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6"/>
  </p:notesMasterIdLst>
  <p:sldIdLst>
    <p:sldId id="256" r:id="rId2"/>
    <p:sldId id="302" r:id="rId3"/>
    <p:sldId id="309" r:id="rId4"/>
    <p:sldId id="308" r:id="rId5"/>
    <p:sldId id="310" r:id="rId6"/>
    <p:sldId id="313" r:id="rId7"/>
    <p:sldId id="312" r:id="rId8"/>
    <p:sldId id="314" r:id="rId9"/>
    <p:sldId id="315" r:id="rId10"/>
    <p:sldId id="316" r:id="rId11"/>
    <p:sldId id="322" r:id="rId12"/>
    <p:sldId id="318" r:id="rId13"/>
    <p:sldId id="319" r:id="rId14"/>
    <p:sldId id="320" r:id="rId15"/>
    <p:sldId id="323" r:id="rId16"/>
    <p:sldId id="324" r:id="rId17"/>
    <p:sldId id="325" r:id="rId18"/>
    <p:sldId id="321" r:id="rId19"/>
    <p:sldId id="328" r:id="rId20"/>
    <p:sldId id="327" r:id="rId21"/>
    <p:sldId id="329" r:id="rId22"/>
    <p:sldId id="330" r:id="rId23"/>
    <p:sldId id="331" r:id="rId24"/>
    <p:sldId id="332" r:id="rId25"/>
    <p:sldId id="351" r:id="rId26"/>
    <p:sldId id="340" r:id="rId27"/>
    <p:sldId id="350" r:id="rId28"/>
    <p:sldId id="349" r:id="rId29"/>
    <p:sldId id="348" r:id="rId30"/>
    <p:sldId id="347" r:id="rId31"/>
    <p:sldId id="346" r:id="rId32"/>
    <p:sldId id="345" r:id="rId33"/>
    <p:sldId id="364" r:id="rId34"/>
    <p:sldId id="352" r:id="rId35"/>
    <p:sldId id="353" r:id="rId36"/>
    <p:sldId id="354" r:id="rId37"/>
    <p:sldId id="355" r:id="rId38"/>
    <p:sldId id="356" r:id="rId39"/>
    <p:sldId id="359" r:id="rId40"/>
    <p:sldId id="363" r:id="rId41"/>
    <p:sldId id="360" r:id="rId42"/>
    <p:sldId id="361" r:id="rId43"/>
    <p:sldId id="279" r:id="rId44"/>
    <p:sldId id="362" r:id="rId4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Inria Serif" pitchFamily="2" charset="77"/>
      <p:regular r:id="rId48"/>
      <p:bold r:id="rId49"/>
      <p:italic r:id="rId50"/>
      <p:boldItalic r:id="rId51"/>
    </p:embeddedFont>
    <p:embeddedFont>
      <p:font typeface="Lato" panose="020F0502020204030203" pitchFamily="34" charset="0"/>
      <p:regular r:id="rId52"/>
      <p:bold r:id="rId53"/>
      <p:italic r:id="rId54"/>
      <p:boldItalic r:id="rId55"/>
    </p:embeddedFont>
    <p:embeddedFont>
      <p:font typeface="Nunito" pitchFamily="2" charset="77"/>
      <p:regular r:id="rId56"/>
      <p:bold r:id="rId57"/>
      <p:italic r:id="rId58"/>
      <p:boldItalic r:id="rId59"/>
    </p:embeddedFont>
    <p:embeddedFont>
      <p:font typeface="Patrick Hand" pitchFamily="2" charset="77"/>
      <p:regular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Roboto Condensed Light" panose="020F0302020204030204" pitchFamily="34" charset="0"/>
      <p:regular r:id="rId65"/>
      <p: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811"/>
    <a:srgbClr val="373A3F"/>
    <a:srgbClr val="F5B639"/>
    <a:srgbClr val="F8CE79"/>
    <a:srgbClr val="EE86EE"/>
    <a:srgbClr val="4B0082"/>
    <a:srgbClr val="1717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C47A0F-BEDF-46D7-8AA8-4C081802C7EE}">
  <a:tblStyle styleId="{5BC47A0F-BEDF-46D7-8AA8-4C081802C7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39" autoAdjust="0"/>
    <p:restoredTop sz="94710"/>
  </p:normalViewPr>
  <p:slideViewPr>
    <p:cSldViewPr snapToGrid="0">
      <p:cViewPr varScale="1">
        <p:scale>
          <a:sx n="73" d="100"/>
          <a:sy n="73" d="100"/>
        </p:scale>
        <p:origin x="192" y="1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6BF2D5DB-515D-341B-8514-9B10763E2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f38bad1dc0_0_0:notes">
            <a:extLst>
              <a:ext uri="{FF2B5EF4-FFF2-40B4-BE49-F238E27FC236}">
                <a16:creationId xmlns:a16="http://schemas.microsoft.com/office/drawing/2014/main" id="{8C9DBCC9-ED75-F7C6-10EB-9405FB06EA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f38bad1dc0_0_0:notes">
            <a:extLst>
              <a:ext uri="{FF2B5EF4-FFF2-40B4-BE49-F238E27FC236}">
                <a16:creationId xmlns:a16="http://schemas.microsoft.com/office/drawing/2014/main" id="{F83DCDD8-A7A9-825A-B779-6530EB2F79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754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67CBCE9E-3F61-99F0-9C74-7451F0CA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a1242414e1_0_46:notes">
            <a:extLst>
              <a:ext uri="{FF2B5EF4-FFF2-40B4-BE49-F238E27FC236}">
                <a16:creationId xmlns:a16="http://schemas.microsoft.com/office/drawing/2014/main" id="{222CF800-E341-3CC0-18B9-7B22AEFA3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a1242414e1_0_46:notes">
            <a:extLst>
              <a:ext uri="{FF2B5EF4-FFF2-40B4-BE49-F238E27FC236}">
                <a16:creationId xmlns:a16="http://schemas.microsoft.com/office/drawing/2014/main" id="{29C5FCBC-74A8-F8E6-B46E-D16CE562A0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376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6E944CAB-1B0E-2A08-53EF-5A984C9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a1242414e1_0_46:notes">
            <a:extLst>
              <a:ext uri="{FF2B5EF4-FFF2-40B4-BE49-F238E27FC236}">
                <a16:creationId xmlns:a16="http://schemas.microsoft.com/office/drawing/2014/main" id="{F6429131-FF03-1517-9D5B-B77416BA3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a1242414e1_0_46:notes">
            <a:extLst>
              <a:ext uri="{FF2B5EF4-FFF2-40B4-BE49-F238E27FC236}">
                <a16:creationId xmlns:a16="http://schemas.microsoft.com/office/drawing/2014/main" id="{EE2C292E-698F-39F5-2E79-C83FA381EF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644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D11338E2-5A1E-528D-5B2D-2F5895B10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a1242414e1_0_46:notes">
            <a:extLst>
              <a:ext uri="{FF2B5EF4-FFF2-40B4-BE49-F238E27FC236}">
                <a16:creationId xmlns:a16="http://schemas.microsoft.com/office/drawing/2014/main" id="{C2767641-25D8-07E9-1F50-5398D0C3D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a1242414e1_0_46:notes">
            <a:extLst>
              <a:ext uri="{FF2B5EF4-FFF2-40B4-BE49-F238E27FC236}">
                <a16:creationId xmlns:a16="http://schemas.microsoft.com/office/drawing/2014/main" id="{1B1406A0-5DCC-60F0-F6E0-A456E46EE8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31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F41CC5A8-2B42-273A-3F08-3AC6C552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a1242414e1_0_46:notes">
            <a:extLst>
              <a:ext uri="{FF2B5EF4-FFF2-40B4-BE49-F238E27FC236}">
                <a16:creationId xmlns:a16="http://schemas.microsoft.com/office/drawing/2014/main" id="{8C033A70-0119-A346-2D43-6043E70741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a1242414e1_0_46:notes">
            <a:extLst>
              <a:ext uri="{FF2B5EF4-FFF2-40B4-BE49-F238E27FC236}">
                <a16:creationId xmlns:a16="http://schemas.microsoft.com/office/drawing/2014/main" id="{AEE96D81-6620-FDC8-A1AA-BFD6B43566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82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A4660CC7-F8FC-87BF-DB72-B7582009F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a1242414e1_0_46:notes">
            <a:extLst>
              <a:ext uri="{FF2B5EF4-FFF2-40B4-BE49-F238E27FC236}">
                <a16:creationId xmlns:a16="http://schemas.microsoft.com/office/drawing/2014/main" id="{E7CC22BB-8423-D2DC-70F2-9BB52EAF1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a1242414e1_0_46:notes">
            <a:extLst>
              <a:ext uri="{FF2B5EF4-FFF2-40B4-BE49-F238E27FC236}">
                <a16:creationId xmlns:a16="http://schemas.microsoft.com/office/drawing/2014/main" id="{F67A905C-889A-5F26-7DF7-864E4C5C1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51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>
          <a:extLst>
            <a:ext uri="{FF2B5EF4-FFF2-40B4-BE49-F238E27FC236}">
              <a16:creationId xmlns:a16="http://schemas.microsoft.com/office/drawing/2014/main" id="{02C7213E-1CDF-5F8F-25BF-FE9232FC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385fd27f_2_99:notes">
            <a:extLst>
              <a:ext uri="{FF2B5EF4-FFF2-40B4-BE49-F238E27FC236}">
                <a16:creationId xmlns:a16="http://schemas.microsoft.com/office/drawing/2014/main" id="{BA0A594F-7FBB-2D83-0433-150A26BD8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385fd27f_2_99:notes">
            <a:extLst>
              <a:ext uri="{FF2B5EF4-FFF2-40B4-BE49-F238E27FC236}">
                <a16:creationId xmlns:a16="http://schemas.microsoft.com/office/drawing/2014/main" id="{792BF4B3-20E8-A882-1F8C-B10DEDE5D7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18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>
          <a:extLst>
            <a:ext uri="{FF2B5EF4-FFF2-40B4-BE49-F238E27FC236}">
              <a16:creationId xmlns:a16="http://schemas.microsoft.com/office/drawing/2014/main" id="{CAF61D00-C683-3F7A-BD92-504970E1D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385fd27f_2_99:notes">
            <a:extLst>
              <a:ext uri="{FF2B5EF4-FFF2-40B4-BE49-F238E27FC236}">
                <a16:creationId xmlns:a16="http://schemas.microsoft.com/office/drawing/2014/main" id="{08E9CF92-68E2-FDF3-30BA-4065CA7901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385fd27f_2_99:notes">
            <a:extLst>
              <a:ext uri="{FF2B5EF4-FFF2-40B4-BE49-F238E27FC236}">
                <a16:creationId xmlns:a16="http://schemas.microsoft.com/office/drawing/2014/main" id="{54897CDE-CE1B-0DCA-660A-934102BD8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55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>
          <a:extLst>
            <a:ext uri="{FF2B5EF4-FFF2-40B4-BE49-F238E27FC236}">
              <a16:creationId xmlns:a16="http://schemas.microsoft.com/office/drawing/2014/main" id="{737495B7-4E2F-FE8A-FE9A-75A0FCB99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1242414e1_0_80:notes">
            <a:extLst>
              <a:ext uri="{FF2B5EF4-FFF2-40B4-BE49-F238E27FC236}">
                <a16:creationId xmlns:a16="http://schemas.microsoft.com/office/drawing/2014/main" id="{95EF348A-588E-781A-7703-A9EFAFE8D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1242414e1_0_80:notes">
            <a:extLst>
              <a:ext uri="{FF2B5EF4-FFF2-40B4-BE49-F238E27FC236}">
                <a16:creationId xmlns:a16="http://schemas.microsoft.com/office/drawing/2014/main" id="{EF242095-5912-A96B-3536-38D88F7B8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25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>
          <a:extLst>
            <a:ext uri="{FF2B5EF4-FFF2-40B4-BE49-F238E27FC236}">
              <a16:creationId xmlns:a16="http://schemas.microsoft.com/office/drawing/2014/main" id="{6D30CB79-FDC7-D889-F01E-5DEAD517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1242414e1_0_80:notes">
            <a:extLst>
              <a:ext uri="{FF2B5EF4-FFF2-40B4-BE49-F238E27FC236}">
                <a16:creationId xmlns:a16="http://schemas.microsoft.com/office/drawing/2014/main" id="{B32EEA25-C468-F46D-C130-31B07ADC4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1242414e1_0_80:notes">
            <a:extLst>
              <a:ext uri="{FF2B5EF4-FFF2-40B4-BE49-F238E27FC236}">
                <a16:creationId xmlns:a16="http://schemas.microsoft.com/office/drawing/2014/main" id="{C29C58ED-468F-8407-816C-3344B9763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95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>
          <a:extLst>
            <a:ext uri="{FF2B5EF4-FFF2-40B4-BE49-F238E27FC236}">
              <a16:creationId xmlns:a16="http://schemas.microsoft.com/office/drawing/2014/main" id="{234D0528-F882-3176-00CD-DEF4DAD89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1242414e1_0_80:notes">
            <a:extLst>
              <a:ext uri="{FF2B5EF4-FFF2-40B4-BE49-F238E27FC236}">
                <a16:creationId xmlns:a16="http://schemas.microsoft.com/office/drawing/2014/main" id="{E2B7EC5F-7FA1-95F8-62B5-3F85AC730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1242414e1_0_80:notes">
            <a:extLst>
              <a:ext uri="{FF2B5EF4-FFF2-40B4-BE49-F238E27FC236}">
                <a16:creationId xmlns:a16="http://schemas.microsoft.com/office/drawing/2014/main" id="{6FDEBBEC-9262-910E-1963-6C7CE7B17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851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>
          <a:extLst>
            <a:ext uri="{FF2B5EF4-FFF2-40B4-BE49-F238E27FC236}">
              <a16:creationId xmlns:a16="http://schemas.microsoft.com/office/drawing/2014/main" id="{82128A74-0660-1FAB-089A-62D62A98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385fd27f_2_99:notes">
            <a:extLst>
              <a:ext uri="{FF2B5EF4-FFF2-40B4-BE49-F238E27FC236}">
                <a16:creationId xmlns:a16="http://schemas.microsoft.com/office/drawing/2014/main" id="{52F70BC7-3CC3-0FAA-98C1-9FD142684B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385fd27f_2_99:notes">
            <a:extLst>
              <a:ext uri="{FF2B5EF4-FFF2-40B4-BE49-F238E27FC236}">
                <a16:creationId xmlns:a16="http://schemas.microsoft.com/office/drawing/2014/main" id="{24E80A77-7514-A654-5F22-568AE88F6A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01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>
          <a:extLst>
            <a:ext uri="{FF2B5EF4-FFF2-40B4-BE49-F238E27FC236}">
              <a16:creationId xmlns:a16="http://schemas.microsoft.com/office/drawing/2014/main" id="{C13F4527-59DC-DD58-79ED-D9051968D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a1242414e1_0_147:notes">
            <a:extLst>
              <a:ext uri="{FF2B5EF4-FFF2-40B4-BE49-F238E27FC236}">
                <a16:creationId xmlns:a16="http://schemas.microsoft.com/office/drawing/2014/main" id="{618B0D5E-2492-7FA2-419C-019AF746C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a1242414e1_0_147:notes">
            <a:extLst>
              <a:ext uri="{FF2B5EF4-FFF2-40B4-BE49-F238E27FC236}">
                <a16:creationId xmlns:a16="http://schemas.microsoft.com/office/drawing/2014/main" id="{00D0E9E4-B3EB-65BD-B498-738B0722C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741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2EC27D5E-1958-84C0-C4E9-A384F405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8b385fd27f_2_4:notes">
            <a:extLst>
              <a:ext uri="{FF2B5EF4-FFF2-40B4-BE49-F238E27FC236}">
                <a16:creationId xmlns:a16="http://schemas.microsoft.com/office/drawing/2014/main" id="{36A43656-3EAC-4C77-F7E5-B6BA743B8C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8b385fd27f_2_4:notes">
            <a:extLst>
              <a:ext uri="{FF2B5EF4-FFF2-40B4-BE49-F238E27FC236}">
                <a16:creationId xmlns:a16="http://schemas.microsoft.com/office/drawing/2014/main" id="{BC168056-B161-B76F-B6B8-AAC545355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698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>
          <a:extLst>
            <a:ext uri="{FF2B5EF4-FFF2-40B4-BE49-F238E27FC236}">
              <a16:creationId xmlns:a16="http://schemas.microsoft.com/office/drawing/2014/main" id="{08AAC6D5-8D9A-EC78-8602-D0E706EFB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b385fd27f_0_0:notes">
            <a:extLst>
              <a:ext uri="{FF2B5EF4-FFF2-40B4-BE49-F238E27FC236}">
                <a16:creationId xmlns:a16="http://schemas.microsoft.com/office/drawing/2014/main" id="{F7778F37-628F-DEF7-6073-83E85BB062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b385fd27f_0_0:notes">
            <a:extLst>
              <a:ext uri="{FF2B5EF4-FFF2-40B4-BE49-F238E27FC236}">
                <a16:creationId xmlns:a16="http://schemas.microsoft.com/office/drawing/2014/main" id="{E51E4353-9979-FAA8-AD7D-2B42DE23C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98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>
          <a:extLst>
            <a:ext uri="{FF2B5EF4-FFF2-40B4-BE49-F238E27FC236}">
              <a16:creationId xmlns:a16="http://schemas.microsoft.com/office/drawing/2014/main" id="{F3C727FC-8B53-D3C0-CC82-0FC3D48E0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b385fd27f_0_0:notes">
            <a:extLst>
              <a:ext uri="{FF2B5EF4-FFF2-40B4-BE49-F238E27FC236}">
                <a16:creationId xmlns:a16="http://schemas.microsoft.com/office/drawing/2014/main" id="{B5C9CC24-E407-77FB-F454-302A0570E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b385fd27f_0_0:notes">
            <a:extLst>
              <a:ext uri="{FF2B5EF4-FFF2-40B4-BE49-F238E27FC236}">
                <a16:creationId xmlns:a16="http://schemas.microsoft.com/office/drawing/2014/main" id="{9360C576-ADA0-CBBA-1386-5F0C8991F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77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>
          <a:extLst>
            <a:ext uri="{FF2B5EF4-FFF2-40B4-BE49-F238E27FC236}">
              <a16:creationId xmlns:a16="http://schemas.microsoft.com/office/drawing/2014/main" id="{7588707F-1448-F9CE-8026-30AFB505D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b385fd27f_0_0:notes">
            <a:extLst>
              <a:ext uri="{FF2B5EF4-FFF2-40B4-BE49-F238E27FC236}">
                <a16:creationId xmlns:a16="http://schemas.microsoft.com/office/drawing/2014/main" id="{9BEF0C98-A48F-1B5F-A03B-17F79FA62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b385fd27f_0_0:notes">
            <a:extLst>
              <a:ext uri="{FF2B5EF4-FFF2-40B4-BE49-F238E27FC236}">
                <a16:creationId xmlns:a16="http://schemas.microsoft.com/office/drawing/2014/main" id="{DC8D0252-1C6C-E93B-D1CE-F1948766B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313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>
          <a:extLst>
            <a:ext uri="{FF2B5EF4-FFF2-40B4-BE49-F238E27FC236}">
              <a16:creationId xmlns:a16="http://schemas.microsoft.com/office/drawing/2014/main" id="{31AE9E4E-0209-DA61-D4BE-C076A6CE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b385fd27f_0_0:notes">
            <a:extLst>
              <a:ext uri="{FF2B5EF4-FFF2-40B4-BE49-F238E27FC236}">
                <a16:creationId xmlns:a16="http://schemas.microsoft.com/office/drawing/2014/main" id="{1FCFFDCF-2840-1A42-CD54-58910D74E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b385fd27f_0_0:notes">
            <a:extLst>
              <a:ext uri="{FF2B5EF4-FFF2-40B4-BE49-F238E27FC236}">
                <a16:creationId xmlns:a16="http://schemas.microsoft.com/office/drawing/2014/main" id="{9AE3B8AC-8A3C-5114-100E-756D3234E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401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>
          <a:extLst>
            <a:ext uri="{FF2B5EF4-FFF2-40B4-BE49-F238E27FC236}">
              <a16:creationId xmlns:a16="http://schemas.microsoft.com/office/drawing/2014/main" id="{2B429618-F28A-6DDD-F072-298D70EF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b385fd27f_0_0:notes">
            <a:extLst>
              <a:ext uri="{FF2B5EF4-FFF2-40B4-BE49-F238E27FC236}">
                <a16:creationId xmlns:a16="http://schemas.microsoft.com/office/drawing/2014/main" id="{B751B80B-33B1-0380-1BF6-D6A5FEF181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b385fd27f_0_0:notes">
            <a:extLst>
              <a:ext uri="{FF2B5EF4-FFF2-40B4-BE49-F238E27FC236}">
                <a16:creationId xmlns:a16="http://schemas.microsoft.com/office/drawing/2014/main" id="{7C30FE69-5F5F-F833-9D68-847C9EED6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338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>
          <a:extLst>
            <a:ext uri="{FF2B5EF4-FFF2-40B4-BE49-F238E27FC236}">
              <a16:creationId xmlns:a16="http://schemas.microsoft.com/office/drawing/2014/main" id="{3ABD028D-A472-137F-665C-9477C5966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b385fd27f_0_0:notes">
            <a:extLst>
              <a:ext uri="{FF2B5EF4-FFF2-40B4-BE49-F238E27FC236}">
                <a16:creationId xmlns:a16="http://schemas.microsoft.com/office/drawing/2014/main" id="{5667A6DF-8AB2-3C26-2D28-CA3EAC3C6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b385fd27f_0_0:notes">
            <a:extLst>
              <a:ext uri="{FF2B5EF4-FFF2-40B4-BE49-F238E27FC236}">
                <a16:creationId xmlns:a16="http://schemas.microsoft.com/office/drawing/2014/main" id="{3E26D694-ADCF-51A9-F0DD-64BF7B832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516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>
          <a:extLst>
            <a:ext uri="{FF2B5EF4-FFF2-40B4-BE49-F238E27FC236}">
              <a16:creationId xmlns:a16="http://schemas.microsoft.com/office/drawing/2014/main" id="{C15AB126-72AA-DC1E-E110-61BD5EEA7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1242414e1_0_80:notes">
            <a:extLst>
              <a:ext uri="{FF2B5EF4-FFF2-40B4-BE49-F238E27FC236}">
                <a16:creationId xmlns:a16="http://schemas.microsoft.com/office/drawing/2014/main" id="{1F4FC433-C84F-5860-8A1C-F2D9A8984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1242414e1_0_80:notes">
            <a:extLst>
              <a:ext uri="{FF2B5EF4-FFF2-40B4-BE49-F238E27FC236}">
                <a16:creationId xmlns:a16="http://schemas.microsoft.com/office/drawing/2014/main" id="{D445DFEC-F03A-71B3-F4E8-13866FAED2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81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>
          <a:extLst>
            <a:ext uri="{FF2B5EF4-FFF2-40B4-BE49-F238E27FC236}">
              <a16:creationId xmlns:a16="http://schemas.microsoft.com/office/drawing/2014/main" id="{821E7262-BBAD-D767-3EF2-C77BAFC0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385fd27f_2_99:notes">
            <a:extLst>
              <a:ext uri="{FF2B5EF4-FFF2-40B4-BE49-F238E27FC236}">
                <a16:creationId xmlns:a16="http://schemas.microsoft.com/office/drawing/2014/main" id="{7EED61BD-F4F1-44C3-D7CA-82B45F63BF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385fd27f_2_99:notes">
            <a:extLst>
              <a:ext uri="{FF2B5EF4-FFF2-40B4-BE49-F238E27FC236}">
                <a16:creationId xmlns:a16="http://schemas.microsoft.com/office/drawing/2014/main" id="{8D8AAB43-48D9-D15A-8389-6420799039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824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>
          <a:extLst>
            <a:ext uri="{FF2B5EF4-FFF2-40B4-BE49-F238E27FC236}">
              <a16:creationId xmlns:a16="http://schemas.microsoft.com/office/drawing/2014/main" id="{D99C5960-11BF-94C3-1A56-F7D68D822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385fd27f_2_99:notes">
            <a:extLst>
              <a:ext uri="{FF2B5EF4-FFF2-40B4-BE49-F238E27FC236}">
                <a16:creationId xmlns:a16="http://schemas.microsoft.com/office/drawing/2014/main" id="{7161F1C3-18F7-93EA-B032-C1BA4D5E17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385fd27f_2_99:notes">
            <a:extLst>
              <a:ext uri="{FF2B5EF4-FFF2-40B4-BE49-F238E27FC236}">
                <a16:creationId xmlns:a16="http://schemas.microsoft.com/office/drawing/2014/main" id="{215B3AE1-4D9B-C3C0-9B43-F2AE214BE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713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>
          <a:extLst>
            <a:ext uri="{FF2B5EF4-FFF2-40B4-BE49-F238E27FC236}">
              <a16:creationId xmlns:a16="http://schemas.microsoft.com/office/drawing/2014/main" id="{676E2819-43AE-C7B3-4BEA-63054A95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a1242414e1_0_91:notes">
            <a:extLst>
              <a:ext uri="{FF2B5EF4-FFF2-40B4-BE49-F238E27FC236}">
                <a16:creationId xmlns:a16="http://schemas.microsoft.com/office/drawing/2014/main" id="{FCA62CB2-3936-7FF1-A39B-69AFC1806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a1242414e1_0_91:notes">
            <a:extLst>
              <a:ext uri="{FF2B5EF4-FFF2-40B4-BE49-F238E27FC236}">
                <a16:creationId xmlns:a16="http://schemas.microsoft.com/office/drawing/2014/main" id="{5F7E15E5-988D-54F2-3380-D7C43144ED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506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>
          <a:extLst>
            <a:ext uri="{FF2B5EF4-FFF2-40B4-BE49-F238E27FC236}">
              <a16:creationId xmlns:a16="http://schemas.microsoft.com/office/drawing/2014/main" id="{805084FC-5046-D931-342C-B94CE527F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8b385fd27f_2_4:notes">
            <a:extLst>
              <a:ext uri="{FF2B5EF4-FFF2-40B4-BE49-F238E27FC236}">
                <a16:creationId xmlns:a16="http://schemas.microsoft.com/office/drawing/2014/main" id="{69A44E13-21C6-D0F7-D0FA-52D5347AED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8b385fd27f_2_4:notes">
            <a:extLst>
              <a:ext uri="{FF2B5EF4-FFF2-40B4-BE49-F238E27FC236}">
                <a16:creationId xmlns:a16="http://schemas.microsoft.com/office/drawing/2014/main" id="{7C0FA81B-28B3-2B07-02FF-1FC5E21AC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043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>
          <a:extLst>
            <a:ext uri="{FF2B5EF4-FFF2-40B4-BE49-F238E27FC236}">
              <a16:creationId xmlns:a16="http://schemas.microsoft.com/office/drawing/2014/main" id="{DFAEB89B-5743-78BB-C541-3AB619AF6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b385fd27f_0_0:notes">
            <a:extLst>
              <a:ext uri="{FF2B5EF4-FFF2-40B4-BE49-F238E27FC236}">
                <a16:creationId xmlns:a16="http://schemas.microsoft.com/office/drawing/2014/main" id="{0E5993BB-F0AF-A6E4-C286-59F08558B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b385fd27f_0_0:notes">
            <a:extLst>
              <a:ext uri="{FF2B5EF4-FFF2-40B4-BE49-F238E27FC236}">
                <a16:creationId xmlns:a16="http://schemas.microsoft.com/office/drawing/2014/main" id="{1D334DA8-340B-9D86-AF68-9B45F09DC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690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>
          <a:extLst>
            <a:ext uri="{FF2B5EF4-FFF2-40B4-BE49-F238E27FC236}">
              <a16:creationId xmlns:a16="http://schemas.microsoft.com/office/drawing/2014/main" id="{11484763-85DD-E1DF-9878-FB810933C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385fd27f_2_99:notes">
            <a:extLst>
              <a:ext uri="{FF2B5EF4-FFF2-40B4-BE49-F238E27FC236}">
                <a16:creationId xmlns:a16="http://schemas.microsoft.com/office/drawing/2014/main" id="{A778C156-0AB9-286E-1868-51405DFD82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385fd27f_2_99:notes">
            <a:extLst>
              <a:ext uri="{FF2B5EF4-FFF2-40B4-BE49-F238E27FC236}">
                <a16:creationId xmlns:a16="http://schemas.microsoft.com/office/drawing/2014/main" id="{B9386C42-538B-A022-C8F8-05C3D5FEA0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112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>
          <a:extLst>
            <a:ext uri="{FF2B5EF4-FFF2-40B4-BE49-F238E27FC236}">
              <a16:creationId xmlns:a16="http://schemas.microsoft.com/office/drawing/2014/main" id="{3A86E6F4-7A96-B5C2-85F7-463213BF5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a1242414e1_0_91:notes">
            <a:extLst>
              <a:ext uri="{FF2B5EF4-FFF2-40B4-BE49-F238E27FC236}">
                <a16:creationId xmlns:a16="http://schemas.microsoft.com/office/drawing/2014/main" id="{AF365A21-DD84-D91E-AE18-0456217B6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a1242414e1_0_91:notes">
            <a:extLst>
              <a:ext uri="{FF2B5EF4-FFF2-40B4-BE49-F238E27FC236}">
                <a16:creationId xmlns:a16="http://schemas.microsoft.com/office/drawing/2014/main" id="{35E48426-1029-4264-F308-367C7480B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9273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>
          <a:extLst>
            <a:ext uri="{FF2B5EF4-FFF2-40B4-BE49-F238E27FC236}">
              <a16:creationId xmlns:a16="http://schemas.microsoft.com/office/drawing/2014/main" id="{33E1F519-523E-B069-D1B2-B1008030B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a1242414e1_0_147:notes">
            <a:extLst>
              <a:ext uri="{FF2B5EF4-FFF2-40B4-BE49-F238E27FC236}">
                <a16:creationId xmlns:a16="http://schemas.microsoft.com/office/drawing/2014/main" id="{430B1A4A-8EA1-3030-5ABA-7E30E8784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a1242414e1_0_147:notes">
            <a:extLst>
              <a:ext uri="{FF2B5EF4-FFF2-40B4-BE49-F238E27FC236}">
                <a16:creationId xmlns:a16="http://schemas.microsoft.com/office/drawing/2014/main" id="{E7438AF4-BD3E-1940-1C5E-E2B5F789E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099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>
          <a:extLst>
            <a:ext uri="{FF2B5EF4-FFF2-40B4-BE49-F238E27FC236}">
              <a16:creationId xmlns:a16="http://schemas.microsoft.com/office/drawing/2014/main" id="{DF56D745-A1C5-AA96-7C58-0A678F60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a1242414e1_0_147:notes">
            <a:extLst>
              <a:ext uri="{FF2B5EF4-FFF2-40B4-BE49-F238E27FC236}">
                <a16:creationId xmlns:a16="http://schemas.microsoft.com/office/drawing/2014/main" id="{F0BE67F5-5F33-9DB2-1BE4-BB0567204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a1242414e1_0_147:notes">
            <a:extLst>
              <a:ext uri="{FF2B5EF4-FFF2-40B4-BE49-F238E27FC236}">
                <a16:creationId xmlns:a16="http://schemas.microsoft.com/office/drawing/2014/main" id="{56FD8C9E-659D-A4B4-7C86-8A9C873F2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742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>
          <a:extLst>
            <a:ext uri="{FF2B5EF4-FFF2-40B4-BE49-F238E27FC236}">
              <a16:creationId xmlns:a16="http://schemas.microsoft.com/office/drawing/2014/main" id="{DB7F46DE-5F81-7E99-69D2-146DEE8BC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a1242414e1_0_91:notes">
            <a:extLst>
              <a:ext uri="{FF2B5EF4-FFF2-40B4-BE49-F238E27FC236}">
                <a16:creationId xmlns:a16="http://schemas.microsoft.com/office/drawing/2014/main" id="{EBD4A22D-6F91-3938-C1D2-93C81CCF94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a1242414e1_0_91:notes">
            <a:extLst>
              <a:ext uri="{FF2B5EF4-FFF2-40B4-BE49-F238E27FC236}">
                <a16:creationId xmlns:a16="http://schemas.microsoft.com/office/drawing/2014/main" id="{742D709D-F2F8-9F7C-609A-532810ADA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40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21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>
          <a:extLst>
            <a:ext uri="{FF2B5EF4-FFF2-40B4-BE49-F238E27FC236}">
              <a16:creationId xmlns:a16="http://schemas.microsoft.com/office/drawing/2014/main" id="{09723EA1-999F-5492-369B-75305A26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385fd27f_2_99:notes">
            <a:extLst>
              <a:ext uri="{FF2B5EF4-FFF2-40B4-BE49-F238E27FC236}">
                <a16:creationId xmlns:a16="http://schemas.microsoft.com/office/drawing/2014/main" id="{C8D80DEC-780C-531A-6A65-18F5E99388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385fd27f_2_99:notes">
            <a:extLst>
              <a:ext uri="{FF2B5EF4-FFF2-40B4-BE49-F238E27FC236}">
                <a16:creationId xmlns:a16="http://schemas.microsoft.com/office/drawing/2014/main" id="{D87DD26C-A215-0072-54CE-6624ED950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5154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>
          <a:extLst>
            <a:ext uri="{FF2B5EF4-FFF2-40B4-BE49-F238E27FC236}">
              <a16:creationId xmlns:a16="http://schemas.microsoft.com/office/drawing/2014/main" id="{B029BBB4-2DE5-AEA5-3E53-4E48D0AF0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a1242414e1_0_10:notes">
            <a:extLst>
              <a:ext uri="{FF2B5EF4-FFF2-40B4-BE49-F238E27FC236}">
                <a16:creationId xmlns:a16="http://schemas.microsoft.com/office/drawing/2014/main" id="{DF2ED889-16C6-AE57-C00C-AE93D1CEA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a1242414e1_0_10:notes">
            <a:extLst>
              <a:ext uri="{FF2B5EF4-FFF2-40B4-BE49-F238E27FC236}">
                <a16:creationId xmlns:a16="http://schemas.microsoft.com/office/drawing/2014/main" id="{F154C02A-D28D-41D9-B08E-97115362B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53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>
          <a:extLst>
            <a:ext uri="{FF2B5EF4-FFF2-40B4-BE49-F238E27FC236}">
              <a16:creationId xmlns:a16="http://schemas.microsoft.com/office/drawing/2014/main" id="{6AAC2D31-E6E7-40C5-2A9A-7ED5648B9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a1242414e1_0_91:notes">
            <a:extLst>
              <a:ext uri="{FF2B5EF4-FFF2-40B4-BE49-F238E27FC236}">
                <a16:creationId xmlns:a16="http://schemas.microsoft.com/office/drawing/2014/main" id="{18D23D0A-455B-F3A0-0DD9-CB2CC9496C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a1242414e1_0_91:notes">
            <a:extLst>
              <a:ext uri="{FF2B5EF4-FFF2-40B4-BE49-F238E27FC236}">
                <a16:creationId xmlns:a16="http://schemas.microsoft.com/office/drawing/2014/main" id="{CDD8E688-7D62-ABA6-351D-BF83DBE27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0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FFF77E05-72BD-8C89-6C5D-0B245BD37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b385fd27f_2_93:notes">
            <a:extLst>
              <a:ext uri="{FF2B5EF4-FFF2-40B4-BE49-F238E27FC236}">
                <a16:creationId xmlns:a16="http://schemas.microsoft.com/office/drawing/2014/main" id="{78AAABF8-0543-3CE1-FD65-EDF92DA7E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b385fd27f_2_93:notes">
            <a:extLst>
              <a:ext uri="{FF2B5EF4-FFF2-40B4-BE49-F238E27FC236}">
                <a16:creationId xmlns:a16="http://schemas.microsoft.com/office/drawing/2014/main" id="{2679F61F-0AB9-459E-6BF4-D54B9FF7FA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74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>
          <a:extLst>
            <a:ext uri="{FF2B5EF4-FFF2-40B4-BE49-F238E27FC236}">
              <a16:creationId xmlns:a16="http://schemas.microsoft.com/office/drawing/2014/main" id="{977AA83F-2879-F843-81BB-8B02D754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b385fd27f_2_93:notes">
            <a:extLst>
              <a:ext uri="{FF2B5EF4-FFF2-40B4-BE49-F238E27FC236}">
                <a16:creationId xmlns:a16="http://schemas.microsoft.com/office/drawing/2014/main" id="{3CA1D360-986D-8D18-F0D1-4B3524AD8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b385fd27f_2_93:notes">
            <a:extLst>
              <a:ext uri="{FF2B5EF4-FFF2-40B4-BE49-F238E27FC236}">
                <a16:creationId xmlns:a16="http://schemas.microsoft.com/office/drawing/2014/main" id="{10A456EC-2E2D-2DAF-8B47-E18C9912D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213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67A6A2F5-3891-8E02-313E-663AB1D4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a1242414e1_0_46:notes">
            <a:extLst>
              <a:ext uri="{FF2B5EF4-FFF2-40B4-BE49-F238E27FC236}">
                <a16:creationId xmlns:a16="http://schemas.microsoft.com/office/drawing/2014/main" id="{D9CE1909-CB20-B06B-CA84-C0FE2C537C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a1242414e1_0_46:notes">
            <a:extLst>
              <a:ext uri="{FF2B5EF4-FFF2-40B4-BE49-F238E27FC236}">
                <a16:creationId xmlns:a16="http://schemas.microsoft.com/office/drawing/2014/main" id="{D37B9E72-C14B-B434-B7DB-22D42A99B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567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C3070EA0-9CAC-116D-67AE-9EE807368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a1242414e1_0_46:notes">
            <a:extLst>
              <a:ext uri="{FF2B5EF4-FFF2-40B4-BE49-F238E27FC236}">
                <a16:creationId xmlns:a16="http://schemas.microsoft.com/office/drawing/2014/main" id="{500528D8-4D74-BB56-6088-0B3F88DFA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a1242414e1_0_46:notes">
            <a:extLst>
              <a:ext uri="{FF2B5EF4-FFF2-40B4-BE49-F238E27FC236}">
                <a16:creationId xmlns:a16="http://schemas.microsoft.com/office/drawing/2014/main" id="{F4EF35F6-AA21-F0A9-D860-182C4E6B9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37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61200" y="1525775"/>
            <a:ext cx="5621400" cy="1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3844" y="3156575"/>
            <a:ext cx="4236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69425" y="-250580"/>
            <a:ext cx="9691200" cy="5760430"/>
            <a:chOff x="-269425" y="-250580"/>
            <a:chExt cx="9691200" cy="5760430"/>
          </a:xfrm>
        </p:grpSpPr>
        <p:sp>
          <p:nvSpPr>
            <p:cNvPr id="13" name="Google Shape;13;p2"/>
            <p:cNvSpPr/>
            <p:nvPr/>
          </p:nvSpPr>
          <p:spPr>
            <a:xfrm>
              <a:off x="-122250" y="-162950"/>
              <a:ext cx="2104550" cy="2464075"/>
            </a:xfrm>
            <a:custGeom>
              <a:avLst/>
              <a:gdLst/>
              <a:ahLst/>
              <a:cxnLst/>
              <a:rect l="l" t="t" r="r" b="b"/>
              <a:pathLst>
                <a:path w="84182" h="98563" extrusionOk="0">
                  <a:moveTo>
                    <a:pt x="83488" y="1"/>
                  </a:moveTo>
                  <a:lnTo>
                    <a:pt x="83488" y="190"/>
                  </a:lnTo>
                  <a:cubicBezTo>
                    <a:pt x="83215" y="4121"/>
                    <a:pt x="81470" y="7885"/>
                    <a:pt x="79893" y="11480"/>
                  </a:cubicBezTo>
                  <a:cubicBezTo>
                    <a:pt x="77790" y="16126"/>
                    <a:pt x="75688" y="20857"/>
                    <a:pt x="76298" y="25945"/>
                  </a:cubicBezTo>
                  <a:cubicBezTo>
                    <a:pt x="76655" y="28384"/>
                    <a:pt x="77601" y="30759"/>
                    <a:pt x="78484" y="32946"/>
                  </a:cubicBezTo>
                  <a:cubicBezTo>
                    <a:pt x="78842" y="33829"/>
                    <a:pt x="79283" y="34796"/>
                    <a:pt x="79620" y="35658"/>
                  </a:cubicBezTo>
                  <a:cubicBezTo>
                    <a:pt x="81806" y="41629"/>
                    <a:pt x="82248" y="48273"/>
                    <a:pt x="80944" y="54496"/>
                  </a:cubicBezTo>
                  <a:cubicBezTo>
                    <a:pt x="80671" y="55904"/>
                    <a:pt x="80229" y="57292"/>
                    <a:pt x="79893" y="58617"/>
                  </a:cubicBezTo>
                  <a:cubicBezTo>
                    <a:pt x="79283" y="60971"/>
                    <a:pt x="78568" y="63431"/>
                    <a:pt x="78400" y="65975"/>
                  </a:cubicBezTo>
                  <a:cubicBezTo>
                    <a:pt x="78232" y="67384"/>
                    <a:pt x="78316" y="68771"/>
                    <a:pt x="78316" y="70180"/>
                  </a:cubicBezTo>
                  <a:cubicBezTo>
                    <a:pt x="78316" y="72976"/>
                    <a:pt x="78400" y="75878"/>
                    <a:pt x="77265" y="78422"/>
                  </a:cubicBezTo>
                  <a:cubicBezTo>
                    <a:pt x="75604" y="82185"/>
                    <a:pt x="71567" y="84729"/>
                    <a:pt x="65260" y="86116"/>
                  </a:cubicBezTo>
                  <a:cubicBezTo>
                    <a:pt x="61665" y="86915"/>
                    <a:pt x="57986" y="87357"/>
                    <a:pt x="54475" y="87777"/>
                  </a:cubicBezTo>
                  <a:cubicBezTo>
                    <a:pt x="52120" y="88051"/>
                    <a:pt x="49744" y="88408"/>
                    <a:pt x="47389" y="88745"/>
                  </a:cubicBezTo>
                  <a:cubicBezTo>
                    <a:pt x="41524" y="89712"/>
                    <a:pt x="35658" y="91288"/>
                    <a:pt x="29960" y="92865"/>
                  </a:cubicBezTo>
                  <a:cubicBezTo>
                    <a:pt x="21635" y="95136"/>
                    <a:pt x="12951" y="97512"/>
                    <a:pt x="4205" y="97764"/>
                  </a:cubicBezTo>
                  <a:cubicBezTo>
                    <a:pt x="4016" y="97869"/>
                    <a:pt x="3932" y="97869"/>
                    <a:pt x="3764" y="97869"/>
                  </a:cubicBezTo>
                  <a:cubicBezTo>
                    <a:pt x="2187" y="97869"/>
                    <a:pt x="1220" y="97428"/>
                    <a:pt x="694" y="96713"/>
                  </a:cubicBezTo>
                  <a:lnTo>
                    <a:pt x="610" y="96545"/>
                  </a:lnTo>
                  <a:lnTo>
                    <a:pt x="0" y="96902"/>
                  </a:lnTo>
                  <a:lnTo>
                    <a:pt x="169" y="97070"/>
                  </a:lnTo>
                  <a:cubicBezTo>
                    <a:pt x="694" y="98037"/>
                    <a:pt x="1914" y="98563"/>
                    <a:pt x="3764" y="98563"/>
                  </a:cubicBezTo>
                  <a:cubicBezTo>
                    <a:pt x="3932" y="98563"/>
                    <a:pt x="4016" y="98563"/>
                    <a:pt x="4205" y="98479"/>
                  </a:cubicBezTo>
                  <a:cubicBezTo>
                    <a:pt x="13057" y="98206"/>
                    <a:pt x="21719" y="95851"/>
                    <a:pt x="30128" y="93559"/>
                  </a:cubicBezTo>
                  <a:cubicBezTo>
                    <a:pt x="35826" y="91982"/>
                    <a:pt x="41692" y="90405"/>
                    <a:pt x="47473" y="89459"/>
                  </a:cubicBezTo>
                  <a:cubicBezTo>
                    <a:pt x="49849" y="89102"/>
                    <a:pt x="52204" y="88745"/>
                    <a:pt x="54580" y="88492"/>
                  </a:cubicBezTo>
                  <a:cubicBezTo>
                    <a:pt x="58154" y="88051"/>
                    <a:pt x="61833" y="87609"/>
                    <a:pt x="65428" y="86831"/>
                  </a:cubicBezTo>
                  <a:cubicBezTo>
                    <a:pt x="71925" y="85423"/>
                    <a:pt x="76130" y="82626"/>
                    <a:pt x="77959" y="78674"/>
                  </a:cubicBezTo>
                  <a:cubicBezTo>
                    <a:pt x="79094" y="76046"/>
                    <a:pt x="79010" y="73060"/>
                    <a:pt x="79010" y="70180"/>
                  </a:cubicBezTo>
                  <a:cubicBezTo>
                    <a:pt x="79010" y="68855"/>
                    <a:pt x="78926" y="67384"/>
                    <a:pt x="79010" y="66059"/>
                  </a:cubicBezTo>
                  <a:cubicBezTo>
                    <a:pt x="79283" y="63599"/>
                    <a:pt x="79893" y="61161"/>
                    <a:pt x="80587" y="58785"/>
                  </a:cubicBezTo>
                  <a:cubicBezTo>
                    <a:pt x="80944" y="57481"/>
                    <a:pt x="81386" y="56073"/>
                    <a:pt x="81638" y="54664"/>
                  </a:cubicBezTo>
                  <a:cubicBezTo>
                    <a:pt x="82962" y="48357"/>
                    <a:pt x="82521" y="41524"/>
                    <a:pt x="80229" y="35406"/>
                  </a:cubicBezTo>
                  <a:cubicBezTo>
                    <a:pt x="79893" y="34523"/>
                    <a:pt x="79536" y="33640"/>
                    <a:pt x="79178" y="32694"/>
                  </a:cubicBezTo>
                  <a:cubicBezTo>
                    <a:pt x="78232" y="30486"/>
                    <a:pt x="77349" y="28215"/>
                    <a:pt x="76992" y="25861"/>
                  </a:cubicBezTo>
                  <a:cubicBezTo>
                    <a:pt x="76382" y="21025"/>
                    <a:pt x="78400" y="16568"/>
                    <a:pt x="80503" y="11837"/>
                  </a:cubicBezTo>
                  <a:cubicBezTo>
                    <a:pt x="82164" y="8158"/>
                    <a:pt x="83824" y="4311"/>
                    <a:pt x="84182" y="274"/>
                  </a:cubicBezTo>
                  <a:lnTo>
                    <a:pt x="84182" y="106"/>
                  </a:lnTo>
                  <a:lnTo>
                    <a:pt x="83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24350" y="-193425"/>
              <a:ext cx="1935825" cy="2327950"/>
            </a:xfrm>
            <a:custGeom>
              <a:avLst/>
              <a:gdLst/>
              <a:ahLst/>
              <a:cxnLst/>
              <a:rect l="l" t="t" r="r" b="b"/>
              <a:pathLst>
                <a:path w="77433" h="93118" extrusionOk="0">
                  <a:moveTo>
                    <a:pt x="76739" y="0"/>
                  </a:moveTo>
                  <a:lnTo>
                    <a:pt x="76739" y="168"/>
                  </a:lnTo>
                  <a:cubicBezTo>
                    <a:pt x="75940" y="4563"/>
                    <a:pt x="75162" y="9209"/>
                    <a:pt x="73144" y="13225"/>
                  </a:cubicBezTo>
                  <a:cubicBezTo>
                    <a:pt x="72618" y="14276"/>
                    <a:pt x="72009" y="15327"/>
                    <a:pt x="71378" y="16294"/>
                  </a:cubicBezTo>
                  <a:cubicBezTo>
                    <a:pt x="70684" y="17429"/>
                    <a:pt x="69990" y="18565"/>
                    <a:pt x="69465" y="19721"/>
                  </a:cubicBezTo>
                  <a:cubicBezTo>
                    <a:pt x="66563" y="25671"/>
                    <a:pt x="66647" y="32945"/>
                    <a:pt x="69633" y="38895"/>
                  </a:cubicBezTo>
                  <a:cubicBezTo>
                    <a:pt x="69990" y="39694"/>
                    <a:pt x="70432" y="40388"/>
                    <a:pt x="70852" y="41166"/>
                  </a:cubicBezTo>
                  <a:cubicBezTo>
                    <a:pt x="71819" y="42848"/>
                    <a:pt x="72787" y="44509"/>
                    <a:pt x="73228" y="46338"/>
                  </a:cubicBezTo>
                  <a:cubicBezTo>
                    <a:pt x="73754" y="48524"/>
                    <a:pt x="73396" y="50900"/>
                    <a:pt x="73060" y="53087"/>
                  </a:cubicBezTo>
                  <a:cubicBezTo>
                    <a:pt x="72955" y="53781"/>
                    <a:pt x="72871" y="54411"/>
                    <a:pt x="72787" y="55021"/>
                  </a:cubicBezTo>
                  <a:cubicBezTo>
                    <a:pt x="72534" y="57123"/>
                    <a:pt x="72429" y="59310"/>
                    <a:pt x="72345" y="61328"/>
                  </a:cubicBezTo>
                  <a:cubicBezTo>
                    <a:pt x="72345" y="63515"/>
                    <a:pt x="72261" y="65786"/>
                    <a:pt x="72009" y="67972"/>
                  </a:cubicBezTo>
                  <a:cubicBezTo>
                    <a:pt x="71483" y="71399"/>
                    <a:pt x="70159" y="76214"/>
                    <a:pt x="66395" y="78842"/>
                  </a:cubicBezTo>
                  <a:cubicBezTo>
                    <a:pt x="63599" y="80860"/>
                    <a:pt x="59920" y="81386"/>
                    <a:pt x="56409" y="81827"/>
                  </a:cubicBezTo>
                  <a:lnTo>
                    <a:pt x="56135" y="81827"/>
                  </a:lnTo>
                  <a:cubicBezTo>
                    <a:pt x="44236" y="83320"/>
                    <a:pt x="32483" y="85843"/>
                    <a:pt x="21025" y="89270"/>
                  </a:cubicBezTo>
                  <a:lnTo>
                    <a:pt x="20142" y="89522"/>
                  </a:lnTo>
                  <a:cubicBezTo>
                    <a:pt x="15495" y="90931"/>
                    <a:pt x="10765" y="92423"/>
                    <a:pt x="6118" y="92423"/>
                  </a:cubicBezTo>
                  <a:cubicBezTo>
                    <a:pt x="4100" y="92423"/>
                    <a:pt x="2187" y="92066"/>
                    <a:pt x="337" y="91540"/>
                  </a:cubicBezTo>
                  <a:lnTo>
                    <a:pt x="253" y="91456"/>
                  </a:lnTo>
                  <a:lnTo>
                    <a:pt x="0" y="92066"/>
                  </a:lnTo>
                  <a:lnTo>
                    <a:pt x="169" y="92150"/>
                  </a:lnTo>
                  <a:cubicBezTo>
                    <a:pt x="1998" y="92781"/>
                    <a:pt x="4016" y="93117"/>
                    <a:pt x="6203" y="93117"/>
                  </a:cubicBezTo>
                  <a:cubicBezTo>
                    <a:pt x="10849" y="93117"/>
                    <a:pt x="15664" y="91624"/>
                    <a:pt x="20310" y="90237"/>
                  </a:cubicBezTo>
                  <a:lnTo>
                    <a:pt x="21193" y="89964"/>
                  </a:lnTo>
                  <a:cubicBezTo>
                    <a:pt x="32588" y="86558"/>
                    <a:pt x="44404" y="84014"/>
                    <a:pt x="56240" y="82521"/>
                  </a:cubicBezTo>
                  <a:lnTo>
                    <a:pt x="56493" y="82521"/>
                  </a:lnTo>
                  <a:cubicBezTo>
                    <a:pt x="60088" y="81995"/>
                    <a:pt x="63851" y="81554"/>
                    <a:pt x="66837" y="79451"/>
                  </a:cubicBezTo>
                  <a:cubicBezTo>
                    <a:pt x="70768" y="76571"/>
                    <a:pt x="72177" y="71651"/>
                    <a:pt x="72703" y="68077"/>
                  </a:cubicBezTo>
                  <a:cubicBezTo>
                    <a:pt x="72955" y="65786"/>
                    <a:pt x="73060" y="63515"/>
                    <a:pt x="73060" y="61328"/>
                  </a:cubicBezTo>
                  <a:cubicBezTo>
                    <a:pt x="73144" y="59310"/>
                    <a:pt x="73228" y="57208"/>
                    <a:pt x="73480" y="55105"/>
                  </a:cubicBezTo>
                  <a:cubicBezTo>
                    <a:pt x="73586" y="54495"/>
                    <a:pt x="73670" y="53886"/>
                    <a:pt x="73754" y="53171"/>
                  </a:cubicBezTo>
                  <a:cubicBezTo>
                    <a:pt x="74111" y="50900"/>
                    <a:pt x="74448" y="48524"/>
                    <a:pt x="73922" y="46170"/>
                  </a:cubicBezTo>
                  <a:cubicBezTo>
                    <a:pt x="73480" y="44236"/>
                    <a:pt x="72429" y="42490"/>
                    <a:pt x="71483" y="40830"/>
                  </a:cubicBezTo>
                  <a:cubicBezTo>
                    <a:pt x="71042" y="40031"/>
                    <a:pt x="70600" y="39337"/>
                    <a:pt x="70243" y="38538"/>
                  </a:cubicBezTo>
                  <a:cubicBezTo>
                    <a:pt x="67362" y="32861"/>
                    <a:pt x="67278" y="25755"/>
                    <a:pt x="70074" y="20057"/>
                  </a:cubicBezTo>
                  <a:cubicBezTo>
                    <a:pt x="70600" y="18838"/>
                    <a:pt x="71294" y="17787"/>
                    <a:pt x="72009" y="16652"/>
                  </a:cubicBezTo>
                  <a:cubicBezTo>
                    <a:pt x="72618" y="15684"/>
                    <a:pt x="73228" y="14633"/>
                    <a:pt x="73754" y="13582"/>
                  </a:cubicBezTo>
                  <a:cubicBezTo>
                    <a:pt x="75856" y="9377"/>
                    <a:pt x="76634" y="4731"/>
                    <a:pt x="77433" y="274"/>
                  </a:cubicBezTo>
                  <a:lnTo>
                    <a:pt x="77433" y="84"/>
                  </a:lnTo>
                  <a:lnTo>
                    <a:pt x="76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93875" y="-162950"/>
              <a:ext cx="1686175" cy="2096150"/>
            </a:xfrm>
            <a:custGeom>
              <a:avLst/>
              <a:gdLst/>
              <a:ahLst/>
              <a:cxnLst/>
              <a:rect l="l" t="t" r="r" b="b"/>
              <a:pathLst>
                <a:path w="67447" h="83846" extrusionOk="0">
                  <a:moveTo>
                    <a:pt x="66669" y="1"/>
                  </a:moveTo>
                  <a:lnTo>
                    <a:pt x="65954" y="106"/>
                  </a:lnTo>
                  <a:lnTo>
                    <a:pt x="65954" y="274"/>
                  </a:lnTo>
                  <a:cubicBezTo>
                    <a:pt x="66753" y="5614"/>
                    <a:pt x="64377" y="10618"/>
                    <a:pt x="62191" y="15433"/>
                  </a:cubicBezTo>
                  <a:lnTo>
                    <a:pt x="62107" y="15517"/>
                  </a:lnTo>
                  <a:cubicBezTo>
                    <a:pt x="61854" y="16210"/>
                    <a:pt x="61581" y="16820"/>
                    <a:pt x="61224" y="17451"/>
                  </a:cubicBezTo>
                  <a:cubicBezTo>
                    <a:pt x="58785" y="23043"/>
                    <a:pt x="57649" y="27963"/>
                    <a:pt x="57734" y="32504"/>
                  </a:cubicBezTo>
                  <a:cubicBezTo>
                    <a:pt x="57818" y="35406"/>
                    <a:pt x="58869" y="38034"/>
                    <a:pt x="59836" y="40662"/>
                  </a:cubicBezTo>
                  <a:cubicBezTo>
                    <a:pt x="60614" y="42764"/>
                    <a:pt x="61413" y="44867"/>
                    <a:pt x="61665" y="47053"/>
                  </a:cubicBezTo>
                  <a:cubicBezTo>
                    <a:pt x="62464" y="52751"/>
                    <a:pt x="62275" y="58175"/>
                    <a:pt x="61140" y="62737"/>
                  </a:cubicBezTo>
                  <a:cubicBezTo>
                    <a:pt x="59647" y="68961"/>
                    <a:pt x="55021" y="72724"/>
                    <a:pt x="47137" y="74112"/>
                  </a:cubicBezTo>
                  <a:cubicBezTo>
                    <a:pt x="37403" y="75794"/>
                    <a:pt x="28300" y="78590"/>
                    <a:pt x="21467" y="80776"/>
                  </a:cubicBezTo>
                  <a:cubicBezTo>
                    <a:pt x="16463" y="82353"/>
                    <a:pt x="12174" y="83152"/>
                    <a:pt x="8326" y="83152"/>
                  </a:cubicBezTo>
                  <a:cubicBezTo>
                    <a:pt x="5425" y="83152"/>
                    <a:pt x="2797" y="82711"/>
                    <a:pt x="358" y="81743"/>
                  </a:cubicBezTo>
                  <a:lnTo>
                    <a:pt x="253" y="81743"/>
                  </a:lnTo>
                  <a:lnTo>
                    <a:pt x="1" y="82353"/>
                  </a:lnTo>
                  <a:lnTo>
                    <a:pt x="169" y="82437"/>
                  </a:lnTo>
                  <a:cubicBezTo>
                    <a:pt x="2713" y="83404"/>
                    <a:pt x="5341" y="83846"/>
                    <a:pt x="8326" y="83846"/>
                  </a:cubicBezTo>
                  <a:cubicBezTo>
                    <a:pt x="12258" y="83846"/>
                    <a:pt x="16652" y="83047"/>
                    <a:pt x="21719" y="81386"/>
                  </a:cubicBezTo>
                  <a:cubicBezTo>
                    <a:pt x="28552" y="79199"/>
                    <a:pt x="37571" y="76487"/>
                    <a:pt x="47306" y="74826"/>
                  </a:cubicBezTo>
                  <a:cubicBezTo>
                    <a:pt x="55442" y="73334"/>
                    <a:pt x="60278" y="69486"/>
                    <a:pt x="61854" y="62906"/>
                  </a:cubicBezTo>
                  <a:cubicBezTo>
                    <a:pt x="62990" y="58259"/>
                    <a:pt x="63158" y="52751"/>
                    <a:pt x="62380" y="46969"/>
                  </a:cubicBezTo>
                  <a:cubicBezTo>
                    <a:pt x="62107" y="44677"/>
                    <a:pt x="61224" y="42491"/>
                    <a:pt x="60446" y="40388"/>
                  </a:cubicBezTo>
                  <a:cubicBezTo>
                    <a:pt x="59563" y="37845"/>
                    <a:pt x="58511" y="35216"/>
                    <a:pt x="58427" y="32504"/>
                  </a:cubicBezTo>
                  <a:cubicBezTo>
                    <a:pt x="58343" y="28047"/>
                    <a:pt x="59479" y="23233"/>
                    <a:pt x="61938" y="17787"/>
                  </a:cubicBezTo>
                  <a:cubicBezTo>
                    <a:pt x="62191" y="17093"/>
                    <a:pt x="62464" y="16484"/>
                    <a:pt x="62800" y="15769"/>
                  </a:cubicBezTo>
                  <a:cubicBezTo>
                    <a:pt x="65092" y="10786"/>
                    <a:pt x="67447" y="5698"/>
                    <a:pt x="66669" y="190"/>
                  </a:cubicBezTo>
                  <a:lnTo>
                    <a:pt x="6666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69425" y="664900"/>
              <a:ext cx="1594725" cy="1071200"/>
            </a:xfrm>
            <a:custGeom>
              <a:avLst/>
              <a:gdLst/>
              <a:ahLst/>
              <a:cxnLst/>
              <a:rect l="l" t="t" r="r" b="b"/>
              <a:pathLst>
                <a:path w="63789" h="42848" extrusionOk="0">
                  <a:moveTo>
                    <a:pt x="33997" y="715"/>
                  </a:moveTo>
                  <a:cubicBezTo>
                    <a:pt x="36982" y="715"/>
                    <a:pt x="40052" y="1156"/>
                    <a:pt x="42932" y="1850"/>
                  </a:cubicBezTo>
                  <a:cubicBezTo>
                    <a:pt x="49849" y="3511"/>
                    <a:pt x="56682" y="5971"/>
                    <a:pt x="59752" y="11753"/>
                  </a:cubicBezTo>
                  <a:cubicBezTo>
                    <a:pt x="62464" y="17177"/>
                    <a:pt x="63095" y="22790"/>
                    <a:pt x="61245" y="26995"/>
                  </a:cubicBezTo>
                  <a:cubicBezTo>
                    <a:pt x="59752" y="30401"/>
                    <a:pt x="56346" y="33219"/>
                    <a:pt x="50901" y="35489"/>
                  </a:cubicBezTo>
                  <a:cubicBezTo>
                    <a:pt x="45834" y="37760"/>
                    <a:pt x="40052" y="39337"/>
                    <a:pt x="33387" y="40472"/>
                  </a:cubicBezTo>
                  <a:cubicBezTo>
                    <a:pt x="28047" y="41355"/>
                    <a:pt x="22265" y="41881"/>
                    <a:pt x="15159" y="42049"/>
                  </a:cubicBezTo>
                  <a:cubicBezTo>
                    <a:pt x="14550" y="42154"/>
                    <a:pt x="14024" y="42154"/>
                    <a:pt x="13498" y="42154"/>
                  </a:cubicBezTo>
                  <a:cubicBezTo>
                    <a:pt x="10008" y="42154"/>
                    <a:pt x="5089" y="41712"/>
                    <a:pt x="2545" y="38201"/>
                  </a:cubicBezTo>
                  <a:cubicBezTo>
                    <a:pt x="1325" y="36456"/>
                    <a:pt x="800" y="33996"/>
                    <a:pt x="968" y="30759"/>
                  </a:cubicBezTo>
                  <a:cubicBezTo>
                    <a:pt x="1241" y="25145"/>
                    <a:pt x="3175" y="19721"/>
                    <a:pt x="6497" y="14822"/>
                  </a:cubicBezTo>
                  <a:cubicBezTo>
                    <a:pt x="9819" y="10092"/>
                    <a:pt x="14297" y="6307"/>
                    <a:pt x="19469" y="3869"/>
                  </a:cubicBezTo>
                  <a:cubicBezTo>
                    <a:pt x="23842" y="1850"/>
                    <a:pt x="28930" y="715"/>
                    <a:pt x="33997" y="715"/>
                  </a:cubicBezTo>
                  <a:close/>
                  <a:moveTo>
                    <a:pt x="33997" y="0"/>
                  </a:moveTo>
                  <a:cubicBezTo>
                    <a:pt x="28741" y="0"/>
                    <a:pt x="23674" y="1156"/>
                    <a:pt x="19196" y="3259"/>
                  </a:cubicBezTo>
                  <a:cubicBezTo>
                    <a:pt x="13940" y="5698"/>
                    <a:pt x="9378" y="9566"/>
                    <a:pt x="5972" y="14465"/>
                  </a:cubicBezTo>
                  <a:cubicBezTo>
                    <a:pt x="2545" y="19363"/>
                    <a:pt x="547" y="25061"/>
                    <a:pt x="274" y="30675"/>
                  </a:cubicBezTo>
                  <a:cubicBezTo>
                    <a:pt x="1" y="34081"/>
                    <a:pt x="631" y="36709"/>
                    <a:pt x="2019" y="38643"/>
                  </a:cubicBezTo>
                  <a:cubicBezTo>
                    <a:pt x="4647" y="42406"/>
                    <a:pt x="9819" y="42848"/>
                    <a:pt x="13498" y="42848"/>
                  </a:cubicBezTo>
                  <a:cubicBezTo>
                    <a:pt x="14024" y="42848"/>
                    <a:pt x="14634" y="42848"/>
                    <a:pt x="15264" y="42764"/>
                  </a:cubicBezTo>
                  <a:cubicBezTo>
                    <a:pt x="22350" y="42574"/>
                    <a:pt x="28131" y="42049"/>
                    <a:pt x="33556" y="41103"/>
                  </a:cubicBezTo>
                  <a:cubicBezTo>
                    <a:pt x="40220" y="40051"/>
                    <a:pt x="46002" y="38370"/>
                    <a:pt x="51258" y="36183"/>
                  </a:cubicBezTo>
                  <a:cubicBezTo>
                    <a:pt x="56787" y="33744"/>
                    <a:pt x="60277" y="30843"/>
                    <a:pt x="61854" y="27248"/>
                  </a:cubicBezTo>
                  <a:cubicBezTo>
                    <a:pt x="63788" y="22875"/>
                    <a:pt x="63263" y="17009"/>
                    <a:pt x="60362" y="11395"/>
                  </a:cubicBezTo>
                  <a:cubicBezTo>
                    <a:pt x="57208" y="5361"/>
                    <a:pt x="50207" y="2901"/>
                    <a:pt x="43122" y="1156"/>
                  </a:cubicBezTo>
                  <a:cubicBezTo>
                    <a:pt x="40136" y="442"/>
                    <a:pt x="37067" y="0"/>
                    <a:pt x="33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02800" y="778950"/>
              <a:ext cx="1268325" cy="843100"/>
            </a:xfrm>
            <a:custGeom>
              <a:avLst/>
              <a:gdLst/>
              <a:ahLst/>
              <a:cxnLst/>
              <a:rect l="l" t="t" r="r" b="b"/>
              <a:pathLst>
                <a:path w="50733" h="33724" extrusionOk="0">
                  <a:moveTo>
                    <a:pt x="27164" y="694"/>
                  </a:moveTo>
                  <a:cubicBezTo>
                    <a:pt x="29519" y="694"/>
                    <a:pt x="31894" y="967"/>
                    <a:pt x="34081" y="1577"/>
                  </a:cubicBezTo>
                  <a:cubicBezTo>
                    <a:pt x="34522" y="1661"/>
                    <a:pt x="34880" y="1745"/>
                    <a:pt x="35216" y="1850"/>
                  </a:cubicBezTo>
                  <a:cubicBezTo>
                    <a:pt x="39947" y="2986"/>
                    <a:pt x="45034" y="4815"/>
                    <a:pt x="47389" y="9293"/>
                  </a:cubicBezTo>
                  <a:cubicBezTo>
                    <a:pt x="49597" y="13498"/>
                    <a:pt x="50017" y="17955"/>
                    <a:pt x="48440" y="21193"/>
                  </a:cubicBezTo>
                  <a:cubicBezTo>
                    <a:pt x="47221" y="23926"/>
                    <a:pt x="44425" y="26113"/>
                    <a:pt x="40031" y="27942"/>
                  </a:cubicBezTo>
                  <a:cubicBezTo>
                    <a:pt x="35931" y="29708"/>
                    <a:pt x="31369" y="30927"/>
                    <a:pt x="26281" y="31810"/>
                  </a:cubicBezTo>
                  <a:cubicBezTo>
                    <a:pt x="23569" y="32231"/>
                    <a:pt x="20857" y="32504"/>
                    <a:pt x="17787" y="32756"/>
                  </a:cubicBezTo>
                  <a:cubicBezTo>
                    <a:pt x="15958" y="32861"/>
                    <a:pt x="14024" y="32946"/>
                    <a:pt x="11921" y="33030"/>
                  </a:cubicBezTo>
                  <a:lnTo>
                    <a:pt x="10870" y="33030"/>
                  </a:lnTo>
                  <a:cubicBezTo>
                    <a:pt x="8074" y="33030"/>
                    <a:pt x="4121" y="32756"/>
                    <a:pt x="2103" y="30044"/>
                  </a:cubicBezTo>
                  <a:cubicBezTo>
                    <a:pt x="1241" y="28825"/>
                    <a:pt x="715" y="27248"/>
                    <a:pt x="715" y="25314"/>
                  </a:cubicBezTo>
                  <a:lnTo>
                    <a:pt x="715" y="24178"/>
                  </a:lnTo>
                  <a:cubicBezTo>
                    <a:pt x="883" y="20499"/>
                    <a:pt x="2019" y="16736"/>
                    <a:pt x="4121" y="13309"/>
                  </a:cubicBezTo>
                  <a:lnTo>
                    <a:pt x="5172" y="11732"/>
                  </a:lnTo>
                  <a:cubicBezTo>
                    <a:pt x="7885" y="8053"/>
                    <a:pt x="11396" y="5088"/>
                    <a:pt x="15516" y="3238"/>
                  </a:cubicBezTo>
                  <a:cubicBezTo>
                    <a:pt x="16042" y="2986"/>
                    <a:pt x="16568" y="2712"/>
                    <a:pt x="17093" y="2544"/>
                  </a:cubicBezTo>
                  <a:cubicBezTo>
                    <a:pt x="20247" y="1325"/>
                    <a:pt x="23653" y="694"/>
                    <a:pt x="27164" y="694"/>
                  </a:cubicBezTo>
                  <a:close/>
                  <a:moveTo>
                    <a:pt x="27164" y="0"/>
                  </a:moveTo>
                  <a:cubicBezTo>
                    <a:pt x="23569" y="0"/>
                    <a:pt x="20058" y="694"/>
                    <a:pt x="16820" y="1935"/>
                  </a:cubicBezTo>
                  <a:cubicBezTo>
                    <a:pt x="16294" y="2103"/>
                    <a:pt x="15769" y="2376"/>
                    <a:pt x="15243" y="2544"/>
                  </a:cubicBezTo>
                  <a:cubicBezTo>
                    <a:pt x="11038" y="4479"/>
                    <a:pt x="7359" y="7527"/>
                    <a:pt x="4647" y="11311"/>
                  </a:cubicBezTo>
                  <a:cubicBezTo>
                    <a:pt x="4205" y="11837"/>
                    <a:pt x="3869" y="12447"/>
                    <a:pt x="3511" y="12972"/>
                  </a:cubicBezTo>
                  <a:cubicBezTo>
                    <a:pt x="1409" y="16462"/>
                    <a:pt x="190" y="20331"/>
                    <a:pt x="0" y="24178"/>
                  </a:cubicBezTo>
                  <a:lnTo>
                    <a:pt x="0" y="25314"/>
                  </a:lnTo>
                  <a:cubicBezTo>
                    <a:pt x="84" y="27416"/>
                    <a:pt x="526" y="29182"/>
                    <a:pt x="1493" y="30402"/>
                  </a:cubicBezTo>
                  <a:cubicBezTo>
                    <a:pt x="3680" y="33387"/>
                    <a:pt x="7885" y="33723"/>
                    <a:pt x="10870" y="33723"/>
                  </a:cubicBezTo>
                  <a:lnTo>
                    <a:pt x="12005" y="33723"/>
                  </a:lnTo>
                  <a:cubicBezTo>
                    <a:pt x="14108" y="33639"/>
                    <a:pt x="16042" y="33555"/>
                    <a:pt x="17871" y="33471"/>
                  </a:cubicBezTo>
                  <a:cubicBezTo>
                    <a:pt x="20941" y="33198"/>
                    <a:pt x="23737" y="32946"/>
                    <a:pt x="26365" y="32504"/>
                  </a:cubicBezTo>
                  <a:cubicBezTo>
                    <a:pt x="31453" y="31621"/>
                    <a:pt x="36183" y="30317"/>
                    <a:pt x="40304" y="28657"/>
                  </a:cubicBezTo>
                  <a:cubicBezTo>
                    <a:pt x="44866" y="26722"/>
                    <a:pt x="47747" y="24347"/>
                    <a:pt x="49071" y="21466"/>
                  </a:cubicBezTo>
                  <a:cubicBezTo>
                    <a:pt x="50732" y="18039"/>
                    <a:pt x="50291" y="13309"/>
                    <a:pt x="48020" y="8936"/>
                  </a:cubicBezTo>
                  <a:cubicBezTo>
                    <a:pt x="45560" y="4205"/>
                    <a:pt x="40220" y="2376"/>
                    <a:pt x="35405" y="1136"/>
                  </a:cubicBezTo>
                  <a:cubicBezTo>
                    <a:pt x="35048" y="1052"/>
                    <a:pt x="34606" y="967"/>
                    <a:pt x="34249" y="883"/>
                  </a:cubicBezTo>
                  <a:cubicBezTo>
                    <a:pt x="31978" y="358"/>
                    <a:pt x="29519" y="0"/>
                    <a:pt x="2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975" y="893000"/>
              <a:ext cx="948750" cy="617625"/>
            </a:xfrm>
            <a:custGeom>
              <a:avLst/>
              <a:gdLst/>
              <a:ahLst/>
              <a:cxnLst/>
              <a:rect l="l" t="t" r="r" b="b"/>
              <a:pathLst>
                <a:path w="37950" h="24705" extrusionOk="0">
                  <a:moveTo>
                    <a:pt x="20605" y="694"/>
                  </a:moveTo>
                  <a:cubicBezTo>
                    <a:pt x="22266" y="694"/>
                    <a:pt x="23926" y="863"/>
                    <a:pt x="25587" y="1220"/>
                  </a:cubicBezTo>
                  <a:cubicBezTo>
                    <a:pt x="25861" y="1304"/>
                    <a:pt x="26113" y="1388"/>
                    <a:pt x="26386" y="1493"/>
                  </a:cubicBezTo>
                  <a:cubicBezTo>
                    <a:pt x="29624" y="2187"/>
                    <a:pt x="33556" y="3491"/>
                    <a:pt x="35322" y="6834"/>
                  </a:cubicBezTo>
                  <a:cubicBezTo>
                    <a:pt x="36983" y="9798"/>
                    <a:pt x="37151" y="13057"/>
                    <a:pt x="35931" y="15411"/>
                  </a:cubicBezTo>
                  <a:cubicBezTo>
                    <a:pt x="34964" y="17430"/>
                    <a:pt x="32778" y="19007"/>
                    <a:pt x="29351" y="20415"/>
                  </a:cubicBezTo>
                  <a:cubicBezTo>
                    <a:pt x="26281" y="21635"/>
                    <a:pt x="22959" y="22518"/>
                    <a:pt x="19364" y="23127"/>
                  </a:cubicBezTo>
                  <a:cubicBezTo>
                    <a:pt x="17451" y="23380"/>
                    <a:pt x="15433" y="23653"/>
                    <a:pt x="13246" y="23821"/>
                  </a:cubicBezTo>
                  <a:cubicBezTo>
                    <a:pt x="11922" y="23905"/>
                    <a:pt x="10513" y="23905"/>
                    <a:pt x="9041" y="23989"/>
                  </a:cubicBezTo>
                  <a:lnTo>
                    <a:pt x="8516" y="23989"/>
                  </a:lnTo>
                  <a:cubicBezTo>
                    <a:pt x="6413" y="23989"/>
                    <a:pt x="3428" y="23737"/>
                    <a:pt x="1935" y="21803"/>
                  </a:cubicBezTo>
                  <a:cubicBezTo>
                    <a:pt x="1241" y="20941"/>
                    <a:pt x="800" y="19785"/>
                    <a:pt x="800" y="18481"/>
                  </a:cubicBezTo>
                  <a:cubicBezTo>
                    <a:pt x="716" y="18208"/>
                    <a:pt x="716" y="17955"/>
                    <a:pt x="716" y="17682"/>
                  </a:cubicBezTo>
                  <a:cubicBezTo>
                    <a:pt x="800" y="14970"/>
                    <a:pt x="1683" y="12258"/>
                    <a:pt x="3344" y="9714"/>
                  </a:cubicBezTo>
                  <a:cubicBezTo>
                    <a:pt x="3596" y="9377"/>
                    <a:pt x="3869" y="9020"/>
                    <a:pt x="4122" y="8579"/>
                  </a:cubicBezTo>
                  <a:cubicBezTo>
                    <a:pt x="6140" y="5951"/>
                    <a:pt x="8852" y="3848"/>
                    <a:pt x="11837" y="2545"/>
                  </a:cubicBezTo>
                  <a:cubicBezTo>
                    <a:pt x="12279" y="2355"/>
                    <a:pt x="12615" y="2187"/>
                    <a:pt x="12973" y="2103"/>
                  </a:cubicBezTo>
                  <a:cubicBezTo>
                    <a:pt x="15433" y="1136"/>
                    <a:pt x="17977" y="694"/>
                    <a:pt x="20605" y="694"/>
                  </a:cubicBezTo>
                  <a:close/>
                  <a:moveTo>
                    <a:pt x="20605" y="1"/>
                  </a:moveTo>
                  <a:cubicBezTo>
                    <a:pt x="17871" y="1"/>
                    <a:pt x="15243" y="526"/>
                    <a:pt x="12805" y="1388"/>
                  </a:cubicBezTo>
                  <a:cubicBezTo>
                    <a:pt x="12363" y="1577"/>
                    <a:pt x="11922" y="1746"/>
                    <a:pt x="11564" y="1914"/>
                  </a:cubicBezTo>
                  <a:cubicBezTo>
                    <a:pt x="8411" y="3322"/>
                    <a:pt x="5698" y="5425"/>
                    <a:pt x="3596" y="8221"/>
                  </a:cubicBezTo>
                  <a:cubicBezTo>
                    <a:pt x="3260" y="8579"/>
                    <a:pt x="2986" y="9020"/>
                    <a:pt x="2734" y="9377"/>
                  </a:cubicBezTo>
                  <a:cubicBezTo>
                    <a:pt x="1052" y="12006"/>
                    <a:pt x="106" y="14886"/>
                    <a:pt x="1" y="17682"/>
                  </a:cubicBezTo>
                  <a:cubicBezTo>
                    <a:pt x="1" y="17955"/>
                    <a:pt x="1" y="18208"/>
                    <a:pt x="106" y="18481"/>
                  </a:cubicBezTo>
                  <a:cubicBezTo>
                    <a:pt x="190" y="20058"/>
                    <a:pt x="526" y="21277"/>
                    <a:pt x="1325" y="22244"/>
                  </a:cubicBezTo>
                  <a:cubicBezTo>
                    <a:pt x="2986" y="24431"/>
                    <a:pt x="6224" y="24704"/>
                    <a:pt x="8516" y="24704"/>
                  </a:cubicBezTo>
                  <a:lnTo>
                    <a:pt x="9041" y="24704"/>
                  </a:lnTo>
                  <a:cubicBezTo>
                    <a:pt x="10513" y="24620"/>
                    <a:pt x="11922" y="24620"/>
                    <a:pt x="13330" y="24515"/>
                  </a:cubicBezTo>
                  <a:cubicBezTo>
                    <a:pt x="15517" y="24347"/>
                    <a:pt x="17535" y="24095"/>
                    <a:pt x="19448" y="23821"/>
                  </a:cubicBezTo>
                  <a:cubicBezTo>
                    <a:pt x="23128" y="23212"/>
                    <a:pt x="26555" y="22329"/>
                    <a:pt x="29624" y="21025"/>
                  </a:cubicBezTo>
                  <a:cubicBezTo>
                    <a:pt x="33219" y="19616"/>
                    <a:pt x="35490" y="17871"/>
                    <a:pt x="36541" y="15769"/>
                  </a:cubicBezTo>
                  <a:cubicBezTo>
                    <a:pt x="37950" y="13141"/>
                    <a:pt x="37676" y="9714"/>
                    <a:pt x="35931" y="6476"/>
                  </a:cubicBezTo>
                  <a:cubicBezTo>
                    <a:pt x="33997" y="2965"/>
                    <a:pt x="29876" y="1577"/>
                    <a:pt x="26470" y="779"/>
                  </a:cubicBezTo>
                  <a:cubicBezTo>
                    <a:pt x="26197" y="694"/>
                    <a:pt x="25945" y="610"/>
                    <a:pt x="25671" y="610"/>
                  </a:cubicBezTo>
                  <a:cubicBezTo>
                    <a:pt x="24011" y="169"/>
                    <a:pt x="22350" y="1"/>
                    <a:pt x="2060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17300" y="1006650"/>
              <a:ext cx="628125" cy="389900"/>
            </a:xfrm>
            <a:custGeom>
              <a:avLst/>
              <a:gdLst/>
              <a:ahLst/>
              <a:cxnLst/>
              <a:rect l="l" t="t" r="r" b="b"/>
              <a:pathLst>
                <a:path w="25125" h="15596" extrusionOk="0">
                  <a:moveTo>
                    <a:pt x="14087" y="711"/>
                  </a:moveTo>
                  <a:cubicBezTo>
                    <a:pt x="15054" y="711"/>
                    <a:pt x="16021" y="795"/>
                    <a:pt x="16988" y="963"/>
                  </a:cubicBezTo>
                  <a:cubicBezTo>
                    <a:pt x="17156" y="1047"/>
                    <a:pt x="17345" y="1047"/>
                    <a:pt x="17513" y="1047"/>
                  </a:cubicBezTo>
                  <a:cubicBezTo>
                    <a:pt x="20499" y="1678"/>
                    <a:pt x="22328" y="2729"/>
                    <a:pt x="23211" y="4390"/>
                  </a:cubicBezTo>
                  <a:cubicBezTo>
                    <a:pt x="24262" y="6219"/>
                    <a:pt x="24346" y="8153"/>
                    <a:pt x="23379" y="9646"/>
                  </a:cubicBezTo>
                  <a:cubicBezTo>
                    <a:pt x="22685" y="10865"/>
                    <a:pt x="21109" y="11917"/>
                    <a:pt x="18649" y="12884"/>
                  </a:cubicBezTo>
                  <a:cubicBezTo>
                    <a:pt x="16715" y="13578"/>
                    <a:pt x="14612" y="14103"/>
                    <a:pt x="12426" y="14461"/>
                  </a:cubicBezTo>
                  <a:cubicBezTo>
                    <a:pt x="11206" y="14629"/>
                    <a:pt x="9987" y="14818"/>
                    <a:pt x="8662" y="14902"/>
                  </a:cubicBezTo>
                  <a:lnTo>
                    <a:pt x="5950" y="14902"/>
                  </a:lnTo>
                  <a:cubicBezTo>
                    <a:pt x="3764" y="14902"/>
                    <a:pt x="2439" y="14545"/>
                    <a:pt x="1661" y="13662"/>
                  </a:cubicBezTo>
                  <a:cubicBezTo>
                    <a:pt x="1220" y="13136"/>
                    <a:pt x="862" y="12442"/>
                    <a:pt x="778" y="11664"/>
                  </a:cubicBezTo>
                  <a:lnTo>
                    <a:pt x="778" y="11139"/>
                  </a:lnTo>
                  <a:cubicBezTo>
                    <a:pt x="694" y="9562"/>
                    <a:pt x="1304" y="7796"/>
                    <a:pt x="2523" y="6219"/>
                  </a:cubicBezTo>
                  <a:cubicBezTo>
                    <a:pt x="2712" y="5967"/>
                    <a:pt x="2881" y="5778"/>
                    <a:pt x="3049" y="5525"/>
                  </a:cubicBezTo>
                  <a:cubicBezTo>
                    <a:pt x="4373" y="3948"/>
                    <a:pt x="6202" y="2729"/>
                    <a:pt x="8137" y="1846"/>
                  </a:cubicBezTo>
                  <a:cubicBezTo>
                    <a:pt x="8410" y="1762"/>
                    <a:pt x="8662" y="1678"/>
                    <a:pt x="8936" y="1573"/>
                  </a:cubicBezTo>
                  <a:cubicBezTo>
                    <a:pt x="10512" y="1047"/>
                    <a:pt x="12341" y="711"/>
                    <a:pt x="14087" y="711"/>
                  </a:cubicBezTo>
                  <a:close/>
                  <a:moveTo>
                    <a:pt x="14191" y="0"/>
                  </a:moveTo>
                  <a:cubicBezTo>
                    <a:pt x="12308" y="0"/>
                    <a:pt x="10390" y="327"/>
                    <a:pt x="8662" y="963"/>
                  </a:cubicBezTo>
                  <a:cubicBezTo>
                    <a:pt x="8410" y="1047"/>
                    <a:pt x="8137" y="1152"/>
                    <a:pt x="7884" y="1236"/>
                  </a:cubicBezTo>
                  <a:cubicBezTo>
                    <a:pt x="5782" y="2098"/>
                    <a:pt x="3932" y="3423"/>
                    <a:pt x="2523" y="5084"/>
                  </a:cubicBezTo>
                  <a:cubicBezTo>
                    <a:pt x="2355" y="5357"/>
                    <a:pt x="2103" y="5525"/>
                    <a:pt x="1913" y="5778"/>
                  </a:cubicBezTo>
                  <a:cubicBezTo>
                    <a:pt x="610" y="7544"/>
                    <a:pt x="0" y="9373"/>
                    <a:pt x="84" y="11223"/>
                  </a:cubicBezTo>
                  <a:lnTo>
                    <a:pt x="84" y="11749"/>
                  </a:lnTo>
                  <a:cubicBezTo>
                    <a:pt x="168" y="12611"/>
                    <a:pt x="610" y="13494"/>
                    <a:pt x="1136" y="14103"/>
                  </a:cubicBezTo>
                  <a:cubicBezTo>
                    <a:pt x="1998" y="15154"/>
                    <a:pt x="3574" y="15596"/>
                    <a:pt x="5950" y="15596"/>
                  </a:cubicBezTo>
                  <a:lnTo>
                    <a:pt x="8662" y="15596"/>
                  </a:lnTo>
                  <a:cubicBezTo>
                    <a:pt x="10071" y="15512"/>
                    <a:pt x="11290" y="15344"/>
                    <a:pt x="12510" y="15154"/>
                  </a:cubicBezTo>
                  <a:cubicBezTo>
                    <a:pt x="14801" y="14818"/>
                    <a:pt x="16904" y="14292"/>
                    <a:pt x="18922" y="13494"/>
                  </a:cubicBezTo>
                  <a:cubicBezTo>
                    <a:pt x="21445" y="12526"/>
                    <a:pt x="23211" y="11391"/>
                    <a:pt x="23989" y="9982"/>
                  </a:cubicBezTo>
                  <a:cubicBezTo>
                    <a:pt x="25124" y="8322"/>
                    <a:pt x="25040" y="6135"/>
                    <a:pt x="23821" y="4033"/>
                  </a:cubicBezTo>
                  <a:cubicBezTo>
                    <a:pt x="22854" y="2203"/>
                    <a:pt x="20835" y="1047"/>
                    <a:pt x="17598" y="353"/>
                  </a:cubicBezTo>
                  <a:cubicBezTo>
                    <a:pt x="17429" y="353"/>
                    <a:pt x="17240" y="353"/>
                    <a:pt x="17072" y="269"/>
                  </a:cubicBezTo>
                  <a:cubicBezTo>
                    <a:pt x="16143" y="89"/>
                    <a:pt x="15172" y="0"/>
                    <a:pt x="1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72350" y="1119875"/>
              <a:ext cx="315375" cy="165250"/>
            </a:xfrm>
            <a:custGeom>
              <a:avLst/>
              <a:gdLst/>
              <a:ahLst/>
              <a:cxnLst/>
              <a:rect l="l" t="t" r="r" b="b"/>
              <a:pathLst>
                <a:path w="12615" h="6610" extrusionOk="0">
                  <a:moveTo>
                    <a:pt x="8852" y="723"/>
                  </a:moveTo>
                  <a:cubicBezTo>
                    <a:pt x="9651" y="828"/>
                    <a:pt x="10786" y="1164"/>
                    <a:pt x="11396" y="1963"/>
                  </a:cubicBezTo>
                  <a:cubicBezTo>
                    <a:pt x="11837" y="2657"/>
                    <a:pt x="11753" y="3267"/>
                    <a:pt x="11143" y="3877"/>
                  </a:cubicBezTo>
                  <a:cubicBezTo>
                    <a:pt x="10513" y="4402"/>
                    <a:pt x="9566" y="4928"/>
                    <a:pt x="8158" y="5369"/>
                  </a:cubicBezTo>
                  <a:cubicBezTo>
                    <a:pt x="6938" y="5727"/>
                    <a:pt x="5530" y="5895"/>
                    <a:pt x="4310" y="5895"/>
                  </a:cubicBezTo>
                  <a:cubicBezTo>
                    <a:pt x="4099" y="5909"/>
                    <a:pt x="3896" y="5916"/>
                    <a:pt x="3701" y="5916"/>
                  </a:cubicBezTo>
                  <a:cubicBezTo>
                    <a:pt x="2753" y="5916"/>
                    <a:pt x="2013" y="5750"/>
                    <a:pt x="1577" y="5453"/>
                  </a:cubicBezTo>
                  <a:cubicBezTo>
                    <a:pt x="1325" y="5285"/>
                    <a:pt x="1157" y="5033"/>
                    <a:pt x="1052" y="4760"/>
                  </a:cubicBezTo>
                  <a:cubicBezTo>
                    <a:pt x="715" y="3982"/>
                    <a:pt x="1325" y="3183"/>
                    <a:pt x="1851" y="2741"/>
                  </a:cubicBezTo>
                  <a:cubicBezTo>
                    <a:pt x="2544" y="2048"/>
                    <a:pt x="3680" y="1522"/>
                    <a:pt x="5004" y="1164"/>
                  </a:cubicBezTo>
                  <a:cubicBezTo>
                    <a:pt x="5971" y="828"/>
                    <a:pt x="7023" y="723"/>
                    <a:pt x="7990" y="723"/>
                  </a:cubicBezTo>
                  <a:close/>
                  <a:moveTo>
                    <a:pt x="8086" y="0"/>
                  </a:moveTo>
                  <a:cubicBezTo>
                    <a:pt x="7058" y="0"/>
                    <a:pt x="5915" y="127"/>
                    <a:pt x="4836" y="471"/>
                  </a:cubicBezTo>
                  <a:cubicBezTo>
                    <a:pt x="3427" y="912"/>
                    <a:pt x="2208" y="1522"/>
                    <a:pt x="1325" y="2216"/>
                  </a:cubicBezTo>
                  <a:cubicBezTo>
                    <a:pt x="358" y="3099"/>
                    <a:pt x="0" y="4066"/>
                    <a:pt x="358" y="5033"/>
                  </a:cubicBezTo>
                  <a:cubicBezTo>
                    <a:pt x="526" y="5369"/>
                    <a:pt x="799" y="5727"/>
                    <a:pt x="1241" y="6084"/>
                  </a:cubicBezTo>
                  <a:cubicBezTo>
                    <a:pt x="1935" y="6505"/>
                    <a:pt x="3154" y="6610"/>
                    <a:pt x="4037" y="6610"/>
                  </a:cubicBezTo>
                  <a:lnTo>
                    <a:pt x="4310" y="6610"/>
                  </a:lnTo>
                  <a:cubicBezTo>
                    <a:pt x="5614" y="6610"/>
                    <a:pt x="7107" y="6421"/>
                    <a:pt x="8410" y="5979"/>
                  </a:cubicBezTo>
                  <a:cubicBezTo>
                    <a:pt x="9377" y="5727"/>
                    <a:pt x="10786" y="5201"/>
                    <a:pt x="11669" y="4402"/>
                  </a:cubicBezTo>
                  <a:cubicBezTo>
                    <a:pt x="12531" y="3540"/>
                    <a:pt x="12615" y="2573"/>
                    <a:pt x="11921" y="1606"/>
                  </a:cubicBezTo>
                  <a:cubicBezTo>
                    <a:pt x="11396" y="723"/>
                    <a:pt x="10344" y="197"/>
                    <a:pt x="8936" y="29"/>
                  </a:cubicBezTo>
                  <a:cubicBezTo>
                    <a:pt x="8665" y="10"/>
                    <a:pt x="8380" y="0"/>
                    <a:pt x="8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179550" y="-107750"/>
              <a:ext cx="1592625" cy="928250"/>
            </a:xfrm>
            <a:custGeom>
              <a:avLst/>
              <a:gdLst/>
              <a:ahLst/>
              <a:cxnLst/>
              <a:rect l="l" t="t" r="r" b="b"/>
              <a:pathLst>
                <a:path w="63705" h="37130" extrusionOk="0">
                  <a:moveTo>
                    <a:pt x="61938" y="0"/>
                  </a:moveTo>
                  <a:lnTo>
                    <a:pt x="61413" y="421"/>
                  </a:lnTo>
                  <a:lnTo>
                    <a:pt x="61497" y="610"/>
                  </a:lnTo>
                  <a:cubicBezTo>
                    <a:pt x="62653" y="1998"/>
                    <a:pt x="62990" y="4100"/>
                    <a:pt x="62464" y="6392"/>
                  </a:cubicBezTo>
                  <a:cubicBezTo>
                    <a:pt x="62128" y="8137"/>
                    <a:pt x="61245" y="9882"/>
                    <a:pt x="60362" y="11564"/>
                  </a:cubicBezTo>
                  <a:lnTo>
                    <a:pt x="60025" y="12089"/>
                  </a:lnTo>
                  <a:cubicBezTo>
                    <a:pt x="58533" y="15054"/>
                    <a:pt x="57208" y="18039"/>
                    <a:pt x="56073" y="21109"/>
                  </a:cubicBezTo>
                  <a:lnTo>
                    <a:pt x="55989" y="21277"/>
                  </a:lnTo>
                  <a:cubicBezTo>
                    <a:pt x="55379" y="22938"/>
                    <a:pt x="54769" y="24599"/>
                    <a:pt x="53361" y="25650"/>
                  </a:cubicBezTo>
                  <a:cubicBezTo>
                    <a:pt x="52036" y="26701"/>
                    <a:pt x="50123" y="26890"/>
                    <a:pt x="48273" y="26890"/>
                  </a:cubicBezTo>
                  <a:cubicBezTo>
                    <a:pt x="44951" y="26890"/>
                    <a:pt x="41440" y="26617"/>
                    <a:pt x="38118" y="26281"/>
                  </a:cubicBezTo>
                  <a:lnTo>
                    <a:pt x="38034" y="26281"/>
                  </a:lnTo>
                  <a:cubicBezTo>
                    <a:pt x="34880" y="25923"/>
                    <a:pt x="31537" y="25650"/>
                    <a:pt x="28215" y="25650"/>
                  </a:cubicBezTo>
                  <a:lnTo>
                    <a:pt x="25861" y="25650"/>
                  </a:lnTo>
                  <a:cubicBezTo>
                    <a:pt x="16400" y="26176"/>
                    <a:pt x="7023" y="30128"/>
                    <a:pt x="106" y="36520"/>
                  </a:cubicBezTo>
                  <a:lnTo>
                    <a:pt x="1" y="36604"/>
                  </a:lnTo>
                  <a:lnTo>
                    <a:pt x="442" y="37129"/>
                  </a:lnTo>
                  <a:lnTo>
                    <a:pt x="632" y="37045"/>
                  </a:lnTo>
                  <a:cubicBezTo>
                    <a:pt x="7464" y="30738"/>
                    <a:pt x="16652" y="26890"/>
                    <a:pt x="25861" y="26365"/>
                  </a:cubicBezTo>
                  <a:lnTo>
                    <a:pt x="28215" y="26365"/>
                  </a:lnTo>
                  <a:cubicBezTo>
                    <a:pt x="31453" y="26365"/>
                    <a:pt x="34796" y="26617"/>
                    <a:pt x="38034" y="26974"/>
                  </a:cubicBezTo>
                  <a:cubicBezTo>
                    <a:pt x="41356" y="27227"/>
                    <a:pt x="44867" y="27584"/>
                    <a:pt x="48273" y="27584"/>
                  </a:cubicBezTo>
                  <a:cubicBezTo>
                    <a:pt x="50291" y="27584"/>
                    <a:pt x="52309" y="27416"/>
                    <a:pt x="53802" y="26176"/>
                  </a:cubicBezTo>
                  <a:cubicBezTo>
                    <a:pt x="55295" y="25040"/>
                    <a:pt x="55989" y="23295"/>
                    <a:pt x="56682" y="21550"/>
                  </a:cubicBezTo>
                  <a:lnTo>
                    <a:pt x="56682" y="21361"/>
                  </a:lnTo>
                  <a:cubicBezTo>
                    <a:pt x="57818" y="18291"/>
                    <a:pt x="59226" y="15327"/>
                    <a:pt x="60719" y="12426"/>
                  </a:cubicBezTo>
                  <a:lnTo>
                    <a:pt x="60971" y="11816"/>
                  </a:lnTo>
                  <a:cubicBezTo>
                    <a:pt x="61854" y="10155"/>
                    <a:pt x="62737" y="8410"/>
                    <a:pt x="63179" y="6476"/>
                  </a:cubicBezTo>
                  <a:cubicBezTo>
                    <a:pt x="63705" y="4016"/>
                    <a:pt x="63347" y="1745"/>
                    <a:pt x="62023" y="168"/>
                  </a:cubicBezTo>
                  <a:lnTo>
                    <a:pt x="6193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6975" y="-101450"/>
              <a:ext cx="1371325" cy="709600"/>
            </a:xfrm>
            <a:custGeom>
              <a:avLst/>
              <a:gdLst/>
              <a:ahLst/>
              <a:cxnLst/>
              <a:rect l="l" t="t" r="r" b="b"/>
              <a:pathLst>
                <a:path w="54853" h="28384" extrusionOk="0">
                  <a:moveTo>
                    <a:pt x="52834" y="0"/>
                  </a:moveTo>
                  <a:lnTo>
                    <a:pt x="52225" y="358"/>
                  </a:lnTo>
                  <a:lnTo>
                    <a:pt x="52393" y="526"/>
                  </a:lnTo>
                  <a:cubicBezTo>
                    <a:pt x="53612" y="2271"/>
                    <a:pt x="54138" y="4731"/>
                    <a:pt x="53802" y="7275"/>
                  </a:cubicBezTo>
                  <a:cubicBezTo>
                    <a:pt x="53528" y="9819"/>
                    <a:pt x="52666" y="12174"/>
                    <a:pt x="51699" y="14192"/>
                  </a:cubicBezTo>
                  <a:cubicBezTo>
                    <a:pt x="50900" y="16042"/>
                    <a:pt x="49933" y="18039"/>
                    <a:pt x="48272" y="19448"/>
                  </a:cubicBezTo>
                  <a:cubicBezTo>
                    <a:pt x="46779" y="20667"/>
                    <a:pt x="44677" y="21466"/>
                    <a:pt x="42238" y="21719"/>
                  </a:cubicBezTo>
                  <a:lnTo>
                    <a:pt x="40472" y="21719"/>
                  </a:lnTo>
                  <a:cubicBezTo>
                    <a:pt x="39169" y="21719"/>
                    <a:pt x="37760" y="21635"/>
                    <a:pt x="36456" y="21550"/>
                  </a:cubicBezTo>
                  <a:cubicBezTo>
                    <a:pt x="36099" y="21550"/>
                    <a:pt x="35742" y="21466"/>
                    <a:pt x="35405" y="21466"/>
                  </a:cubicBezTo>
                  <a:cubicBezTo>
                    <a:pt x="33029" y="21298"/>
                    <a:pt x="30591" y="21193"/>
                    <a:pt x="28131" y="21193"/>
                  </a:cubicBezTo>
                  <a:cubicBezTo>
                    <a:pt x="24367" y="21193"/>
                    <a:pt x="20415" y="21466"/>
                    <a:pt x="16652" y="21908"/>
                  </a:cubicBezTo>
                  <a:cubicBezTo>
                    <a:pt x="11480" y="22518"/>
                    <a:pt x="5004" y="23737"/>
                    <a:pt x="189" y="27690"/>
                  </a:cubicBezTo>
                  <a:lnTo>
                    <a:pt x="0" y="27858"/>
                  </a:lnTo>
                  <a:lnTo>
                    <a:pt x="442" y="28383"/>
                  </a:lnTo>
                  <a:lnTo>
                    <a:pt x="631" y="28215"/>
                  </a:lnTo>
                  <a:cubicBezTo>
                    <a:pt x="5361" y="24347"/>
                    <a:pt x="11669" y="23127"/>
                    <a:pt x="16736" y="22602"/>
                  </a:cubicBezTo>
                  <a:cubicBezTo>
                    <a:pt x="20499" y="22076"/>
                    <a:pt x="24367" y="21908"/>
                    <a:pt x="28131" y="21908"/>
                  </a:cubicBezTo>
                  <a:cubicBezTo>
                    <a:pt x="30591" y="21908"/>
                    <a:pt x="33029" y="21992"/>
                    <a:pt x="35405" y="22160"/>
                  </a:cubicBezTo>
                  <a:cubicBezTo>
                    <a:pt x="35742" y="22160"/>
                    <a:pt x="36099" y="22244"/>
                    <a:pt x="36456" y="22244"/>
                  </a:cubicBezTo>
                  <a:cubicBezTo>
                    <a:pt x="37760" y="22349"/>
                    <a:pt x="39084" y="22434"/>
                    <a:pt x="40472" y="22434"/>
                  </a:cubicBezTo>
                  <a:lnTo>
                    <a:pt x="42238" y="22434"/>
                  </a:lnTo>
                  <a:cubicBezTo>
                    <a:pt x="44866" y="22160"/>
                    <a:pt x="47137" y="21298"/>
                    <a:pt x="48714" y="19974"/>
                  </a:cubicBezTo>
                  <a:cubicBezTo>
                    <a:pt x="50459" y="18481"/>
                    <a:pt x="51510" y="16378"/>
                    <a:pt x="52393" y="14465"/>
                  </a:cubicBezTo>
                  <a:cubicBezTo>
                    <a:pt x="53276" y="12447"/>
                    <a:pt x="54243" y="9987"/>
                    <a:pt x="54495" y="7359"/>
                  </a:cubicBezTo>
                  <a:cubicBezTo>
                    <a:pt x="54853" y="4647"/>
                    <a:pt x="54243" y="2019"/>
                    <a:pt x="52918" y="85"/>
                  </a:cubicBezTo>
                  <a:lnTo>
                    <a:pt x="528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04900" y="-193425"/>
              <a:ext cx="1160550" cy="532450"/>
            </a:xfrm>
            <a:custGeom>
              <a:avLst/>
              <a:gdLst/>
              <a:ahLst/>
              <a:cxnLst/>
              <a:rect l="l" t="t" r="r" b="b"/>
              <a:pathLst>
                <a:path w="46422" h="21298" extrusionOk="0">
                  <a:moveTo>
                    <a:pt x="31095" y="694"/>
                  </a:moveTo>
                  <a:cubicBezTo>
                    <a:pt x="32062" y="694"/>
                    <a:pt x="32945" y="694"/>
                    <a:pt x="33807" y="799"/>
                  </a:cubicBezTo>
                  <a:cubicBezTo>
                    <a:pt x="37150" y="967"/>
                    <a:pt x="42217" y="1325"/>
                    <a:pt x="44320" y="4563"/>
                  </a:cubicBezTo>
                  <a:cubicBezTo>
                    <a:pt x="45560" y="6476"/>
                    <a:pt x="45728" y="9545"/>
                    <a:pt x="44845" y="12699"/>
                  </a:cubicBezTo>
                  <a:cubicBezTo>
                    <a:pt x="44235" y="14717"/>
                    <a:pt x="43268" y="16378"/>
                    <a:pt x="42133" y="17429"/>
                  </a:cubicBezTo>
                  <a:cubicBezTo>
                    <a:pt x="40031" y="19364"/>
                    <a:pt x="37066" y="19532"/>
                    <a:pt x="34165" y="19721"/>
                  </a:cubicBezTo>
                  <a:cubicBezTo>
                    <a:pt x="33639" y="19805"/>
                    <a:pt x="33114" y="19805"/>
                    <a:pt x="32672" y="19889"/>
                  </a:cubicBezTo>
                  <a:cubicBezTo>
                    <a:pt x="28467" y="20247"/>
                    <a:pt x="24346" y="20499"/>
                    <a:pt x="20499" y="20499"/>
                  </a:cubicBezTo>
                  <a:cubicBezTo>
                    <a:pt x="19805" y="20499"/>
                    <a:pt x="19006" y="20499"/>
                    <a:pt x="18228" y="20583"/>
                  </a:cubicBezTo>
                  <a:lnTo>
                    <a:pt x="14991" y="20583"/>
                  </a:lnTo>
                  <a:cubicBezTo>
                    <a:pt x="12089" y="20583"/>
                    <a:pt x="8410" y="20415"/>
                    <a:pt x="5530" y="18922"/>
                  </a:cubicBezTo>
                  <a:cubicBezTo>
                    <a:pt x="3154" y="17703"/>
                    <a:pt x="1409" y="15159"/>
                    <a:pt x="1052" y="12447"/>
                  </a:cubicBezTo>
                  <a:cubicBezTo>
                    <a:pt x="694" y="10071"/>
                    <a:pt x="1136" y="8242"/>
                    <a:pt x="2376" y="6749"/>
                  </a:cubicBezTo>
                  <a:cubicBezTo>
                    <a:pt x="5004" y="3322"/>
                    <a:pt x="11038" y="2628"/>
                    <a:pt x="15411" y="2103"/>
                  </a:cubicBezTo>
                  <a:cubicBezTo>
                    <a:pt x="16294" y="2019"/>
                    <a:pt x="17261" y="1850"/>
                    <a:pt x="18228" y="1745"/>
                  </a:cubicBezTo>
                  <a:cubicBezTo>
                    <a:pt x="22433" y="1220"/>
                    <a:pt x="26806" y="694"/>
                    <a:pt x="31095" y="694"/>
                  </a:cubicBezTo>
                  <a:close/>
                  <a:moveTo>
                    <a:pt x="31095" y="0"/>
                  </a:moveTo>
                  <a:cubicBezTo>
                    <a:pt x="26806" y="0"/>
                    <a:pt x="22433" y="526"/>
                    <a:pt x="18144" y="1051"/>
                  </a:cubicBezTo>
                  <a:cubicBezTo>
                    <a:pt x="17177" y="1136"/>
                    <a:pt x="16210" y="1325"/>
                    <a:pt x="15327" y="1409"/>
                  </a:cubicBezTo>
                  <a:cubicBezTo>
                    <a:pt x="10786" y="1934"/>
                    <a:pt x="4647" y="2628"/>
                    <a:pt x="1745" y="6308"/>
                  </a:cubicBezTo>
                  <a:cubicBezTo>
                    <a:pt x="526" y="7884"/>
                    <a:pt x="0" y="9987"/>
                    <a:pt x="358" y="12531"/>
                  </a:cubicBezTo>
                  <a:cubicBezTo>
                    <a:pt x="694" y="15516"/>
                    <a:pt x="2628" y="18144"/>
                    <a:pt x="5256" y="19532"/>
                  </a:cubicBezTo>
                  <a:cubicBezTo>
                    <a:pt x="8242" y="21109"/>
                    <a:pt x="12005" y="21298"/>
                    <a:pt x="14991" y="21298"/>
                  </a:cubicBezTo>
                  <a:lnTo>
                    <a:pt x="18228" y="21298"/>
                  </a:lnTo>
                  <a:cubicBezTo>
                    <a:pt x="19006" y="21193"/>
                    <a:pt x="19805" y="21193"/>
                    <a:pt x="20499" y="21193"/>
                  </a:cubicBezTo>
                  <a:cubicBezTo>
                    <a:pt x="24452" y="21193"/>
                    <a:pt x="28467" y="20941"/>
                    <a:pt x="32672" y="20583"/>
                  </a:cubicBezTo>
                  <a:cubicBezTo>
                    <a:pt x="33198" y="20499"/>
                    <a:pt x="33723" y="20499"/>
                    <a:pt x="34249" y="20415"/>
                  </a:cubicBezTo>
                  <a:cubicBezTo>
                    <a:pt x="37234" y="20247"/>
                    <a:pt x="40304" y="19973"/>
                    <a:pt x="42575" y="17955"/>
                  </a:cubicBezTo>
                  <a:cubicBezTo>
                    <a:pt x="43794" y="16820"/>
                    <a:pt x="44845" y="14991"/>
                    <a:pt x="45560" y="12888"/>
                  </a:cubicBezTo>
                  <a:cubicBezTo>
                    <a:pt x="46422" y="9545"/>
                    <a:pt x="46254" y="6308"/>
                    <a:pt x="44845" y="4205"/>
                  </a:cubicBezTo>
                  <a:cubicBezTo>
                    <a:pt x="42575" y="610"/>
                    <a:pt x="37318" y="274"/>
                    <a:pt x="33913" y="84"/>
                  </a:cubicBezTo>
                  <a:cubicBezTo>
                    <a:pt x="33030" y="0"/>
                    <a:pt x="32062" y="0"/>
                    <a:pt x="3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6375" y="-77500"/>
              <a:ext cx="737975" cy="317725"/>
            </a:xfrm>
            <a:custGeom>
              <a:avLst/>
              <a:gdLst/>
              <a:ahLst/>
              <a:cxnLst/>
              <a:rect l="l" t="t" r="r" b="b"/>
              <a:pathLst>
                <a:path w="29519" h="12709" extrusionOk="0">
                  <a:moveTo>
                    <a:pt x="20226" y="703"/>
                  </a:moveTo>
                  <a:cubicBezTo>
                    <a:pt x="23485" y="788"/>
                    <a:pt x="25755" y="1418"/>
                    <a:pt x="27059" y="2638"/>
                  </a:cubicBezTo>
                  <a:cubicBezTo>
                    <a:pt x="28383" y="3773"/>
                    <a:pt x="28825" y="5707"/>
                    <a:pt x="28026" y="7452"/>
                  </a:cubicBezTo>
                  <a:cubicBezTo>
                    <a:pt x="27584" y="8588"/>
                    <a:pt x="26807" y="9555"/>
                    <a:pt x="25755" y="10164"/>
                  </a:cubicBezTo>
                  <a:cubicBezTo>
                    <a:pt x="24263" y="11132"/>
                    <a:pt x="22433" y="11216"/>
                    <a:pt x="20667" y="11300"/>
                  </a:cubicBezTo>
                  <a:lnTo>
                    <a:pt x="20226" y="11405"/>
                  </a:lnTo>
                  <a:lnTo>
                    <a:pt x="19805" y="11405"/>
                  </a:lnTo>
                  <a:lnTo>
                    <a:pt x="18649" y="11489"/>
                  </a:lnTo>
                  <a:cubicBezTo>
                    <a:pt x="16547" y="11657"/>
                    <a:pt x="14360" y="11825"/>
                    <a:pt x="12258" y="11930"/>
                  </a:cubicBezTo>
                  <a:lnTo>
                    <a:pt x="11396" y="11930"/>
                  </a:lnTo>
                  <a:cubicBezTo>
                    <a:pt x="10513" y="12015"/>
                    <a:pt x="9630" y="12015"/>
                    <a:pt x="8768" y="12015"/>
                  </a:cubicBezTo>
                  <a:cubicBezTo>
                    <a:pt x="7359" y="12015"/>
                    <a:pt x="6224" y="11930"/>
                    <a:pt x="5257" y="11741"/>
                  </a:cubicBezTo>
                  <a:cubicBezTo>
                    <a:pt x="4374" y="11489"/>
                    <a:pt x="3680" y="11216"/>
                    <a:pt x="3070" y="10879"/>
                  </a:cubicBezTo>
                  <a:cubicBezTo>
                    <a:pt x="1830" y="10080"/>
                    <a:pt x="1052" y="8672"/>
                    <a:pt x="968" y="7200"/>
                  </a:cubicBezTo>
                  <a:cubicBezTo>
                    <a:pt x="694" y="3079"/>
                    <a:pt x="4815" y="2469"/>
                    <a:pt x="8242" y="1944"/>
                  </a:cubicBezTo>
                  <a:lnTo>
                    <a:pt x="8494" y="1944"/>
                  </a:lnTo>
                  <a:cubicBezTo>
                    <a:pt x="8936" y="1839"/>
                    <a:pt x="9461" y="1755"/>
                    <a:pt x="9903" y="1671"/>
                  </a:cubicBezTo>
                  <a:lnTo>
                    <a:pt x="10071" y="1671"/>
                  </a:lnTo>
                  <a:cubicBezTo>
                    <a:pt x="13141" y="1145"/>
                    <a:pt x="16294" y="703"/>
                    <a:pt x="19364" y="703"/>
                  </a:cubicBezTo>
                  <a:close/>
                  <a:moveTo>
                    <a:pt x="19578" y="1"/>
                  </a:moveTo>
                  <a:cubicBezTo>
                    <a:pt x="16319" y="1"/>
                    <a:pt x="13071" y="489"/>
                    <a:pt x="9987" y="977"/>
                  </a:cubicBezTo>
                  <a:lnTo>
                    <a:pt x="8410" y="1229"/>
                  </a:lnTo>
                  <a:lnTo>
                    <a:pt x="8053" y="1229"/>
                  </a:lnTo>
                  <a:cubicBezTo>
                    <a:pt x="4647" y="1755"/>
                    <a:pt x="1" y="2469"/>
                    <a:pt x="253" y="7284"/>
                  </a:cubicBezTo>
                  <a:cubicBezTo>
                    <a:pt x="358" y="8945"/>
                    <a:pt x="1220" y="10522"/>
                    <a:pt x="2629" y="11489"/>
                  </a:cubicBezTo>
                  <a:cubicBezTo>
                    <a:pt x="3322" y="11825"/>
                    <a:pt x="4121" y="12183"/>
                    <a:pt x="5088" y="12351"/>
                  </a:cubicBezTo>
                  <a:cubicBezTo>
                    <a:pt x="6140" y="12624"/>
                    <a:pt x="7275" y="12708"/>
                    <a:pt x="8768" y="12708"/>
                  </a:cubicBezTo>
                  <a:cubicBezTo>
                    <a:pt x="9630" y="12708"/>
                    <a:pt x="10597" y="12708"/>
                    <a:pt x="11396" y="12624"/>
                  </a:cubicBezTo>
                  <a:lnTo>
                    <a:pt x="12258" y="12624"/>
                  </a:lnTo>
                  <a:cubicBezTo>
                    <a:pt x="14444" y="12540"/>
                    <a:pt x="16652" y="12351"/>
                    <a:pt x="18754" y="12183"/>
                  </a:cubicBezTo>
                  <a:lnTo>
                    <a:pt x="19890" y="12099"/>
                  </a:lnTo>
                  <a:cubicBezTo>
                    <a:pt x="19974" y="12099"/>
                    <a:pt x="20142" y="12099"/>
                    <a:pt x="20226" y="12015"/>
                  </a:cubicBezTo>
                  <a:lnTo>
                    <a:pt x="20667" y="12015"/>
                  </a:lnTo>
                  <a:cubicBezTo>
                    <a:pt x="22602" y="11930"/>
                    <a:pt x="24536" y="11825"/>
                    <a:pt x="26113" y="10774"/>
                  </a:cubicBezTo>
                  <a:cubicBezTo>
                    <a:pt x="27248" y="10080"/>
                    <a:pt x="28215" y="9029"/>
                    <a:pt x="28741" y="7726"/>
                  </a:cubicBezTo>
                  <a:cubicBezTo>
                    <a:pt x="29519" y="5623"/>
                    <a:pt x="29077" y="3521"/>
                    <a:pt x="27584" y="2112"/>
                  </a:cubicBezTo>
                  <a:cubicBezTo>
                    <a:pt x="26113" y="788"/>
                    <a:pt x="23653" y="94"/>
                    <a:pt x="20331" y="10"/>
                  </a:cubicBezTo>
                  <a:cubicBezTo>
                    <a:pt x="20080" y="4"/>
                    <a:pt x="19829" y="1"/>
                    <a:pt x="19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0825" y="34150"/>
              <a:ext cx="313275" cy="107775"/>
            </a:xfrm>
            <a:custGeom>
              <a:avLst/>
              <a:gdLst/>
              <a:ahLst/>
              <a:cxnLst/>
              <a:rect l="l" t="t" r="r" b="b"/>
              <a:pathLst>
                <a:path w="12531" h="4311" extrusionOk="0">
                  <a:moveTo>
                    <a:pt x="8158" y="716"/>
                  </a:moveTo>
                  <a:cubicBezTo>
                    <a:pt x="8852" y="716"/>
                    <a:pt x="9546" y="800"/>
                    <a:pt x="10260" y="884"/>
                  </a:cubicBezTo>
                  <a:cubicBezTo>
                    <a:pt x="11227" y="968"/>
                    <a:pt x="11837" y="1325"/>
                    <a:pt x="11837" y="1851"/>
                  </a:cubicBezTo>
                  <a:cubicBezTo>
                    <a:pt x="11837" y="2377"/>
                    <a:pt x="11038" y="3070"/>
                    <a:pt x="9819" y="3154"/>
                  </a:cubicBezTo>
                  <a:cubicBezTo>
                    <a:pt x="9377" y="3154"/>
                    <a:pt x="8936" y="3154"/>
                    <a:pt x="8494" y="3070"/>
                  </a:cubicBezTo>
                  <a:lnTo>
                    <a:pt x="7443" y="3070"/>
                  </a:lnTo>
                  <a:cubicBezTo>
                    <a:pt x="6665" y="3070"/>
                    <a:pt x="5866" y="3154"/>
                    <a:pt x="5088" y="3344"/>
                  </a:cubicBezTo>
                  <a:cubicBezTo>
                    <a:pt x="4289" y="3428"/>
                    <a:pt x="3512" y="3596"/>
                    <a:pt x="2818" y="3596"/>
                  </a:cubicBezTo>
                  <a:cubicBezTo>
                    <a:pt x="2376" y="3596"/>
                    <a:pt x="1935" y="3512"/>
                    <a:pt x="1493" y="3428"/>
                  </a:cubicBezTo>
                  <a:cubicBezTo>
                    <a:pt x="1136" y="3344"/>
                    <a:pt x="968" y="3260"/>
                    <a:pt x="883" y="3070"/>
                  </a:cubicBezTo>
                  <a:cubicBezTo>
                    <a:pt x="799" y="2818"/>
                    <a:pt x="883" y="2545"/>
                    <a:pt x="1052" y="2377"/>
                  </a:cubicBezTo>
                  <a:cubicBezTo>
                    <a:pt x="1241" y="2103"/>
                    <a:pt x="1577" y="1935"/>
                    <a:pt x="1935" y="1851"/>
                  </a:cubicBezTo>
                  <a:cubicBezTo>
                    <a:pt x="3764" y="1157"/>
                    <a:pt x="5971" y="716"/>
                    <a:pt x="8158" y="716"/>
                  </a:cubicBezTo>
                  <a:close/>
                  <a:moveTo>
                    <a:pt x="8158" y="1"/>
                  </a:moveTo>
                  <a:cubicBezTo>
                    <a:pt x="5866" y="1"/>
                    <a:pt x="3596" y="442"/>
                    <a:pt x="1661" y="1241"/>
                  </a:cubicBezTo>
                  <a:cubicBezTo>
                    <a:pt x="1325" y="1325"/>
                    <a:pt x="883" y="1494"/>
                    <a:pt x="526" y="1935"/>
                  </a:cubicBezTo>
                  <a:cubicBezTo>
                    <a:pt x="190" y="2377"/>
                    <a:pt x="0" y="2986"/>
                    <a:pt x="274" y="3428"/>
                  </a:cubicBezTo>
                  <a:cubicBezTo>
                    <a:pt x="442" y="3680"/>
                    <a:pt x="799" y="3953"/>
                    <a:pt x="1325" y="4122"/>
                  </a:cubicBezTo>
                  <a:cubicBezTo>
                    <a:pt x="1767" y="4206"/>
                    <a:pt x="2292" y="4311"/>
                    <a:pt x="2818" y="4311"/>
                  </a:cubicBezTo>
                  <a:cubicBezTo>
                    <a:pt x="3596" y="4311"/>
                    <a:pt x="4395" y="4122"/>
                    <a:pt x="5172" y="4037"/>
                  </a:cubicBezTo>
                  <a:cubicBezTo>
                    <a:pt x="5971" y="3869"/>
                    <a:pt x="6665" y="3785"/>
                    <a:pt x="7443" y="3785"/>
                  </a:cubicBezTo>
                  <a:lnTo>
                    <a:pt x="8410" y="3785"/>
                  </a:lnTo>
                  <a:cubicBezTo>
                    <a:pt x="8852" y="3869"/>
                    <a:pt x="9377" y="3869"/>
                    <a:pt x="9819" y="3869"/>
                  </a:cubicBezTo>
                  <a:cubicBezTo>
                    <a:pt x="11564" y="3785"/>
                    <a:pt x="12531" y="2734"/>
                    <a:pt x="12531" y="1851"/>
                  </a:cubicBezTo>
                  <a:cubicBezTo>
                    <a:pt x="12531" y="1157"/>
                    <a:pt x="12005" y="358"/>
                    <a:pt x="10344" y="190"/>
                  </a:cubicBezTo>
                  <a:cubicBezTo>
                    <a:pt x="9651" y="106"/>
                    <a:pt x="8936" y="1"/>
                    <a:pt x="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452825" y="1865775"/>
              <a:ext cx="1927450" cy="3644075"/>
            </a:xfrm>
            <a:custGeom>
              <a:avLst/>
              <a:gdLst/>
              <a:ahLst/>
              <a:cxnLst/>
              <a:rect l="l" t="t" r="r" b="b"/>
              <a:pathLst>
                <a:path w="77098" h="145763" extrusionOk="0">
                  <a:moveTo>
                    <a:pt x="55295" y="1"/>
                  </a:moveTo>
                  <a:cubicBezTo>
                    <a:pt x="50817" y="1"/>
                    <a:pt x="47053" y="3764"/>
                    <a:pt x="44509" y="6560"/>
                  </a:cubicBezTo>
                  <a:cubicBezTo>
                    <a:pt x="40136" y="11564"/>
                    <a:pt x="35931" y="16904"/>
                    <a:pt x="32168" y="22413"/>
                  </a:cubicBezTo>
                  <a:cubicBezTo>
                    <a:pt x="30318" y="25230"/>
                    <a:pt x="28384" y="28195"/>
                    <a:pt x="27690" y="31622"/>
                  </a:cubicBezTo>
                  <a:cubicBezTo>
                    <a:pt x="27332" y="33282"/>
                    <a:pt x="27248" y="34943"/>
                    <a:pt x="27164" y="36520"/>
                  </a:cubicBezTo>
                  <a:cubicBezTo>
                    <a:pt x="27164" y="37403"/>
                    <a:pt x="27080" y="38181"/>
                    <a:pt x="26996" y="39064"/>
                  </a:cubicBezTo>
                  <a:cubicBezTo>
                    <a:pt x="26113" y="48967"/>
                    <a:pt x="19553" y="58428"/>
                    <a:pt x="9819" y="63684"/>
                  </a:cubicBezTo>
                  <a:cubicBezTo>
                    <a:pt x="9462" y="63852"/>
                    <a:pt x="9041" y="64125"/>
                    <a:pt x="8600" y="64293"/>
                  </a:cubicBezTo>
                  <a:cubicBezTo>
                    <a:pt x="5614" y="65954"/>
                    <a:pt x="2461" y="67531"/>
                    <a:pt x="1241" y="70685"/>
                  </a:cubicBezTo>
                  <a:cubicBezTo>
                    <a:pt x="1" y="73754"/>
                    <a:pt x="1157" y="76992"/>
                    <a:pt x="2293" y="80062"/>
                  </a:cubicBezTo>
                  <a:cubicBezTo>
                    <a:pt x="2986" y="81891"/>
                    <a:pt x="3596" y="83741"/>
                    <a:pt x="3869" y="85570"/>
                  </a:cubicBezTo>
                  <a:cubicBezTo>
                    <a:pt x="4122" y="87862"/>
                    <a:pt x="3680" y="90216"/>
                    <a:pt x="3155" y="92508"/>
                  </a:cubicBezTo>
                  <a:cubicBezTo>
                    <a:pt x="2986" y="93454"/>
                    <a:pt x="2818" y="94421"/>
                    <a:pt x="2629" y="95388"/>
                  </a:cubicBezTo>
                  <a:cubicBezTo>
                    <a:pt x="1157" y="105817"/>
                    <a:pt x="5888" y="116854"/>
                    <a:pt x="14550" y="122888"/>
                  </a:cubicBezTo>
                  <a:cubicBezTo>
                    <a:pt x="30402" y="133842"/>
                    <a:pt x="50564" y="141558"/>
                    <a:pt x="74553" y="145679"/>
                  </a:cubicBezTo>
                  <a:lnTo>
                    <a:pt x="74742" y="145763"/>
                  </a:lnTo>
                  <a:lnTo>
                    <a:pt x="74911" y="145069"/>
                  </a:lnTo>
                  <a:lnTo>
                    <a:pt x="74742" y="145069"/>
                  </a:lnTo>
                  <a:cubicBezTo>
                    <a:pt x="50817" y="140948"/>
                    <a:pt x="30759" y="133232"/>
                    <a:pt x="14991" y="122279"/>
                  </a:cubicBezTo>
                  <a:cubicBezTo>
                    <a:pt x="6497" y="116413"/>
                    <a:pt x="1851" y="105648"/>
                    <a:pt x="3344" y="95473"/>
                  </a:cubicBezTo>
                  <a:cubicBezTo>
                    <a:pt x="3512" y="94611"/>
                    <a:pt x="3680" y="93643"/>
                    <a:pt x="3869" y="92676"/>
                  </a:cubicBezTo>
                  <a:cubicBezTo>
                    <a:pt x="4395" y="90301"/>
                    <a:pt x="4836" y="87862"/>
                    <a:pt x="4563" y="85486"/>
                  </a:cubicBezTo>
                  <a:cubicBezTo>
                    <a:pt x="4311" y="83573"/>
                    <a:pt x="3596" y="81639"/>
                    <a:pt x="2986" y="79788"/>
                  </a:cubicBezTo>
                  <a:cubicBezTo>
                    <a:pt x="1851" y="76740"/>
                    <a:pt x="800" y="73838"/>
                    <a:pt x="1851" y="70958"/>
                  </a:cubicBezTo>
                  <a:cubicBezTo>
                    <a:pt x="2986" y="68057"/>
                    <a:pt x="6056" y="66480"/>
                    <a:pt x="8936" y="64987"/>
                  </a:cubicBezTo>
                  <a:cubicBezTo>
                    <a:pt x="9378" y="64735"/>
                    <a:pt x="9819" y="64462"/>
                    <a:pt x="10177" y="64293"/>
                  </a:cubicBezTo>
                  <a:cubicBezTo>
                    <a:pt x="20079" y="58953"/>
                    <a:pt x="26807" y="49303"/>
                    <a:pt x="27690" y="39148"/>
                  </a:cubicBezTo>
                  <a:cubicBezTo>
                    <a:pt x="27774" y="38265"/>
                    <a:pt x="27858" y="37403"/>
                    <a:pt x="27858" y="36520"/>
                  </a:cubicBezTo>
                  <a:cubicBezTo>
                    <a:pt x="27963" y="34943"/>
                    <a:pt x="28047" y="33367"/>
                    <a:pt x="28384" y="31790"/>
                  </a:cubicBezTo>
                  <a:cubicBezTo>
                    <a:pt x="29099" y="28468"/>
                    <a:pt x="30928" y="25566"/>
                    <a:pt x="32778" y="22854"/>
                  </a:cubicBezTo>
                  <a:cubicBezTo>
                    <a:pt x="36541" y="17346"/>
                    <a:pt x="40662" y="11985"/>
                    <a:pt x="45035" y="7002"/>
                  </a:cubicBezTo>
                  <a:cubicBezTo>
                    <a:pt x="47495" y="4290"/>
                    <a:pt x="51174" y="695"/>
                    <a:pt x="55295" y="695"/>
                  </a:cubicBezTo>
                  <a:cubicBezTo>
                    <a:pt x="55631" y="695"/>
                    <a:pt x="55989" y="695"/>
                    <a:pt x="56430" y="779"/>
                  </a:cubicBezTo>
                  <a:cubicBezTo>
                    <a:pt x="58175" y="1052"/>
                    <a:pt x="59752" y="1998"/>
                    <a:pt x="61329" y="2965"/>
                  </a:cubicBezTo>
                  <a:cubicBezTo>
                    <a:pt x="62296" y="3575"/>
                    <a:pt x="63263" y="4206"/>
                    <a:pt x="64314" y="4626"/>
                  </a:cubicBezTo>
                  <a:cubicBezTo>
                    <a:pt x="65891" y="5341"/>
                    <a:pt x="67720" y="5783"/>
                    <a:pt x="69570" y="5783"/>
                  </a:cubicBezTo>
                  <a:cubicBezTo>
                    <a:pt x="72198" y="5783"/>
                    <a:pt x="74826" y="4984"/>
                    <a:pt x="76929" y="3491"/>
                  </a:cubicBezTo>
                  <a:lnTo>
                    <a:pt x="77097" y="3407"/>
                  </a:lnTo>
                  <a:lnTo>
                    <a:pt x="76740" y="2797"/>
                  </a:lnTo>
                  <a:lnTo>
                    <a:pt x="76571" y="2965"/>
                  </a:lnTo>
                  <a:cubicBezTo>
                    <a:pt x="74553" y="4290"/>
                    <a:pt x="72114" y="5068"/>
                    <a:pt x="69570" y="5068"/>
                  </a:cubicBezTo>
                  <a:cubicBezTo>
                    <a:pt x="67804" y="5068"/>
                    <a:pt x="66059" y="4731"/>
                    <a:pt x="64567" y="4017"/>
                  </a:cubicBezTo>
                  <a:cubicBezTo>
                    <a:pt x="63599" y="3575"/>
                    <a:pt x="62653" y="2965"/>
                    <a:pt x="61770" y="2440"/>
                  </a:cubicBezTo>
                  <a:cubicBezTo>
                    <a:pt x="60109" y="1388"/>
                    <a:pt x="58448" y="337"/>
                    <a:pt x="56514" y="85"/>
                  </a:cubicBezTo>
                  <a:cubicBezTo>
                    <a:pt x="56073" y="1"/>
                    <a:pt x="55631" y="1"/>
                    <a:pt x="5529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07225" y="2029775"/>
              <a:ext cx="1679875" cy="3179950"/>
            </a:xfrm>
            <a:custGeom>
              <a:avLst/>
              <a:gdLst/>
              <a:ahLst/>
              <a:cxnLst/>
              <a:rect l="l" t="t" r="r" b="b"/>
              <a:pathLst>
                <a:path w="67195" h="127198" extrusionOk="0">
                  <a:moveTo>
                    <a:pt x="48083" y="0"/>
                  </a:moveTo>
                  <a:cubicBezTo>
                    <a:pt x="44320" y="0"/>
                    <a:pt x="41082" y="2986"/>
                    <a:pt x="38622" y="5530"/>
                  </a:cubicBezTo>
                  <a:cubicBezTo>
                    <a:pt x="34691" y="9819"/>
                    <a:pt x="31012" y="14360"/>
                    <a:pt x="27669" y="19280"/>
                  </a:cubicBezTo>
                  <a:cubicBezTo>
                    <a:pt x="26008" y="21550"/>
                    <a:pt x="24347" y="24263"/>
                    <a:pt x="23569" y="27248"/>
                  </a:cubicBezTo>
                  <a:cubicBezTo>
                    <a:pt x="23464" y="28026"/>
                    <a:pt x="23296" y="28825"/>
                    <a:pt x="23211" y="29792"/>
                  </a:cubicBezTo>
                  <a:cubicBezTo>
                    <a:pt x="23127" y="30402"/>
                    <a:pt x="23127" y="31011"/>
                    <a:pt x="23127" y="31621"/>
                  </a:cubicBezTo>
                  <a:cubicBezTo>
                    <a:pt x="23043" y="32336"/>
                    <a:pt x="23043" y="33030"/>
                    <a:pt x="22938" y="33724"/>
                  </a:cubicBezTo>
                  <a:cubicBezTo>
                    <a:pt x="22076" y="41524"/>
                    <a:pt x="17430" y="49155"/>
                    <a:pt x="10513" y="54138"/>
                  </a:cubicBezTo>
                  <a:cubicBezTo>
                    <a:pt x="9798" y="54664"/>
                    <a:pt x="9104" y="55105"/>
                    <a:pt x="8410" y="55547"/>
                  </a:cubicBezTo>
                  <a:cubicBezTo>
                    <a:pt x="8053" y="55799"/>
                    <a:pt x="7696" y="55988"/>
                    <a:pt x="7275" y="56157"/>
                  </a:cubicBezTo>
                  <a:cubicBezTo>
                    <a:pt x="4815" y="57649"/>
                    <a:pt x="2187" y="59142"/>
                    <a:pt x="1136" y="61938"/>
                  </a:cubicBezTo>
                  <a:cubicBezTo>
                    <a:pt x="1" y="64650"/>
                    <a:pt x="968" y="67363"/>
                    <a:pt x="1746" y="70075"/>
                  </a:cubicBezTo>
                  <a:cubicBezTo>
                    <a:pt x="2271" y="71652"/>
                    <a:pt x="2797" y="73228"/>
                    <a:pt x="2965" y="74805"/>
                  </a:cubicBezTo>
                  <a:cubicBezTo>
                    <a:pt x="3070" y="76298"/>
                    <a:pt x="2881" y="77791"/>
                    <a:pt x="2545" y="79641"/>
                  </a:cubicBezTo>
                  <a:cubicBezTo>
                    <a:pt x="2439" y="79893"/>
                    <a:pt x="2355" y="80251"/>
                    <a:pt x="2355" y="80587"/>
                  </a:cubicBezTo>
                  <a:lnTo>
                    <a:pt x="2271" y="80692"/>
                  </a:lnTo>
                  <a:cubicBezTo>
                    <a:pt x="2103" y="81554"/>
                    <a:pt x="1914" y="82521"/>
                    <a:pt x="1830" y="83404"/>
                  </a:cubicBezTo>
                  <a:cubicBezTo>
                    <a:pt x="1493" y="85423"/>
                    <a:pt x="1493" y="87609"/>
                    <a:pt x="1746" y="89711"/>
                  </a:cubicBezTo>
                  <a:cubicBezTo>
                    <a:pt x="2629" y="96881"/>
                    <a:pt x="6392" y="103546"/>
                    <a:pt x="12006" y="107498"/>
                  </a:cubicBezTo>
                  <a:cubicBezTo>
                    <a:pt x="15853" y="110294"/>
                    <a:pt x="20226" y="112838"/>
                    <a:pt x="25314" y="115193"/>
                  </a:cubicBezTo>
                  <a:cubicBezTo>
                    <a:pt x="36709" y="120722"/>
                    <a:pt x="50017" y="124738"/>
                    <a:pt x="64903" y="127198"/>
                  </a:cubicBezTo>
                  <a:lnTo>
                    <a:pt x="65092" y="127198"/>
                  </a:lnTo>
                  <a:lnTo>
                    <a:pt x="65176" y="126504"/>
                  </a:lnTo>
                  <a:lnTo>
                    <a:pt x="64987" y="126504"/>
                  </a:lnTo>
                  <a:cubicBezTo>
                    <a:pt x="50186" y="124044"/>
                    <a:pt x="36961" y="120008"/>
                    <a:pt x="25566" y="114583"/>
                  </a:cubicBezTo>
                  <a:cubicBezTo>
                    <a:pt x="20583" y="112229"/>
                    <a:pt x="16294" y="109685"/>
                    <a:pt x="12342" y="106867"/>
                  </a:cubicBezTo>
                  <a:cubicBezTo>
                    <a:pt x="7002" y="103104"/>
                    <a:pt x="3238" y="96629"/>
                    <a:pt x="2439" y="89711"/>
                  </a:cubicBezTo>
                  <a:cubicBezTo>
                    <a:pt x="2187" y="87609"/>
                    <a:pt x="2187" y="85507"/>
                    <a:pt x="2545" y="83488"/>
                  </a:cubicBezTo>
                  <a:cubicBezTo>
                    <a:pt x="2629" y="82605"/>
                    <a:pt x="2797" y="81743"/>
                    <a:pt x="2965" y="80860"/>
                  </a:cubicBezTo>
                  <a:cubicBezTo>
                    <a:pt x="3070" y="80419"/>
                    <a:pt x="3154" y="80061"/>
                    <a:pt x="3238" y="79725"/>
                  </a:cubicBezTo>
                  <a:cubicBezTo>
                    <a:pt x="3491" y="78148"/>
                    <a:pt x="3764" y="76382"/>
                    <a:pt x="3680" y="74721"/>
                  </a:cubicBezTo>
                  <a:cubicBezTo>
                    <a:pt x="3491" y="73060"/>
                    <a:pt x="2965" y="71483"/>
                    <a:pt x="2439" y="69822"/>
                  </a:cubicBezTo>
                  <a:cubicBezTo>
                    <a:pt x="1577" y="67194"/>
                    <a:pt x="779" y="64650"/>
                    <a:pt x="1746" y="62191"/>
                  </a:cubicBezTo>
                  <a:cubicBezTo>
                    <a:pt x="2713" y="59668"/>
                    <a:pt x="5257" y="58175"/>
                    <a:pt x="7611" y="56766"/>
                  </a:cubicBezTo>
                  <a:cubicBezTo>
                    <a:pt x="8053" y="56598"/>
                    <a:pt x="8410" y="56325"/>
                    <a:pt x="8747" y="56157"/>
                  </a:cubicBezTo>
                  <a:cubicBezTo>
                    <a:pt x="9462" y="55715"/>
                    <a:pt x="10239" y="55274"/>
                    <a:pt x="10954" y="54748"/>
                  </a:cubicBezTo>
                  <a:cubicBezTo>
                    <a:pt x="18039" y="49681"/>
                    <a:pt x="22770" y="41797"/>
                    <a:pt x="23653" y="33808"/>
                  </a:cubicBezTo>
                  <a:cubicBezTo>
                    <a:pt x="23737" y="33114"/>
                    <a:pt x="23737" y="32420"/>
                    <a:pt x="23821" y="31621"/>
                  </a:cubicBezTo>
                  <a:cubicBezTo>
                    <a:pt x="23821" y="31011"/>
                    <a:pt x="23821" y="30402"/>
                    <a:pt x="23905" y="29876"/>
                  </a:cubicBezTo>
                  <a:cubicBezTo>
                    <a:pt x="23989" y="28909"/>
                    <a:pt x="24094" y="28131"/>
                    <a:pt x="24263" y="27416"/>
                  </a:cubicBezTo>
                  <a:cubicBezTo>
                    <a:pt x="24956" y="24536"/>
                    <a:pt x="26617" y="21908"/>
                    <a:pt x="28194" y="19616"/>
                  </a:cubicBezTo>
                  <a:cubicBezTo>
                    <a:pt x="31537" y="14802"/>
                    <a:pt x="35216" y="10260"/>
                    <a:pt x="39148" y="6055"/>
                  </a:cubicBezTo>
                  <a:cubicBezTo>
                    <a:pt x="41440" y="3512"/>
                    <a:pt x="44593" y="694"/>
                    <a:pt x="48083" y="694"/>
                  </a:cubicBezTo>
                  <a:lnTo>
                    <a:pt x="49050" y="694"/>
                  </a:lnTo>
                  <a:cubicBezTo>
                    <a:pt x="50627" y="968"/>
                    <a:pt x="52036" y="1745"/>
                    <a:pt x="53423" y="2629"/>
                  </a:cubicBezTo>
                  <a:cubicBezTo>
                    <a:pt x="54222" y="3070"/>
                    <a:pt x="55105" y="3596"/>
                    <a:pt x="55967" y="3953"/>
                  </a:cubicBezTo>
                  <a:cubicBezTo>
                    <a:pt x="57376" y="4563"/>
                    <a:pt x="58953" y="4899"/>
                    <a:pt x="60530" y="4899"/>
                  </a:cubicBezTo>
                  <a:cubicBezTo>
                    <a:pt x="62884" y="4899"/>
                    <a:pt x="65176" y="4205"/>
                    <a:pt x="67089" y="2902"/>
                  </a:cubicBezTo>
                  <a:lnTo>
                    <a:pt x="67194" y="2797"/>
                  </a:lnTo>
                  <a:lnTo>
                    <a:pt x="66837" y="2187"/>
                  </a:lnTo>
                  <a:lnTo>
                    <a:pt x="66669" y="2376"/>
                  </a:lnTo>
                  <a:cubicBezTo>
                    <a:pt x="64903" y="3512"/>
                    <a:pt x="62716" y="4205"/>
                    <a:pt x="60530" y="4205"/>
                  </a:cubicBezTo>
                  <a:cubicBezTo>
                    <a:pt x="59037" y="4205"/>
                    <a:pt x="57544" y="3848"/>
                    <a:pt x="56241" y="3322"/>
                  </a:cubicBezTo>
                  <a:cubicBezTo>
                    <a:pt x="55358" y="2986"/>
                    <a:pt x="54580" y="2460"/>
                    <a:pt x="53781" y="2019"/>
                  </a:cubicBezTo>
                  <a:cubicBezTo>
                    <a:pt x="52372" y="1136"/>
                    <a:pt x="50901" y="358"/>
                    <a:pt x="49134" y="85"/>
                  </a:cubicBezTo>
                  <a:cubicBezTo>
                    <a:pt x="48798" y="0"/>
                    <a:pt x="48441" y="0"/>
                    <a:pt x="48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63200" y="2194300"/>
              <a:ext cx="1432300" cy="2717425"/>
            </a:xfrm>
            <a:custGeom>
              <a:avLst/>
              <a:gdLst/>
              <a:ahLst/>
              <a:cxnLst/>
              <a:rect l="l" t="t" r="r" b="b"/>
              <a:pathLst>
                <a:path w="57292" h="108697" extrusionOk="0">
                  <a:moveTo>
                    <a:pt x="40914" y="0"/>
                  </a:moveTo>
                  <a:cubicBezTo>
                    <a:pt x="37676" y="0"/>
                    <a:pt x="34775" y="2355"/>
                    <a:pt x="32672" y="4541"/>
                  </a:cubicBezTo>
                  <a:cubicBezTo>
                    <a:pt x="29182" y="8052"/>
                    <a:pt x="25944" y="11900"/>
                    <a:pt x="23043" y="16021"/>
                  </a:cubicBezTo>
                  <a:cubicBezTo>
                    <a:pt x="21634" y="17955"/>
                    <a:pt x="20163" y="20226"/>
                    <a:pt x="19448" y="22854"/>
                  </a:cubicBezTo>
                  <a:cubicBezTo>
                    <a:pt x="19280" y="23547"/>
                    <a:pt x="19196" y="24178"/>
                    <a:pt x="19112" y="25040"/>
                  </a:cubicBezTo>
                  <a:cubicBezTo>
                    <a:pt x="19006" y="25566"/>
                    <a:pt x="19006" y="26091"/>
                    <a:pt x="18922" y="26701"/>
                  </a:cubicBezTo>
                  <a:cubicBezTo>
                    <a:pt x="18838" y="27227"/>
                    <a:pt x="18838" y="27857"/>
                    <a:pt x="18754" y="28467"/>
                  </a:cubicBezTo>
                  <a:cubicBezTo>
                    <a:pt x="17955" y="35027"/>
                    <a:pt x="14108" y="41691"/>
                    <a:pt x="8599" y="46149"/>
                  </a:cubicBezTo>
                  <a:cubicBezTo>
                    <a:pt x="7969" y="46590"/>
                    <a:pt x="7443" y="47032"/>
                    <a:pt x="6833" y="47473"/>
                  </a:cubicBezTo>
                  <a:cubicBezTo>
                    <a:pt x="6581" y="47641"/>
                    <a:pt x="6224" y="47831"/>
                    <a:pt x="5866" y="48083"/>
                  </a:cubicBezTo>
                  <a:cubicBezTo>
                    <a:pt x="3869" y="49407"/>
                    <a:pt x="1851" y="50711"/>
                    <a:pt x="883" y="53087"/>
                  </a:cubicBezTo>
                  <a:cubicBezTo>
                    <a:pt x="0" y="55441"/>
                    <a:pt x="610" y="57817"/>
                    <a:pt x="1241" y="60088"/>
                  </a:cubicBezTo>
                  <a:cubicBezTo>
                    <a:pt x="1577" y="61307"/>
                    <a:pt x="1935" y="62716"/>
                    <a:pt x="1935" y="64019"/>
                  </a:cubicBezTo>
                  <a:cubicBezTo>
                    <a:pt x="2019" y="65428"/>
                    <a:pt x="1767" y="66837"/>
                    <a:pt x="1493" y="68140"/>
                  </a:cubicBezTo>
                  <a:lnTo>
                    <a:pt x="1409" y="68750"/>
                  </a:lnTo>
                  <a:cubicBezTo>
                    <a:pt x="1241" y="69633"/>
                    <a:pt x="1052" y="70516"/>
                    <a:pt x="883" y="71294"/>
                  </a:cubicBezTo>
                  <a:cubicBezTo>
                    <a:pt x="610" y="73060"/>
                    <a:pt x="610" y="74889"/>
                    <a:pt x="883" y="76823"/>
                  </a:cubicBezTo>
                  <a:cubicBezTo>
                    <a:pt x="1577" y="83046"/>
                    <a:pt x="4647" y="88639"/>
                    <a:pt x="9293" y="92066"/>
                  </a:cubicBezTo>
                  <a:cubicBezTo>
                    <a:pt x="12531" y="94421"/>
                    <a:pt x="16210" y="96523"/>
                    <a:pt x="20857" y="98710"/>
                  </a:cubicBezTo>
                  <a:cubicBezTo>
                    <a:pt x="30843" y="103272"/>
                    <a:pt x="42322" y="106594"/>
                    <a:pt x="55105" y="108696"/>
                  </a:cubicBezTo>
                  <a:lnTo>
                    <a:pt x="55273" y="108696"/>
                  </a:lnTo>
                  <a:lnTo>
                    <a:pt x="55379" y="108002"/>
                  </a:lnTo>
                  <a:lnTo>
                    <a:pt x="55189" y="108002"/>
                  </a:lnTo>
                  <a:cubicBezTo>
                    <a:pt x="42491" y="105900"/>
                    <a:pt x="31011" y="102578"/>
                    <a:pt x="21109" y="98016"/>
                  </a:cubicBezTo>
                  <a:cubicBezTo>
                    <a:pt x="16568" y="95913"/>
                    <a:pt x="12888" y="93895"/>
                    <a:pt x="9735" y="91540"/>
                  </a:cubicBezTo>
                  <a:cubicBezTo>
                    <a:pt x="5172" y="88197"/>
                    <a:pt x="2187" y="82773"/>
                    <a:pt x="1577" y="76739"/>
                  </a:cubicBezTo>
                  <a:cubicBezTo>
                    <a:pt x="1325" y="74889"/>
                    <a:pt x="1409" y="73144"/>
                    <a:pt x="1577" y="71483"/>
                  </a:cubicBezTo>
                  <a:cubicBezTo>
                    <a:pt x="1767" y="70600"/>
                    <a:pt x="1935" y="69717"/>
                    <a:pt x="2103" y="68939"/>
                  </a:cubicBezTo>
                  <a:lnTo>
                    <a:pt x="2187" y="68224"/>
                  </a:lnTo>
                  <a:cubicBezTo>
                    <a:pt x="2460" y="66921"/>
                    <a:pt x="2713" y="65428"/>
                    <a:pt x="2629" y="64019"/>
                  </a:cubicBezTo>
                  <a:cubicBezTo>
                    <a:pt x="2629" y="62632"/>
                    <a:pt x="2187" y="61223"/>
                    <a:pt x="1851" y="59814"/>
                  </a:cubicBezTo>
                  <a:cubicBezTo>
                    <a:pt x="1325" y="57628"/>
                    <a:pt x="715" y="55441"/>
                    <a:pt x="1577" y="53339"/>
                  </a:cubicBezTo>
                  <a:cubicBezTo>
                    <a:pt x="2376" y="51237"/>
                    <a:pt x="4395" y="49933"/>
                    <a:pt x="6308" y="48608"/>
                  </a:cubicBezTo>
                  <a:cubicBezTo>
                    <a:pt x="6581" y="48440"/>
                    <a:pt x="6917" y="48251"/>
                    <a:pt x="7275" y="47999"/>
                  </a:cubicBezTo>
                  <a:cubicBezTo>
                    <a:pt x="7800" y="47557"/>
                    <a:pt x="8410" y="47116"/>
                    <a:pt x="9020" y="46674"/>
                  </a:cubicBezTo>
                  <a:cubicBezTo>
                    <a:pt x="14717" y="42133"/>
                    <a:pt x="18586" y="35300"/>
                    <a:pt x="19448" y="28551"/>
                  </a:cubicBezTo>
                  <a:cubicBezTo>
                    <a:pt x="19532" y="27941"/>
                    <a:pt x="19532" y="27332"/>
                    <a:pt x="19637" y="26701"/>
                  </a:cubicBezTo>
                  <a:cubicBezTo>
                    <a:pt x="19721" y="26175"/>
                    <a:pt x="19721" y="25650"/>
                    <a:pt x="19805" y="25124"/>
                  </a:cubicBezTo>
                  <a:cubicBezTo>
                    <a:pt x="19889" y="24346"/>
                    <a:pt x="19974" y="23653"/>
                    <a:pt x="20163" y="23022"/>
                  </a:cubicBezTo>
                  <a:cubicBezTo>
                    <a:pt x="20773" y="20583"/>
                    <a:pt x="22265" y="18291"/>
                    <a:pt x="23569" y="16462"/>
                  </a:cubicBezTo>
                  <a:cubicBezTo>
                    <a:pt x="26470" y="12341"/>
                    <a:pt x="29708" y="8578"/>
                    <a:pt x="33198" y="4983"/>
                  </a:cubicBezTo>
                  <a:cubicBezTo>
                    <a:pt x="35216" y="2965"/>
                    <a:pt x="37928" y="694"/>
                    <a:pt x="40914" y="694"/>
                  </a:cubicBezTo>
                  <a:lnTo>
                    <a:pt x="41713" y="694"/>
                  </a:lnTo>
                  <a:cubicBezTo>
                    <a:pt x="43016" y="862"/>
                    <a:pt x="44152" y="1577"/>
                    <a:pt x="45392" y="2187"/>
                  </a:cubicBezTo>
                  <a:cubicBezTo>
                    <a:pt x="46086" y="2523"/>
                    <a:pt x="46864" y="2965"/>
                    <a:pt x="47663" y="3238"/>
                  </a:cubicBezTo>
                  <a:cubicBezTo>
                    <a:pt x="48798" y="3763"/>
                    <a:pt x="50122" y="3932"/>
                    <a:pt x="51426" y="3932"/>
                  </a:cubicBezTo>
                  <a:cubicBezTo>
                    <a:pt x="53444" y="3932"/>
                    <a:pt x="55463" y="3406"/>
                    <a:pt x="57124" y="2271"/>
                  </a:cubicBezTo>
                  <a:lnTo>
                    <a:pt x="57292" y="2187"/>
                  </a:lnTo>
                  <a:lnTo>
                    <a:pt x="56850" y="1661"/>
                  </a:lnTo>
                  <a:lnTo>
                    <a:pt x="56766" y="1745"/>
                  </a:lnTo>
                  <a:cubicBezTo>
                    <a:pt x="55189" y="2712"/>
                    <a:pt x="53276" y="3238"/>
                    <a:pt x="51426" y="3238"/>
                  </a:cubicBezTo>
                  <a:cubicBezTo>
                    <a:pt x="50207" y="3238"/>
                    <a:pt x="48966" y="3049"/>
                    <a:pt x="47831" y="2628"/>
                  </a:cubicBezTo>
                  <a:cubicBezTo>
                    <a:pt x="47137" y="2355"/>
                    <a:pt x="46443" y="1913"/>
                    <a:pt x="45728" y="1577"/>
                  </a:cubicBezTo>
                  <a:cubicBezTo>
                    <a:pt x="44509" y="862"/>
                    <a:pt x="43290" y="252"/>
                    <a:pt x="4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12875" y="2358275"/>
              <a:ext cx="1189475" cy="2253850"/>
            </a:xfrm>
            <a:custGeom>
              <a:avLst/>
              <a:gdLst/>
              <a:ahLst/>
              <a:cxnLst/>
              <a:rect l="l" t="t" r="r" b="b"/>
              <a:pathLst>
                <a:path w="47579" h="90154" extrusionOk="0">
                  <a:moveTo>
                    <a:pt x="33996" y="1"/>
                  </a:moveTo>
                  <a:cubicBezTo>
                    <a:pt x="31284" y="1"/>
                    <a:pt x="28824" y="1851"/>
                    <a:pt x="26995" y="3512"/>
                  </a:cubicBezTo>
                  <a:cubicBezTo>
                    <a:pt x="23926" y="6308"/>
                    <a:pt x="21108" y="9462"/>
                    <a:pt x="18670" y="12784"/>
                  </a:cubicBezTo>
                  <a:cubicBezTo>
                    <a:pt x="17429" y="14550"/>
                    <a:pt x="16210" y="16379"/>
                    <a:pt x="15600" y="18481"/>
                  </a:cubicBezTo>
                  <a:cubicBezTo>
                    <a:pt x="15432" y="19007"/>
                    <a:pt x="15327" y="19616"/>
                    <a:pt x="15243" y="20331"/>
                  </a:cubicBezTo>
                  <a:cubicBezTo>
                    <a:pt x="15159" y="20773"/>
                    <a:pt x="15074" y="21298"/>
                    <a:pt x="14990" y="21719"/>
                  </a:cubicBezTo>
                  <a:cubicBezTo>
                    <a:pt x="14990" y="22244"/>
                    <a:pt x="14906" y="22686"/>
                    <a:pt x="14801" y="23128"/>
                  </a:cubicBezTo>
                  <a:cubicBezTo>
                    <a:pt x="14023" y="28657"/>
                    <a:pt x="11038" y="34165"/>
                    <a:pt x="6833" y="38202"/>
                  </a:cubicBezTo>
                  <a:cubicBezTo>
                    <a:pt x="6391" y="38644"/>
                    <a:pt x="5971" y="38980"/>
                    <a:pt x="5529" y="39337"/>
                  </a:cubicBezTo>
                  <a:cubicBezTo>
                    <a:pt x="5256" y="39506"/>
                    <a:pt x="5088" y="39695"/>
                    <a:pt x="4815" y="39947"/>
                  </a:cubicBezTo>
                  <a:lnTo>
                    <a:pt x="4730" y="39947"/>
                  </a:lnTo>
                  <a:cubicBezTo>
                    <a:pt x="3238" y="41166"/>
                    <a:pt x="1766" y="42407"/>
                    <a:pt x="967" y="44320"/>
                  </a:cubicBezTo>
                  <a:cubicBezTo>
                    <a:pt x="189" y="46254"/>
                    <a:pt x="526" y="48189"/>
                    <a:pt x="883" y="50018"/>
                  </a:cubicBezTo>
                  <a:cubicBezTo>
                    <a:pt x="1051" y="51069"/>
                    <a:pt x="1240" y="52204"/>
                    <a:pt x="1240" y="53255"/>
                  </a:cubicBezTo>
                  <a:cubicBezTo>
                    <a:pt x="1240" y="54307"/>
                    <a:pt x="1051" y="55463"/>
                    <a:pt x="799" y="56598"/>
                  </a:cubicBezTo>
                  <a:lnTo>
                    <a:pt x="715" y="56851"/>
                  </a:lnTo>
                  <a:cubicBezTo>
                    <a:pt x="526" y="57650"/>
                    <a:pt x="357" y="58512"/>
                    <a:pt x="273" y="59310"/>
                  </a:cubicBezTo>
                  <a:cubicBezTo>
                    <a:pt x="84" y="60719"/>
                    <a:pt x="0" y="62296"/>
                    <a:pt x="189" y="63873"/>
                  </a:cubicBezTo>
                  <a:cubicBezTo>
                    <a:pt x="715" y="69129"/>
                    <a:pt x="3154" y="73859"/>
                    <a:pt x="6917" y="76740"/>
                  </a:cubicBezTo>
                  <a:cubicBezTo>
                    <a:pt x="9461" y="78674"/>
                    <a:pt x="12615" y="80419"/>
                    <a:pt x="16651" y="82164"/>
                  </a:cubicBezTo>
                  <a:cubicBezTo>
                    <a:pt x="25145" y="85843"/>
                    <a:pt x="34879" y="88471"/>
                    <a:pt x="45644" y="90153"/>
                  </a:cubicBezTo>
                  <a:lnTo>
                    <a:pt x="45812" y="90153"/>
                  </a:lnTo>
                  <a:lnTo>
                    <a:pt x="45917" y="89438"/>
                  </a:lnTo>
                  <a:lnTo>
                    <a:pt x="45728" y="89438"/>
                  </a:lnTo>
                  <a:cubicBezTo>
                    <a:pt x="35048" y="87862"/>
                    <a:pt x="25418" y="85149"/>
                    <a:pt x="17009" y="81554"/>
                  </a:cubicBezTo>
                  <a:cubicBezTo>
                    <a:pt x="12888" y="79809"/>
                    <a:pt x="9902" y="78064"/>
                    <a:pt x="7359" y="76130"/>
                  </a:cubicBezTo>
                  <a:cubicBezTo>
                    <a:pt x="3763" y="73418"/>
                    <a:pt x="1409" y="68856"/>
                    <a:pt x="883" y="63768"/>
                  </a:cubicBezTo>
                  <a:cubicBezTo>
                    <a:pt x="715" y="62296"/>
                    <a:pt x="799" y="60803"/>
                    <a:pt x="967" y="59395"/>
                  </a:cubicBezTo>
                  <a:cubicBezTo>
                    <a:pt x="1051" y="58617"/>
                    <a:pt x="1240" y="57818"/>
                    <a:pt x="1409" y="56935"/>
                  </a:cubicBezTo>
                  <a:lnTo>
                    <a:pt x="1493" y="56767"/>
                  </a:lnTo>
                  <a:cubicBezTo>
                    <a:pt x="1766" y="55547"/>
                    <a:pt x="1934" y="54412"/>
                    <a:pt x="1934" y="53255"/>
                  </a:cubicBezTo>
                  <a:cubicBezTo>
                    <a:pt x="1934" y="52120"/>
                    <a:pt x="1766" y="50985"/>
                    <a:pt x="1577" y="49934"/>
                  </a:cubicBezTo>
                  <a:cubicBezTo>
                    <a:pt x="1240" y="48104"/>
                    <a:pt x="883" y="46338"/>
                    <a:pt x="1577" y="44593"/>
                  </a:cubicBezTo>
                  <a:cubicBezTo>
                    <a:pt x="2292" y="42848"/>
                    <a:pt x="3763" y="41608"/>
                    <a:pt x="5172" y="40473"/>
                  </a:cubicBezTo>
                  <a:cubicBezTo>
                    <a:pt x="5445" y="40304"/>
                    <a:pt x="5698" y="40115"/>
                    <a:pt x="5971" y="39863"/>
                  </a:cubicBezTo>
                  <a:cubicBezTo>
                    <a:pt x="6391" y="39506"/>
                    <a:pt x="6833" y="39064"/>
                    <a:pt x="7274" y="38728"/>
                  </a:cubicBezTo>
                  <a:cubicBezTo>
                    <a:pt x="11647" y="34607"/>
                    <a:pt x="14633" y="28909"/>
                    <a:pt x="15516" y="23212"/>
                  </a:cubicBezTo>
                  <a:cubicBezTo>
                    <a:pt x="15600" y="22770"/>
                    <a:pt x="15684" y="22350"/>
                    <a:pt x="15684" y="21824"/>
                  </a:cubicBezTo>
                  <a:cubicBezTo>
                    <a:pt x="15768" y="21382"/>
                    <a:pt x="15852" y="20857"/>
                    <a:pt x="15852" y="20415"/>
                  </a:cubicBezTo>
                  <a:cubicBezTo>
                    <a:pt x="16042" y="19722"/>
                    <a:pt x="16126" y="19196"/>
                    <a:pt x="16294" y="18754"/>
                  </a:cubicBezTo>
                  <a:cubicBezTo>
                    <a:pt x="16819" y="16736"/>
                    <a:pt x="18060" y="14886"/>
                    <a:pt x="19195" y="13225"/>
                  </a:cubicBezTo>
                  <a:cubicBezTo>
                    <a:pt x="21634" y="9903"/>
                    <a:pt x="24451" y="6750"/>
                    <a:pt x="27521" y="4037"/>
                  </a:cubicBezTo>
                  <a:cubicBezTo>
                    <a:pt x="29182" y="2461"/>
                    <a:pt x="31452" y="695"/>
                    <a:pt x="33996" y="695"/>
                  </a:cubicBezTo>
                  <a:lnTo>
                    <a:pt x="34606" y="695"/>
                  </a:lnTo>
                  <a:cubicBezTo>
                    <a:pt x="35657" y="884"/>
                    <a:pt x="36624" y="1325"/>
                    <a:pt x="37676" y="1746"/>
                  </a:cubicBezTo>
                  <a:cubicBezTo>
                    <a:pt x="38285" y="2103"/>
                    <a:pt x="38895" y="2376"/>
                    <a:pt x="39505" y="2629"/>
                  </a:cubicBezTo>
                  <a:cubicBezTo>
                    <a:pt x="40472" y="2902"/>
                    <a:pt x="41439" y="3070"/>
                    <a:pt x="42490" y="3070"/>
                  </a:cubicBezTo>
                  <a:cubicBezTo>
                    <a:pt x="44235" y="3070"/>
                    <a:pt x="46001" y="2629"/>
                    <a:pt x="47389" y="1662"/>
                  </a:cubicBezTo>
                  <a:lnTo>
                    <a:pt x="47578" y="1578"/>
                  </a:lnTo>
                  <a:lnTo>
                    <a:pt x="47221" y="1052"/>
                  </a:lnTo>
                  <a:lnTo>
                    <a:pt x="47052" y="1136"/>
                  </a:lnTo>
                  <a:cubicBezTo>
                    <a:pt x="45728" y="1935"/>
                    <a:pt x="44151" y="2376"/>
                    <a:pt x="42490" y="2376"/>
                  </a:cubicBezTo>
                  <a:cubicBezTo>
                    <a:pt x="41523" y="2376"/>
                    <a:pt x="40661" y="2187"/>
                    <a:pt x="39778" y="1935"/>
                  </a:cubicBezTo>
                  <a:cubicBezTo>
                    <a:pt x="39168" y="1746"/>
                    <a:pt x="38559" y="1409"/>
                    <a:pt x="37928" y="1136"/>
                  </a:cubicBezTo>
                  <a:cubicBezTo>
                    <a:pt x="36982" y="695"/>
                    <a:pt x="35825" y="169"/>
                    <a:pt x="3469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47275" y="2522800"/>
              <a:ext cx="961375" cy="1791300"/>
            </a:xfrm>
            <a:custGeom>
              <a:avLst/>
              <a:gdLst/>
              <a:ahLst/>
              <a:cxnLst/>
              <a:rect l="l" t="t" r="r" b="b"/>
              <a:pathLst>
                <a:path w="38455" h="71652" extrusionOk="0">
                  <a:moveTo>
                    <a:pt x="27606" y="0"/>
                  </a:moveTo>
                  <a:cubicBezTo>
                    <a:pt x="25503" y="0"/>
                    <a:pt x="23569" y="1220"/>
                    <a:pt x="21992" y="2439"/>
                  </a:cubicBezTo>
                  <a:cubicBezTo>
                    <a:pt x="19364" y="4457"/>
                    <a:pt x="16989" y="6917"/>
                    <a:pt x="14886" y="9629"/>
                  </a:cubicBezTo>
                  <a:cubicBezTo>
                    <a:pt x="14024" y="10765"/>
                    <a:pt x="12889" y="12342"/>
                    <a:pt x="12363" y="14087"/>
                  </a:cubicBezTo>
                  <a:cubicBezTo>
                    <a:pt x="12174" y="14528"/>
                    <a:pt x="12090" y="14970"/>
                    <a:pt x="11922" y="15579"/>
                  </a:cubicBezTo>
                  <a:cubicBezTo>
                    <a:pt x="11838" y="15937"/>
                    <a:pt x="11732" y="16378"/>
                    <a:pt x="11648" y="16904"/>
                  </a:cubicBezTo>
                  <a:cubicBezTo>
                    <a:pt x="11648" y="17156"/>
                    <a:pt x="11564" y="17514"/>
                    <a:pt x="11564" y="17766"/>
                  </a:cubicBezTo>
                  <a:cubicBezTo>
                    <a:pt x="10681" y="22160"/>
                    <a:pt x="8579" y="26701"/>
                    <a:pt x="5698" y="30212"/>
                  </a:cubicBezTo>
                  <a:cubicBezTo>
                    <a:pt x="5425" y="30570"/>
                    <a:pt x="5173" y="30906"/>
                    <a:pt x="4815" y="31264"/>
                  </a:cubicBezTo>
                  <a:cubicBezTo>
                    <a:pt x="4647" y="31432"/>
                    <a:pt x="4479" y="31621"/>
                    <a:pt x="4290" y="31873"/>
                  </a:cubicBezTo>
                  <a:lnTo>
                    <a:pt x="4206" y="31873"/>
                  </a:lnTo>
                  <a:cubicBezTo>
                    <a:pt x="3239" y="32925"/>
                    <a:pt x="2187" y="33976"/>
                    <a:pt x="1578" y="35468"/>
                  </a:cubicBezTo>
                  <a:cubicBezTo>
                    <a:pt x="968" y="37045"/>
                    <a:pt x="1052" y="38538"/>
                    <a:pt x="1136" y="39947"/>
                  </a:cubicBezTo>
                  <a:cubicBezTo>
                    <a:pt x="1220" y="40809"/>
                    <a:pt x="1220" y="41608"/>
                    <a:pt x="1136" y="42470"/>
                  </a:cubicBezTo>
                  <a:cubicBezTo>
                    <a:pt x="1052" y="43269"/>
                    <a:pt x="884" y="43962"/>
                    <a:pt x="695" y="44845"/>
                  </a:cubicBezTo>
                  <a:lnTo>
                    <a:pt x="611" y="45098"/>
                  </a:lnTo>
                  <a:cubicBezTo>
                    <a:pt x="442" y="45812"/>
                    <a:pt x="358" y="46506"/>
                    <a:pt x="169" y="47305"/>
                  </a:cubicBezTo>
                  <a:cubicBezTo>
                    <a:pt x="85" y="48356"/>
                    <a:pt x="1" y="49576"/>
                    <a:pt x="169" y="50879"/>
                  </a:cubicBezTo>
                  <a:cubicBezTo>
                    <a:pt x="526" y="55273"/>
                    <a:pt x="2271" y="58953"/>
                    <a:pt x="5173" y="61307"/>
                  </a:cubicBezTo>
                  <a:cubicBezTo>
                    <a:pt x="7633" y="63326"/>
                    <a:pt x="10597" y="64650"/>
                    <a:pt x="13141" y="65596"/>
                  </a:cubicBezTo>
                  <a:cubicBezTo>
                    <a:pt x="20142" y="68414"/>
                    <a:pt x="28131" y="70432"/>
                    <a:pt x="36709" y="71651"/>
                  </a:cubicBezTo>
                  <a:lnTo>
                    <a:pt x="36878" y="71651"/>
                  </a:lnTo>
                  <a:lnTo>
                    <a:pt x="36962" y="70958"/>
                  </a:lnTo>
                  <a:lnTo>
                    <a:pt x="36793" y="70958"/>
                  </a:lnTo>
                  <a:cubicBezTo>
                    <a:pt x="28216" y="69717"/>
                    <a:pt x="20331" y="67699"/>
                    <a:pt x="13414" y="64987"/>
                  </a:cubicBezTo>
                  <a:cubicBezTo>
                    <a:pt x="10870" y="64020"/>
                    <a:pt x="7969" y="62716"/>
                    <a:pt x="5614" y="60782"/>
                  </a:cubicBezTo>
                  <a:cubicBezTo>
                    <a:pt x="2902" y="58595"/>
                    <a:pt x="1220" y="55000"/>
                    <a:pt x="884" y="50795"/>
                  </a:cubicBezTo>
                  <a:cubicBezTo>
                    <a:pt x="695" y="49576"/>
                    <a:pt x="800" y="48441"/>
                    <a:pt x="884" y="47389"/>
                  </a:cubicBezTo>
                  <a:cubicBezTo>
                    <a:pt x="968" y="46674"/>
                    <a:pt x="1136" y="45897"/>
                    <a:pt x="1325" y="45287"/>
                  </a:cubicBezTo>
                  <a:lnTo>
                    <a:pt x="1410" y="44929"/>
                  </a:lnTo>
                  <a:cubicBezTo>
                    <a:pt x="1578" y="44152"/>
                    <a:pt x="1746" y="43353"/>
                    <a:pt x="1851" y="42575"/>
                  </a:cubicBezTo>
                  <a:cubicBezTo>
                    <a:pt x="1935" y="41692"/>
                    <a:pt x="1935" y="40809"/>
                    <a:pt x="1851" y="39947"/>
                  </a:cubicBezTo>
                  <a:cubicBezTo>
                    <a:pt x="1746" y="38538"/>
                    <a:pt x="1662" y="37129"/>
                    <a:pt x="2271" y="35742"/>
                  </a:cubicBezTo>
                  <a:cubicBezTo>
                    <a:pt x="2797" y="34417"/>
                    <a:pt x="3764" y="33366"/>
                    <a:pt x="4731" y="32399"/>
                  </a:cubicBezTo>
                  <a:cubicBezTo>
                    <a:pt x="4900" y="32147"/>
                    <a:pt x="5173" y="31957"/>
                    <a:pt x="5341" y="31705"/>
                  </a:cubicBezTo>
                  <a:cubicBezTo>
                    <a:pt x="5698" y="31348"/>
                    <a:pt x="5951" y="31011"/>
                    <a:pt x="6224" y="30654"/>
                  </a:cubicBezTo>
                  <a:cubicBezTo>
                    <a:pt x="9210" y="27059"/>
                    <a:pt x="11312" y="22412"/>
                    <a:pt x="12174" y="17955"/>
                  </a:cubicBezTo>
                  <a:cubicBezTo>
                    <a:pt x="12258" y="17598"/>
                    <a:pt x="12363" y="17345"/>
                    <a:pt x="12363" y="16988"/>
                  </a:cubicBezTo>
                  <a:cubicBezTo>
                    <a:pt x="12447" y="16547"/>
                    <a:pt x="12531" y="16105"/>
                    <a:pt x="12615" y="15663"/>
                  </a:cubicBezTo>
                  <a:cubicBezTo>
                    <a:pt x="12700" y="15138"/>
                    <a:pt x="12889" y="14717"/>
                    <a:pt x="12973" y="14360"/>
                  </a:cubicBezTo>
                  <a:cubicBezTo>
                    <a:pt x="13498" y="12699"/>
                    <a:pt x="14550" y="11206"/>
                    <a:pt x="15412" y="10071"/>
                  </a:cubicBezTo>
                  <a:cubicBezTo>
                    <a:pt x="17514" y="7359"/>
                    <a:pt x="19806" y="4983"/>
                    <a:pt x="22434" y="2965"/>
                  </a:cubicBezTo>
                  <a:cubicBezTo>
                    <a:pt x="23912" y="1822"/>
                    <a:pt x="25686" y="679"/>
                    <a:pt x="27721" y="679"/>
                  </a:cubicBezTo>
                  <a:cubicBezTo>
                    <a:pt x="27856" y="679"/>
                    <a:pt x="27993" y="684"/>
                    <a:pt x="28131" y="694"/>
                  </a:cubicBezTo>
                  <a:cubicBezTo>
                    <a:pt x="28909" y="778"/>
                    <a:pt x="29792" y="1052"/>
                    <a:pt x="30486" y="1388"/>
                  </a:cubicBezTo>
                  <a:cubicBezTo>
                    <a:pt x="31012" y="1577"/>
                    <a:pt x="31537" y="1745"/>
                    <a:pt x="32063" y="1914"/>
                  </a:cubicBezTo>
                  <a:cubicBezTo>
                    <a:pt x="32757" y="2103"/>
                    <a:pt x="33472" y="2187"/>
                    <a:pt x="34249" y="2187"/>
                  </a:cubicBezTo>
                  <a:cubicBezTo>
                    <a:pt x="35658" y="2187"/>
                    <a:pt x="37151" y="1829"/>
                    <a:pt x="38370" y="1136"/>
                  </a:cubicBezTo>
                  <a:lnTo>
                    <a:pt x="38454" y="1052"/>
                  </a:lnTo>
                  <a:lnTo>
                    <a:pt x="38118" y="421"/>
                  </a:lnTo>
                  <a:lnTo>
                    <a:pt x="37929" y="526"/>
                  </a:lnTo>
                  <a:cubicBezTo>
                    <a:pt x="36885" y="1152"/>
                    <a:pt x="35537" y="1484"/>
                    <a:pt x="34208" y="1484"/>
                  </a:cubicBezTo>
                  <a:cubicBezTo>
                    <a:pt x="33530" y="1484"/>
                    <a:pt x="32856" y="1397"/>
                    <a:pt x="32231" y="1220"/>
                  </a:cubicBezTo>
                  <a:cubicBezTo>
                    <a:pt x="31706" y="1136"/>
                    <a:pt x="31285" y="862"/>
                    <a:pt x="30759" y="694"/>
                  </a:cubicBezTo>
                  <a:cubicBezTo>
                    <a:pt x="29961" y="421"/>
                    <a:pt x="29078" y="84"/>
                    <a:pt x="28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681700" y="2682575"/>
              <a:ext cx="733775" cy="1331400"/>
            </a:xfrm>
            <a:custGeom>
              <a:avLst/>
              <a:gdLst/>
              <a:ahLst/>
              <a:cxnLst/>
              <a:rect l="l" t="t" r="r" b="b"/>
              <a:pathLst>
                <a:path w="29351" h="53256" extrusionOk="0">
                  <a:moveTo>
                    <a:pt x="29077" y="1"/>
                  </a:moveTo>
                  <a:lnTo>
                    <a:pt x="28909" y="85"/>
                  </a:lnTo>
                  <a:cubicBezTo>
                    <a:pt x="28011" y="534"/>
                    <a:pt x="26919" y="801"/>
                    <a:pt x="25843" y="801"/>
                  </a:cubicBezTo>
                  <a:cubicBezTo>
                    <a:pt x="25458" y="801"/>
                    <a:pt x="25075" y="767"/>
                    <a:pt x="24704" y="695"/>
                  </a:cubicBezTo>
                  <a:cubicBezTo>
                    <a:pt x="24263" y="610"/>
                    <a:pt x="23905" y="526"/>
                    <a:pt x="23569" y="442"/>
                  </a:cubicBezTo>
                  <a:cubicBezTo>
                    <a:pt x="22959" y="337"/>
                    <a:pt x="22329" y="169"/>
                    <a:pt x="21635" y="169"/>
                  </a:cubicBezTo>
                  <a:cubicBezTo>
                    <a:pt x="21543" y="165"/>
                    <a:pt x="21452" y="163"/>
                    <a:pt x="21361" y="163"/>
                  </a:cubicBezTo>
                  <a:cubicBezTo>
                    <a:pt x="19638" y="163"/>
                    <a:pt x="18063" y="899"/>
                    <a:pt x="16904" y="1578"/>
                  </a:cubicBezTo>
                  <a:cubicBezTo>
                    <a:pt x="14802" y="2881"/>
                    <a:pt x="12784" y="4542"/>
                    <a:pt x="11123" y="6560"/>
                  </a:cubicBezTo>
                  <a:cubicBezTo>
                    <a:pt x="10155" y="7801"/>
                    <a:pt x="9462" y="8852"/>
                    <a:pt x="9020" y="9903"/>
                  </a:cubicBezTo>
                  <a:cubicBezTo>
                    <a:pt x="8936" y="10240"/>
                    <a:pt x="8768" y="10597"/>
                    <a:pt x="8663" y="10954"/>
                  </a:cubicBezTo>
                  <a:cubicBezTo>
                    <a:pt x="8579" y="11375"/>
                    <a:pt x="8410" y="11816"/>
                    <a:pt x="8326" y="12258"/>
                  </a:cubicBezTo>
                  <a:lnTo>
                    <a:pt x="8242" y="12615"/>
                  </a:lnTo>
                  <a:cubicBezTo>
                    <a:pt x="7359" y="16021"/>
                    <a:pt x="6035" y="19532"/>
                    <a:pt x="4563" y="22413"/>
                  </a:cubicBezTo>
                  <a:cubicBezTo>
                    <a:pt x="4458" y="22770"/>
                    <a:pt x="4290" y="23043"/>
                    <a:pt x="4121" y="23380"/>
                  </a:cubicBezTo>
                  <a:cubicBezTo>
                    <a:pt x="3932" y="23653"/>
                    <a:pt x="3764" y="23990"/>
                    <a:pt x="3596" y="24347"/>
                  </a:cubicBezTo>
                  <a:cubicBezTo>
                    <a:pt x="3154" y="25146"/>
                    <a:pt x="2629" y="25924"/>
                    <a:pt x="2271" y="26891"/>
                  </a:cubicBezTo>
                  <a:cubicBezTo>
                    <a:pt x="1830" y="27942"/>
                    <a:pt x="1662" y="29077"/>
                    <a:pt x="1409" y="30045"/>
                  </a:cubicBezTo>
                  <a:cubicBezTo>
                    <a:pt x="1304" y="30654"/>
                    <a:pt x="1220" y="31264"/>
                    <a:pt x="1052" y="31874"/>
                  </a:cubicBezTo>
                  <a:cubicBezTo>
                    <a:pt x="968" y="32147"/>
                    <a:pt x="884" y="32504"/>
                    <a:pt x="779" y="32841"/>
                  </a:cubicBezTo>
                  <a:cubicBezTo>
                    <a:pt x="695" y="33114"/>
                    <a:pt x="610" y="33451"/>
                    <a:pt x="526" y="33808"/>
                  </a:cubicBezTo>
                  <a:cubicBezTo>
                    <a:pt x="358" y="34334"/>
                    <a:pt x="253" y="34859"/>
                    <a:pt x="169" y="35385"/>
                  </a:cubicBezTo>
                  <a:cubicBezTo>
                    <a:pt x="85" y="36184"/>
                    <a:pt x="1" y="37046"/>
                    <a:pt x="85" y="38097"/>
                  </a:cubicBezTo>
                  <a:cubicBezTo>
                    <a:pt x="358" y="41608"/>
                    <a:pt x="1409" y="44320"/>
                    <a:pt x="3323" y="46065"/>
                  </a:cubicBezTo>
                  <a:cubicBezTo>
                    <a:pt x="5089" y="47642"/>
                    <a:pt x="7359" y="48609"/>
                    <a:pt x="9546" y="49324"/>
                  </a:cubicBezTo>
                  <a:cubicBezTo>
                    <a:pt x="15159" y="51153"/>
                    <a:pt x="21277" y="52478"/>
                    <a:pt x="27858" y="53255"/>
                  </a:cubicBezTo>
                  <a:lnTo>
                    <a:pt x="28026" y="53255"/>
                  </a:lnTo>
                  <a:lnTo>
                    <a:pt x="28110" y="52562"/>
                  </a:lnTo>
                  <a:lnTo>
                    <a:pt x="27942" y="52562"/>
                  </a:lnTo>
                  <a:cubicBezTo>
                    <a:pt x="21467" y="51763"/>
                    <a:pt x="15327" y="50459"/>
                    <a:pt x="9819" y="48609"/>
                  </a:cubicBezTo>
                  <a:cubicBezTo>
                    <a:pt x="7717" y="47915"/>
                    <a:pt x="5509" y="47032"/>
                    <a:pt x="3848" y="45540"/>
                  </a:cubicBezTo>
                  <a:cubicBezTo>
                    <a:pt x="2019" y="43963"/>
                    <a:pt x="1052" y="41440"/>
                    <a:pt x="779" y="38013"/>
                  </a:cubicBezTo>
                  <a:cubicBezTo>
                    <a:pt x="695" y="37046"/>
                    <a:pt x="779" y="36268"/>
                    <a:pt x="884" y="35469"/>
                  </a:cubicBezTo>
                  <a:cubicBezTo>
                    <a:pt x="968" y="35027"/>
                    <a:pt x="1052" y="34502"/>
                    <a:pt x="1136" y="33976"/>
                  </a:cubicBezTo>
                  <a:cubicBezTo>
                    <a:pt x="1220" y="33640"/>
                    <a:pt x="1304" y="33366"/>
                    <a:pt x="1493" y="33030"/>
                  </a:cubicBezTo>
                  <a:lnTo>
                    <a:pt x="1493" y="32925"/>
                  </a:lnTo>
                  <a:cubicBezTo>
                    <a:pt x="1578" y="32673"/>
                    <a:pt x="1662" y="32315"/>
                    <a:pt x="1746" y="32063"/>
                  </a:cubicBezTo>
                  <a:cubicBezTo>
                    <a:pt x="1935" y="31453"/>
                    <a:pt x="2019" y="30822"/>
                    <a:pt x="2103" y="30213"/>
                  </a:cubicBezTo>
                  <a:cubicBezTo>
                    <a:pt x="2271" y="29162"/>
                    <a:pt x="2545" y="28194"/>
                    <a:pt x="2881" y="27143"/>
                  </a:cubicBezTo>
                  <a:cubicBezTo>
                    <a:pt x="3323" y="26281"/>
                    <a:pt x="3764" y="25482"/>
                    <a:pt x="4206" y="24704"/>
                  </a:cubicBezTo>
                  <a:cubicBezTo>
                    <a:pt x="4374" y="24347"/>
                    <a:pt x="4563" y="23990"/>
                    <a:pt x="4731" y="23653"/>
                  </a:cubicBezTo>
                  <a:cubicBezTo>
                    <a:pt x="4899" y="23380"/>
                    <a:pt x="5089" y="23043"/>
                    <a:pt x="5257" y="22770"/>
                  </a:cubicBezTo>
                  <a:cubicBezTo>
                    <a:pt x="6665" y="19785"/>
                    <a:pt x="7969" y="16295"/>
                    <a:pt x="8936" y="12784"/>
                  </a:cubicBezTo>
                  <a:lnTo>
                    <a:pt x="9020" y="12426"/>
                  </a:lnTo>
                  <a:cubicBezTo>
                    <a:pt x="9104" y="12090"/>
                    <a:pt x="9188" y="11648"/>
                    <a:pt x="9378" y="11207"/>
                  </a:cubicBezTo>
                  <a:cubicBezTo>
                    <a:pt x="9462" y="10765"/>
                    <a:pt x="9546" y="10513"/>
                    <a:pt x="9714" y="10156"/>
                  </a:cubicBezTo>
                  <a:cubicBezTo>
                    <a:pt x="10071" y="9188"/>
                    <a:pt x="10765" y="8137"/>
                    <a:pt x="11732" y="7002"/>
                  </a:cubicBezTo>
                  <a:cubicBezTo>
                    <a:pt x="13309" y="5068"/>
                    <a:pt x="15159" y="3407"/>
                    <a:pt x="17262" y="2187"/>
                  </a:cubicBezTo>
                  <a:cubicBezTo>
                    <a:pt x="18341" y="1607"/>
                    <a:pt x="19820" y="857"/>
                    <a:pt x="21391" y="857"/>
                  </a:cubicBezTo>
                  <a:cubicBezTo>
                    <a:pt x="21472" y="857"/>
                    <a:pt x="21553" y="859"/>
                    <a:pt x="21635" y="863"/>
                  </a:cubicBezTo>
                  <a:cubicBezTo>
                    <a:pt x="22244" y="863"/>
                    <a:pt x="22770" y="1052"/>
                    <a:pt x="23380" y="1136"/>
                  </a:cubicBezTo>
                  <a:cubicBezTo>
                    <a:pt x="23737" y="1220"/>
                    <a:pt x="24179" y="1304"/>
                    <a:pt x="24620" y="1388"/>
                  </a:cubicBezTo>
                  <a:cubicBezTo>
                    <a:pt x="25026" y="1459"/>
                    <a:pt x="25438" y="1493"/>
                    <a:pt x="25850" y="1493"/>
                  </a:cubicBezTo>
                  <a:cubicBezTo>
                    <a:pt x="27036" y="1493"/>
                    <a:pt x="28221" y="1210"/>
                    <a:pt x="29267" y="695"/>
                  </a:cubicBezTo>
                  <a:lnTo>
                    <a:pt x="29351" y="610"/>
                  </a:lnTo>
                  <a:lnTo>
                    <a:pt x="29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16125" y="2831325"/>
              <a:ext cx="505650" cy="884625"/>
            </a:xfrm>
            <a:custGeom>
              <a:avLst/>
              <a:gdLst/>
              <a:ahLst/>
              <a:cxnLst/>
              <a:rect l="l" t="t" r="r" b="b"/>
              <a:pathLst>
                <a:path w="20226" h="35385" extrusionOk="0">
                  <a:moveTo>
                    <a:pt x="20058" y="1"/>
                  </a:moveTo>
                  <a:lnTo>
                    <a:pt x="19890" y="85"/>
                  </a:lnTo>
                  <a:cubicBezTo>
                    <a:pt x="18565" y="610"/>
                    <a:pt x="16988" y="610"/>
                    <a:pt x="15580" y="694"/>
                  </a:cubicBezTo>
                  <a:cubicBezTo>
                    <a:pt x="14360" y="800"/>
                    <a:pt x="13141" y="884"/>
                    <a:pt x="11900" y="1136"/>
                  </a:cubicBezTo>
                  <a:cubicBezTo>
                    <a:pt x="9272" y="1935"/>
                    <a:pt x="6918" y="3953"/>
                    <a:pt x="5425" y="6834"/>
                  </a:cubicBezTo>
                  <a:cubicBezTo>
                    <a:pt x="4290" y="9020"/>
                    <a:pt x="3680" y="11732"/>
                    <a:pt x="3491" y="15243"/>
                  </a:cubicBezTo>
                  <a:lnTo>
                    <a:pt x="3491" y="15601"/>
                  </a:lnTo>
                  <a:cubicBezTo>
                    <a:pt x="3407" y="16652"/>
                    <a:pt x="3322" y="17703"/>
                    <a:pt x="2965" y="18670"/>
                  </a:cubicBezTo>
                  <a:cubicBezTo>
                    <a:pt x="2629" y="19364"/>
                    <a:pt x="2187" y="19974"/>
                    <a:pt x="1746" y="20584"/>
                  </a:cubicBezTo>
                  <a:cubicBezTo>
                    <a:pt x="1220" y="21298"/>
                    <a:pt x="610" y="21992"/>
                    <a:pt x="337" y="22875"/>
                  </a:cubicBezTo>
                  <a:cubicBezTo>
                    <a:pt x="1" y="23821"/>
                    <a:pt x="85" y="24872"/>
                    <a:pt x="85" y="25756"/>
                  </a:cubicBezTo>
                  <a:cubicBezTo>
                    <a:pt x="85" y="27774"/>
                    <a:pt x="253" y="29792"/>
                    <a:pt x="1577" y="31285"/>
                  </a:cubicBezTo>
                  <a:cubicBezTo>
                    <a:pt x="2713" y="32588"/>
                    <a:pt x="4374" y="33030"/>
                    <a:pt x="6035" y="33387"/>
                  </a:cubicBezTo>
                  <a:cubicBezTo>
                    <a:pt x="10239" y="34333"/>
                    <a:pt x="14634" y="35048"/>
                    <a:pt x="18922" y="35385"/>
                  </a:cubicBezTo>
                  <a:lnTo>
                    <a:pt x="19091" y="35385"/>
                  </a:lnTo>
                  <a:lnTo>
                    <a:pt x="19175" y="34691"/>
                  </a:lnTo>
                  <a:lnTo>
                    <a:pt x="19007" y="34691"/>
                  </a:lnTo>
                  <a:cubicBezTo>
                    <a:pt x="14718" y="34333"/>
                    <a:pt x="10429" y="33640"/>
                    <a:pt x="6224" y="32757"/>
                  </a:cubicBezTo>
                  <a:cubicBezTo>
                    <a:pt x="4647" y="32420"/>
                    <a:pt x="3070" y="31979"/>
                    <a:pt x="2103" y="30843"/>
                  </a:cubicBezTo>
                  <a:cubicBezTo>
                    <a:pt x="968" y="29519"/>
                    <a:pt x="778" y="27606"/>
                    <a:pt x="778" y="25756"/>
                  </a:cubicBezTo>
                  <a:cubicBezTo>
                    <a:pt x="778" y="24872"/>
                    <a:pt x="694" y="24010"/>
                    <a:pt x="1052" y="23127"/>
                  </a:cubicBezTo>
                  <a:cubicBezTo>
                    <a:pt x="1304" y="22350"/>
                    <a:pt x="1746" y="21635"/>
                    <a:pt x="2271" y="20941"/>
                  </a:cubicBezTo>
                  <a:cubicBezTo>
                    <a:pt x="2797" y="20331"/>
                    <a:pt x="3238" y="19722"/>
                    <a:pt x="3596" y="18923"/>
                  </a:cubicBezTo>
                  <a:cubicBezTo>
                    <a:pt x="4016" y="17871"/>
                    <a:pt x="4121" y="16736"/>
                    <a:pt x="4121" y="15601"/>
                  </a:cubicBezTo>
                  <a:lnTo>
                    <a:pt x="4205" y="15243"/>
                  </a:lnTo>
                  <a:cubicBezTo>
                    <a:pt x="4374" y="11837"/>
                    <a:pt x="4983" y="9293"/>
                    <a:pt x="6035" y="7107"/>
                  </a:cubicBezTo>
                  <a:cubicBezTo>
                    <a:pt x="7443" y="4479"/>
                    <a:pt x="9630" y="2545"/>
                    <a:pt x="12090" y="1851"/>
                  </a:cubicBezTo>
                  <a:cubicBezTo>
                    <a:pt x="13225" y="1577"/>
                    <a:pt x="14444" y="1493"/>
                    <a:pt x="15580" y="1409"/>
                  </a:cubicBezTo>
                  <a:cubicBezTo>
                    <a:pt x="17156" y="1325"/>
                    <a:pt x="18649" y="1325"/>
                    <a:pt x="20142" y="694"/>
                  </a:cubicBezTo>
                  <a:lnTo>
                    <a:pt x="20226" y="610"/>
                  </a:lnTo>
                  <a:lnTo>
                    <a:pt x="200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78525" y="3157450"/>
              <a:ext cx="2509800" cy="2139775"/>
            </a:xfrm>
            <a:custGeom>
              <a:avLst/>
              <a:gdLst/>
              <a:ahLst/>
              <a:cxnLst/>
              <a:rect l="l" t="t" r="r" b="b"/>
              <a:pathLst>
                <a:path w="100392" h="85591" extrusionOk="0">
                  <a:moveTo>
                    <a:pt x="59310" y="0"/>
                  </a:moveTo>
                  <a:cubicBezTo>
                    <a:pt x="51068" y="0"/>
                    <a:pt x="42659" y="2187"/>
                    <a:pt x="35468" y="4205"/>
                  </a:cubicBezTo>
                  <a:cubicBezTo>
                    <a:pt x="30128" y="5698"/>
                    <a:pt x="25040" y="7275"/>
                    <a:pt x="20499" y="10071"/>
                  </a:cubicBezTo>
                  <a:cubicBezTo>
                    <a:pt x="19448" y="10702"/>
                    <a:pt x="18312" y="11479"/>
                    <a:pt x="17261" y="12173"/>
                  </a:cubicBezTo>
                  <a:cubicBezTo>
                    <a:pt x="15327" y="13582"/>
                    <a:pt x="13225" y="15075"/>
                    <a:pt x="11038" y="15958"/>
                  </a:cubicBezTo>
                  <a:cubicBezTo>
                    <a:pt x="9798" y="16378"/>
                    <a:pt x="8326" y="16651"/>
                    <a:pt x="7001" y="16651"/>
                  </a:cubicBezTo>
                  <a:cubicBezTo>
                    <a:pt x="4731" y="16651"/>
                    <a:pt x="2796" y="15853"/>
                    <a:pt x="1577" y="14381"/>
                  </a:cubicBezTo>
                  <a:lnTo>
                    <a:pt x="1388" y="14108"/>
                  </a:lnTo>
                  <a:lnTo>
                    <a:pt x="0" y="15243"/>
                  </a:lnTo>
                  <a:lnTo>
                    <a:pt x="253" y="15516"/>
                  </a:lnTo>
                  <a:cubicBezTo>
                    <a:pt x="1745" y="17345"/>
                    <a:pt x="4121" y="18397"/>
                    <a:pt x="7001" y="18397"/>
                  </a:cubicBezTo>
                  <a:cubicBezTo>
                    <a:pt x="8578" y="18397"/>
                    <a:pt x="10239" y="18144"/>
                    <a:pt x="11648" y="17535"/>
                  </a:cubicBezTo>
                  <a:cubicBezTo>
                    <a:pt x="14108" y="16567"/>
                    <a:pt x="16210" y="15075"/>
                    <a:pt x="18312" y="13666"/>
                  </a:cubicBezTo>
                  <a:cubicBezTo>
                    <a:pt x="19364" y="12972"/>
                    <a:pt x="20415" y="12173"/>
                    <a:pt x="21466" y="11564"/>
                  </a:cubicBezTo>
                  <a:cubicBezTo>
                    <a:pt x="25755" y="8936"/>
                    <a:pt x="30570" y="7443"/>
                    <a:pt x="35910" y="5866"/>
                  </a:cubicBezTo>
                  <a:cubicBezTo>
                    <a:pt x="43100" y="3869"/>
                    <a:pt x="51321" y="1766"/>
                    <a:pt x="59310" y="1766"/>
                  </a:cubicBezTo>
                  <a:cubicBezTo>
                    <a:pt x="62716" y="1766"/>
                    <a:pt x="65785" y="2103"/>
                    <a:pt x="68771" y="2902"/>
                  </a:cubicBezTo>
                  <a:cubicBezTo>
                    <a:pt x="73060" y="3953"/>
                    <a:pt x="77790" y="6665"/>
                    <a:pt x="78316" y="10954"/>
                  </a:cubicBezTo>
                  <a:cubicBezTo>
                    <a:pt x="78652" y="13225"/>
                    <a:pt x="77790" y="15516"/>
                    <a:pt x="76991" y="17535"/>
                  </a:cubicBezTo>
                  <a:lnTo>
                    <a:pt x="71924" y="30570"/>
                  </a:lnTo>
                  <a:cubicBezTo>
                    <a:pt x="70242" y="35048"/>
                    <a:pt x="68140" y="40556"/>
                    <a:pt x="69023" y="46002"/>
                  </a:cubicBezTo>
                  <a:cubicBezTo>
                    <a:pt x="69990" y="52036"/>
                    <a:pt x="74889" y="57208"/>
                    <a:pt x="80860" y="58532"/>
                  </a:cubicBezTo>
                  <a:cubicBezTo>
                    <a:pt x="82605" y="58868"/>
                    <a:pt x="84350" y="59058"/>
                    <a:pt x="86116" y="59142"/>
                  </a:cubicBezTo>
                  <a:cubicBezTo>
                    <a:pt x="89080" y="59310"/>
                    <a:pt x="91898" y="59394"/>
                    <a:pt x="94168" y="60971"/>
                  </a:cubicBezTo>
                  <a:cubicBezTo>
                    <a:pt x="97679" y="63347"/>
                    <a:pt x="98373" y="68077"/>
                    <a:pt x="98457" y="70789"/>
                  </a:cubicBezTo>
                  <a:cubicBezTo>
                    <a:pt x="98625" y="73943"/>
                    <a:pt x="98016" y="76403"/>
                    <a:pt x="96712" y="78064"/>
                  </a:cubicBezTo>
                  <a:cubicBezTo>
                    <a:pt x="96355" y="78505"/>
                    <a:pt x="95913" y="78926"/>
                    <a:pt x="95472" y="79451"/>
                  </a:cubicBezTo>
                  <a:cubicBezTo>
                    <a:pt x="94000" y="81028"/>
                    <a:pt x="92234" y="82878"/>
                    <a:pt x="93033" y="85233"/>
                  </a:cubicBezTo>
                  <a:lnTo>
                    <a:pt x="93117" y="85590"/>
                  </a:lnTo>
                  <a:lnTo>
                    <a:pt x="94778" y="84981"/>
                  </a:lnTo>
                  <a:lnTo>
                    <a:pt x="94694" y="84707"/>
                  </a:lnTo>
                  <a:cubicBezTo>
                    <a:pt x="94252" y="83320"/>
                    <a:pt x="95472" y="81995"/>
                    <a:pt x="96712" y="80692"/>
                  </a:cubicBezTo>
                  <a:cubicBezTo>
                    <a:pt x="97238" y="80166"/>
                    <a:pt x="97679" y="79641"/>
                    <a:pt x="98100" y="79115"/>
                  </a:cubicBezTo>
                  <a:cubicBezTo>
                    <a:pt x="99677" y="77097"/>
                    <a:pt x="100391" y="74384"/>
                    <a:pt x="100202" y="70705"/>
                  </a:cubicBezTo>
                  <a:cubicBezTo>
                    <a:pt x="100118" y="67720"/>
                    <a:pt x="99340" y="62295"/>
                    <a:pt x="95135" y="59478"/>
                  </a:cubicBezTo>
                  <a:cubicBezTo>
                    <a:pt x="92507" y="57733"/>
                    <a:pt x="89270" y="57565"/>
                    <a:pt x="86200" y="57376"/>
                  </a:cubicBezTo>
                  <a:cubicBezTo>
                    <a:pt x="84539" y="57292"/>
                    <a:pt x="82773" y="57208"/>
                    <a:pt x="81196" y="56766"/>
                  </a:cubicBezTo>
                  <a:cubicBezTo>
                    <a:pt x="75940" y="55631"/>
                    <a:pt x="71651" y="51068"/>
                    <a:pt x="70768" y="45644"/>
                  </a:cubicBezTo>
                  <a:cubicBezTo>
                    <a:pt x="69990" y="40745"/>
                    <a:pt x="71924" y="35658"/>
                    <a:pt x="73585" y="31200"/>
                  </a:cubicBezTo>
                  <a:lnTo>
                    <a:pt x="78568" y="18144"/>
                  </a:lnTo>
                  <a:cubicBezTo>
                    <a:pt x="79451" y="15958"/>
                    <a:pt x="80418" y="13414"/>
                    <a:pt x="80061" y="10786"/>
                  </a:cubicBezTo>
                  <a:cubicBezTo>
                    <a:pt x="79451" y="5530"/>
                    <a:pt x="74027" y="2376"/>
                    <a:pt x="69191" y="1135"/>
                  </a:cubicBezTo>
                  <a:cubicBezTo>
                    <a:pt x="66143" y="358"/>
                    <a:pt x="62884" y="0"/>
                    <a:pt x="5931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5500" y="3017625"/>
              <a:ext cx="2623325" cy="2218100"/>
            </a:xfrm>
            <a:custGeom>
              <a:avLst/>
              <a:gdLst/>
              <a:ahLst/>
              <a:cxnLst/>
              <a:rect l="l" t="t" r="r" b="b"/>
              <a:pathLst>
                <a:path w="104933" h="88724" extrusionOk="0">
                  <a:moveTo>
                    <a:pt x="53612" y="1"/>
                  </a:moveTo>
                  <a:cubicBezTo>
                    <a:pt x="43436" y="1"/>
                    <a:pt x="31957" y="2271"/>
                    <a:pt x="18649" y="7086"/>
                  </a:cubicBezTo>
                  <a:lnTo>
                    <a:pt x="17429" y="7527"/>
                  </a:lnTo>
                  <a:cubicBezTo>
                    <a:pt x="12854" y="9186"/>
                    <a:pt x="8183" y="10863"/>
                    <a:pt x="3291" y="10863"/>
                  </a:cubicBezTo>
                  <a:cubicBezTo>
                    <a:pt x="3036" y="10863"/>
                    <a:pt x="2780" y="10859"/>
                    <a:pt x="2523" y="10849"/>
                  </a:cubicBezTo>
                  <a:cubicBezTo>
                    <a:pt x="1829" y="10849"/>
                    <a:pt x="946" y="10408"/>
                    <a:pt x="778" y="9987"/>
                  </a:cubicBezTo>
                  <a:cubicBezTo>
                    <a:pt x="694" y="9798"/>
                    <a:pt x="694" y="9714"/>
                    <a:pt x="778" y="9546"/>
                  </a:cubicBezTo>
                  <a:lnTo>
                    <a:pt x="946" y="9357"/>
                  </a:lnTo>
                  <a:lnTo>
                    <a:pt x="336" y="9020"/>
                  </a:lnTo>
                  <a:lnTo>
                    <a:pt x="252" y="9104"/>
                  </a:lnTo>
                  <a:cubicBezTo>
                    <a:pt x="0" y="9462"/>
                    <a:pt x="0" y="9882"/>
                    <a:pt x="168" y="10324"/>
                  </a:cubicBezTo>
                  <a:cubicBezTo>
                    <a:pt x="526" y="11038"/>
                    <a:pt x="1661" y="11564"/>
                    <a:pt x="2523" y="11564"/>
                  </a:cubicBezTo>
                  <a:cubicBezTo>
                    <a:pt x="2747" y="11571"/>
                    <a:pt x="2971" y="11575"/>
                    <a:pt x="3194" y="11575"/>
                  </a:cubicBezTo>
                  <a:cubicBezTo>
                    <a:pt x="8205" y="11575"/>
                    <a:pt x="12992" y="9808"/>
                    <a:pt x="17681" y="8137"/>
                  </a:cubicBezTo>
                  <a:lnTo>
                    <a:pt x="18922" y="7696"/>
                  </a:lnTo>
                  <a:cubicBezTo>
                    <a:pt x="32146" y="2965"/>
                    <a:pt x="43520" y="694"/>
                    <a:pt x="53612" y="694"/>
                  </a:cubicBezTo>
                  <a:cubicBezTo>
                    <a:pt x="59036" y="694"/>
                    <a:pt x="64019" y="1304"/>
                    <a:pt x="68939" y="2713"/>
                  </a:cubicBezTo>
                  <a:cubicBezTo>
                    <a:pt x="73753" y="4016"/>
                    <a:pt x="76991" y="5782"/>
                    <a:pt x="79262" y="8221"/>
                  </a:cubicBezTo>
                  <a:cubicBezTo>
                    <a:pt x="84791" y="14192"/>
                    <a:pt x="83298" y="23212"/>
                    <a:pt x="82415" y="26891"/>
                  </a:cubicBezTo>
                  <a:cubicBezTo>
                    <a:pt x="81637" y="30045"/>
                    <a:pt x="80418" y="33198"/>
                    <a:pt x="79262" y="36163"/>
                  </a:cubicBezTo>
                  <a:cubicBezTo>
                    <a:pt x="78126" y="39316"/>
                    <a:pt x="76907" y="42575"/>
                    <a:pt x="76108" y="45897"/>
                  </a:cubicBezTo>
                  <a:cubicBezTo>
                    <a:pt x="75688" y="47642"/>
                    <a:pt x="75330" y="49660"/>
                    <a:pt x="76108" y="51405"/>
                  </a:cubicBezTo>
                  <a:cubicBezTo>
                    <a:pt x="76634" y="52562"/>
                    <a:pt x="77685" y="53508"/>
                    <a:pt x="79178" y="54475"/>
                  </a:cubicBezTo>
                  <a:cubicBezTo>
                    <a:pt x="81806" y="56052"/>
                    <a:pt x="84791" y="56767"/>
                    <a:pt x="87777" y="57460"/>
                  </a:cubicBezTo>
                  <a:cubicBezTo>
                    <a:pt x="90825" y="58154"/>
                    <a:pt x="93979" y="58869"/>
                    <a:pt x="96607" y="60614"/>
                  </a:cubicBezTo>
                  <a:cubicBezTo>
                    <a:pt x="100391" y="63158"/>
                    <a:pt x="102914" y="67804"/>
                    <a:pt x="103629" y="73313"/>
                  </a:cubicBezTo>
                  <a:cubicBezTo>
                    <a:pt x="104239" y="78401"/>
                    <a:pt x="103440" y="83467"/>
                    <a:pt x="102578" y="88471"/>
                  </a:cubicBezTo>
                  <a:lnTo>
                    <a:pt x="102578" y="88639"/>
                  </a:lnTo>
                  <a:lnTo>
                    <a:pt x="103271" y="88724"/>
                  </a:lnTo>
                  <a:lnTo>
                    <a:pt x="103271" y="88555"/>
                  </a:lnTo>
                  <a:cubicBezTo>
                    <a:pt x="104154" y="83573"/>
                    <a:pt x="104932" y="78401"/>
                    <a:pt x="104323" y="73313"/>
                  </a:cubicBezTo>
                  <a:cubicBezTo>
                    <a:pt x="103629" y="67531"/>
                    <a:pt x="101001" y="62716"/>
                    <a:pt x="97048" y="60088"/>
                  </a:cubicBezTo>
                  <a:cubicBezTo>
                    <a:pt x="94336" y="58238"/>
                    <a:pt x="91014" y="57460"/>
                    <a:pt x="87945" y="56767"/>
                  </a:cubicBezTo>
                  <a:cubicBezTo>
                    <a:pt x="85043" y="56052"/>
                    <a:pt x="82079" y="55358"/>
                    <a:pt x="79535" y="53865"/>
                  </a:cubicBezTo>
                  <a:cubicBezTo>
                    <a:pt x="78126" y="52982"/>
                    <a:pt x="77264" y="52120"/>
                    <a:pt x="76823" y="51153"/>
                  </a:cubicBezTo>
                  <a:cubicBezTo>
                    <a:pt x="76024" y="49576"/>
                    <a:pt x="76381" y="47642"/>
                    <a:pt x="76739" y="46065"/>
                  </a:cubicBezTo>
                  <a:cubicBezTo>
                    <a:pt x="77517" y="42743"/>
                    <a:pt x="78736" y="39590"/>
                    <a:pt x="79977" y="36436"/>
                  </a:cubicBezTo>
                  <a:cubicBezTo>
                    <a:pt x="81112" y="33366"/>
                    <a:pt x="82247" y="30213"/>
                    <a:pt x="83046" y="27059"/>
                  </a:cubicBezTo>
                  <a:cubicBezTo>
                    <a:pt x="83992" y="23296"/>
                    <a:pt x="85485" y="13919"/>
                    <a:pt x="79787" y="7696"/>
                  </a:cubicBezTo>
                  <a:cubicBezTo>
                    <a:pt x="77433" y="5152"/>
                    <a:pt x="74111" y="3323"/>
                    <a:pt x="69191" y="1998"/>
                  </a:cubicBezTo>
                  <a:cubicBezTo>
                    <a:pt x="64208" y="610"/>
                    <a:pt x="59120" y="1"/>
                    <a:pt x="53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3250" y="3363475"/>
              <a:ext cx="2280100" cy="1901150"/>
            </a:xfrm>
            <a:custGeom>
              <a:avLst/>
              <a:gdLst/>
              <a:ahLst/>
              <a:cxnLst/>
              <a:rect l="l" t="t" r="r" b="b"/>
              <a:pathLst>
                <a:path w="91204" h="76046" extrusionOk="0">
                  <a:moveTo>
                    <a:pt x="59751" y="1"/>
                  </a:moveTo>
                  <a:cubicBezTo>
                    <a:pt x="57817" y="1"/>
                    <a:pt x="55820" y="358"/>
                    <a:pt x="53969" y="695"/>
                  </a:cubicBezTo>
                  <a:cubicBezTo>
                    <a:pt x="53086" y="884"/>
                    <a:pt x="52224" y="968"/>
                    <a:pt x="51341" y="1136"/>
                  </a:cubicBezTo>
                  <a:cubicBezTo>
                    <a:pt x="47578" y="1662"/>
                    <a:pt x="43815" y="2461"/>
                    <a:pt x="40135" y="3596"/>
                  </a:cubicBezTo>
                  <a:cubicBezTo>
                    <a:pt x="32777" y="5782"/>
                    <a:pt x="25860" y="9104"/>
                    <a:pt x="19637" y="13498"/>
                  </a:cubicBezTo>
                  <a:cubicBezTo>
                    <a:pt x="19279" y="13667"/>
                    <a:pt x="19027" y="13919"/>
                    <a:pt x="18670" y="14108"/>
                  </a:cubicBezTo>
                  <a:cubicBezTo>
                    <a:pt x="16483" y="15601"/>
                    <a:pt x="14297" y="17178"/>
                    <a:pt x="11837" y="17787"/>
                  </a:cubicBezTo>
                  <a:cubicBezTo>
                    <a:pt x="10260" y="18229"/>
                    <a:pt x="8599" y="18313"/>
                    <a:pt x="6938" y="18313"/>
                  </a:cubicBezTo>
                  <a:cubicBezTo>
                    <a:pt x="4730" y="18313"/>
                    <a:pt x="2460" y="18313"/>
                    <a:pt x="526" y="17346"/>
                  </a:cubicBezTo>
                  <a:lnTo>
                    <a:pt x="357" y="17262"/>
                  </a:lnTo>
                  <a:lnTo>
                    <a:pt x="0" y="17871"/>
                  </a:lnTo>
                  <a:lnTo>
                    <a:pt x="189" y="17956"/>
                  </a:lnTo>
                  <a:cubicBezTo>
                    <a:pt x="2292" y="19007"/>
                    <a:pt x="4730" y="19007"/>
                    <a:pt x="6938" y="19007"/>
                  </a:cubicBezTo>
                  <a:cubicBezTo>
                    <a:pt x="8683" y="19007"/>
                    <a:pt x="10344" y="18923"/>
                    <a:pt x="12005" y="18481"/>
                  </a:cubicBezTo>
                  <a:cubicBezTo>
                    <a:pt x="14633" y="17787"/>
                    <a:pt x="16925" y="16211"/>
                    <a:pt x="19111" y="14718"/>
                  </a:cubicBezTo>
                  <a:cubicBezTo>
                    <a:pt x="19363" y="14444"/>
                    <a:pt x="19721" y="14276"/>
                    <a:pt x="19973" y="14024"/>
                  </a:cubicBezTo>
                  <a:cubicBezTo>
                    <a:pt x="26196" y="9714"/>
                    <a:pt x="33029" y="6476"/>
                    <a:pt x="40388" y="4290"/>
                  </a:cubicBezTo>
                  <a:cubicBezTo>
                    <a:pt x="43983" y="3154"/>
                    <a:pt x="47662" y="2355"/>
                    <a:pt x="51426" y="1830"/>
                  </a:cubicBezTo>
                  <a:cubicBezTo>
                    <a:pt x="52309" y="1662"/>
                    <a:pt x="53192" y="1493"/>
                    <a:pt x="54054" y="1409"/>
                  </a:cubicBezTo>
                  <a:cubicBezTo>
                    <a:pt x="55904" y="1052"/>
                    <a:pt x="57817" y="695"/>
                    <a:pt x="59751" y="695"/>
                  </a:cubicBezTo>
                  <a:cubicBezTo>
                    <a:pt x="60445" y="695"/>
                    <a:pt x="61160" y="779"/>
                    <a:pt x="61854" y="884"/>
                  </a:cubicBezTo>
                  <a:cubicBezTo>
                    <a:pt x="65091" y="1409"/>
                    <a:pt x="68855" y="3596"/>
                    <a:pt x="69654" y="7275"/>
                  </a:cubicBezTo>
                  <a:cubicBezTo>
                    <a:pt x="70263" y="10071"/>
                    <a:pt x="69212" y="12868"/>
                    <a:pt x="68161" y="15601"/>
                  </a:cubicBezTo>
                  <a:lnTo>
                    <a:pt x="67993" y="16021"/>
                  </a:lnTo>
                  <a:cubicBezTo>
                    <a:pt x="64398" y="25230"/>
                    <a:pt x="63262" y="33030"/>
                    <a:pt x="64650" y="39863"/>
                  </a:cubicBezTo>
                  <a:cubicBezTo>
                    <a:pt x="66143" y="47137"/>
                    <a:pt x="71588" y="55274"/>
                    <a:pt x="80250" y="57019"/>
                  </a:cubicBezTo>
                  <a:cubicBezTo>
                    <a:pt x="80860" y="57208"/>
                    <a:pt x="81385" y="57292"/>
                    <a:pt x="81995" y="57376"/>
                  </a:cubicBezTo>
                  <a:cubicBezTo>
                    <a:pt x="83319" y="57544"/>
                    <a:pt x="84728" y="57734"/>
                    <a:pt x="85947" y="58343"/>
                  </a:cubicBezTo>
                  <a:cubicBezTo>
                    <a:pt x="88744" y="59647"/>
                    <a:pt x="90510" y="63074"/>
                    <a:pt x="90152" y="66585"/>
                  </a:cubicBezTo>
                  <a:cubicBezTo>
                    <a:pt x="89879" y="70348"/>
                    <a:pt x="87608" y="73502"/>
                    <a:pt x="85779" y="75415"/>
                  </a:cubicBezTo>
                  <a:lnTo>
                    <a:pt x="85674" y="75604"/>
                  </a:lnTo>
                  <a:lnTo>
                    <a:pt x="86200" y="76046"/>
                  </a:lnTo>
                  <a:lnTo>
                    <a:pt x="86305" y="75941"/>
                  </a:lnTo>
                  <a:cubicBezTo>
                    <a:pt x="89017" y="72976"/>
                    <a:pt x="90594" y="69739"/>
                    <a:pt x="90846" y="66669"/>
                  </a:cubicBezTo>
                  <a:cubicBezTo>
                    <a:pt x="91204" y="62906"/>
                    <a:pt x="89269" y="59226"/>
                    <a:pt x="86305" y="57734"/>
                  </a:cubicBezTo>
                  <a:cubicBezTo>
                    <a:pt x="84980" y="57124"/>
                    <a:pt x="83488" y="56851"/>
                    <a:pt x="82100" y="56682"/>
                  </a:cubicBezTo>
                  <a:cubicBezTo>
                    <a:pt x="81574" y="56598"/>
                    <a:pt x="80944" y="56493"/>
                    <a:pt x="80334" y="56409"/>
                  </a:cubicBezTo>
                  <a:cubicBezTo>
                    <a:pt x="72008" y="54664"/>
                    <a:pt x="66752" y="46780"/>
                    <a:pt x="65365" y="39674"/>
                  </a:cubicBezTo>
                  <a:cubicBezTo>
                    <a:pt x="64040" y="33030"/>
                    <a:pt x="65091" y="25314"/>
                    <a:pt x="68602" y="16295"/>
                  </a:cubicBezTo>
                  <a:lnTo>
                    <a:pt x="68771" y="15853"/>
                  </a:lnTo>
                  <a:cubicBezTo>
                    <a:pt x="69906" y="13057"/>
                    <a:pt x="71062" y="10156"/>
                    <a:pt x="70347" y="7191"/>
                  </a:cubicBezTo>
                  <a:cubicBezTo>
                    <a:pt x="69485" y="3154"/>
                    <a:pt x="65449" y="695"/>
                    <a:pt x="61938" y="169"/>
                  </a:cubicBezTo>
                  <a:cubicBezTo>
                    <a:pt x="61244" y="85"/>
                    <a:pt x="60550" y="1"/>
                    <a:pt x="59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40025" y="3582650"/>
              <a:ext cx="1609950" cy="1005000"/>
            </a:xfrm>
            <a:custGeom>
              <a:avLst/>
              <a:gdLst/>
              <a:ahLst/>
              <a:cxnLst/>
              <a:rect l="l" t="t" r="r" b="b"/>
              <a:pathLst>
                <a:path w="64398" h="40200" extrusionOk="0">
                  <a:moveTo>
                    <a:pt x="57292" y="695"/>
                  </a:moveTo>
                  <a:cubicBezTo>
                    <a:pt x="60529" y="695"/>
                    <a:pt x="62295" y="1746"/>
                    <a:pt x="62632" y="3932"/>
                  </a:cubicBezTo>
                  <a:cubicBezTo>
                    <a:pt x="63683" y="9882"/>
                    <a:pt x="56156" y="17430"/>
                    <a:pt x="53781" y="19617"/>
                  </a:cubicBezTo>
                  <a:cubicBezTo>
                    <a:pt x="49050" y="24074"/>
                    <a:pt x="43268" y="27417"/>
                    <a:pt x="37319" y="30654"/>
                  </a:cubicBezTo>
                  <a:cubicBezTo>
                    <a:pt x="30233" y="34691"/>
                    <a:pt x="22076" y="39148"/>
                    <a:pt x="13309" y="39506"/>
                  </a:cubicBezTo>
                  <a:lnTo>
                    <a:pt x="12531" y="39506"/>
                  </a:lnTo>
                  <a:cubicBezTo>
                    <a:pt x="9735" y="39506"/>
                    <a:pt x="7632" y="38980"/>
                    <a:pt x="5950" y="37845"/>
                  </a:cubicBezTo>
                  <a:cubicBezTo>
                    <a:pt x="5004" y="37130"/>
                    <a:pt x="4205" y="36352"/>
                    <a:pt x="3680" y="35301"/>
                  </a:cubicBezTo>
                  <a:cubicBezTo>
                    <a:pt x="799" y="30486"/>
                    <a:pt x="4121" y="24074"/>
                    <a:pt x="8410" y="20310"/>
                  </a:cubicBezTo>
                  <a:cubicBezTo>
                    <a:pt x="14802" y="14529"/>
                    <a:pt x="23400" y="11564"/>
                    <a:pt x="31011" y="8936"/>
                  </a:cubicBezTo>
                  <a:cubicBezTo>
                    <a:pt x="31705" y="8663"/>
                    <a:pt x="32861" y="8137"/>
                    <a:pt x="34333" y="7528"/>
                  </a:cubicBezTo>
                  <a:cubicBezTo>
                    <a:pt x="40031" y="5152"/>
                    <a:pt x="50732" y="695"/>
                    <a:pt x="57292" y="695"/>
                  </a:cubicBezTo>
                  <a:close/>
                  <a:moveTo>
                    <a:pt x="57292" y="1"/>
                  </a:moveTo>
                  <a:cubicBezTo>
                    <a:pt x="50543" y="1"/>
                    <a:pt x="39863" y="4458"/>
                    <a:pt x="34081" y="6918"/>
                  </a:cubicBezTo>
                  <a:cubicBezTo>
                    <a:pt x="32588" y="7528"/>
                    <a:pt x="31453" y="7969"/>
                    <a:pt x="30759" y="8221"/>
                  </a:cubicBezTo>
                  <a:cubicBezTo>
                    <a:pt x="23127" y="10934"/>
                    <a:pt x="14465" y="13919"/>
                    <a:pt x="7885" y="19785"/>
                  </a:cubicBezTo>
                  <a:cubicBezTo>
                    <a:pt x="3427" y="23822"/>
                    <a:pt x="0" y="30486"/>
                    <a:pt x="3070" y="35637"/>
                  </a:cubicBezTo>
                  <a:cubicBezTo>
                    <a:pt x="3680" y="36794"/>
                    <a:pt x="4563" y="37656"/>
                    <a:pt x="5530" y="38370"/>
                  </a:cubicBezTo>
                  <a:cubicBezTo>
                    <a:pt x="7359" y="39590"/>
                    <a:pt x="9630" y="40200"/>
                    <a:pt x="12531" y="40200"/>
                  </a:cubicBezTo>
                  <a:lnTo>
                    <a:pt x="13309" y="40200"/>
                  </a:lnTo>
                  <a:cubicBezTo>
                    <a:pt x="22244" y="39842"/>
                    <a:pt x="30486" y="35301"/>
                    <a:pt x="37676" y="31264"/>
                  </a:cubicBezTo>
                  <a:cubicBezTo>
                    <a:pt x="43710" y="27942"/>
                    <a:pt x="49408" y="24599"/>
                    <a:pt x="54222" y="20142"/>
                  </a:cubicBezTo>
                  <a:cubicBezTo>
                    <a:pt x="56682" y="17956"/>
                    <a:pt x="64398" y="10156"/>
                    <a:pt x="63347" y="3848"/>
                  </a:cubicBezTo>
                  <a:cubicBezTo>
                    <a:pt x="62905" y="1220"/>
                    <a:pt x="60887" y="1"/>
                    <a:pt x="57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0850" y="3972125"/>
              <a:ext cx="657025" cy="464675"/>
            </a:xfrm>
            <a:custGeom>
              <a:avLst/>
              <a:gdLst/>
              <a:ahLst/>
              <a:cxnLst/>
              <a:rect l="l" t="t" r="r" b="b"/>
              <a:pathLst>
                <a:path w="26281" h="18587" extrusionOk="0">
                  <a:moveTo>
                    <a:pt x="20310" y="716"/>
                  </a:moveTo>
                  <a:cubicBezTo>
                    <a:pt x="22770" y="716"/>
                    <a:pt x="25482" y="1767"/>
                    <a:pt x="25482" y="4921"/>
                  </a:cubicBezTo>
                  <a:cubicBezTo>
                    <a:pt x="25566" y="6750"/>
                    <a:pt x="24431" y="8495"/>
                    <a:pt x="22244" y="10429"/>
                  </a:cubicBezTo>
                  <a:cubicBezTo>
                    <a:pt x="19007" y="13141"/>
                    <a:pt x="15159" y="15244"/>
                    <a:pt x="10849" y="16736"/>
                  </a:cubicBezTo>
                  <a:cubicBezTo>
                    <a:pt x="8410" y="17535"/>
                    <a:pt x="6476" y="17872"/>
                    <a:pt x="4731" y="17872"/>
                  </a:cubicBezTo>
                  <a:cubicBezTo>
                    <a:pt x="3848" y="17872"/>
                    <a:pt x="3154" y="17788"/>
                    <a:pt x="2355" y="17619"/>
                  </a:cubicBezTo>
                  <a:cubicBezTo>
                    <a:pt x="1914" y="17535"/>
                    <a:pt x="1220" y="17346"/>
                    <a:pt x="968" y="16905"/>
                  </a:cubicBezTo>
                  <a:cubicBezTo>
                    <a:pt x="778" y="16568"/>
                    <a:pt x="694" y="16127"/>
                    <a:pt x="694" y="15769"/>
                  </a:cubicBezTo>
                  <a:cubicBezTo>
                    <a:pt x="778" y="12700"/>
                    <a:pt x="2439" y="9546"/>
                    <a:pt x="5257" y="7191"/>
                  </a:cubicBezTo>
                  <a:cubicBezTo>
                    <a:pt x="8494" y="4395"/>
                    <a:pt x="12615" y="2902"/>
                    <a:pt x="16547" y="1494"/>
                  </a:cubicBezTo>
                  <a:lnTo>
                    <a:pt x="17430" y="1136"/>
                  </a:lnTo>
                  <a:cubicBezTo>
                    <a:pt x="18313" y="884"/>
                    <a:pt x="19259" y="716"/>
                    <a:pt x="20310" y="716"/>
                  </a:cubicBezTo>
                  <a:close/>
                  <a:moveTo>
                    <a:pt x="20310" y="1"/>
                  </a:moveTo>
                  <a:cubicBezTo>
                    <a:pt x="19259" y="1"/>
                    <a:pt x="18124" y="190"/>
                    <a:pt x="17262" y="527"/>
                  </a:cubicBezTo>
                  <a:lnTo>
                    <a:pt x="16294" y="800"/>
                  </a:lnTo>
                  <a:cubicBezTo>
                    <a:pt x="12258" y="2293"/>
                    <a:pt x="8137" y="3764"/>
                    <a:pt x="4815" y="6666"/>
                  </a:cubicBezTo>
                  <a:cubicBezTo>
                    <a:pt x="1830" y="9210"/>
                    <a:pt x="85" y="12531"/>
                    <a:pt x="1" y="15769"/>
                  </a:cubicBezTo>
                  <a:cubicBezTo>
                    <a:pt x="1" y="16211"/>
                    <a:pt x="85" y="16736"/>
                    <a:pt x="337" y="17262"/>
                  </a:cubicBezTo>
                  <a:cubicBezTo>
                    <a:pt x="778" y="17956"/>
                    <a:pt x="1661" y="18229"/>
                    <a:pt x="2271" y="18313"/>
                  </a:cubicBezTo>
                  <a:cubicBezTo>
                    <a:pt x="2965" y="18481"/>
                    <a:pt x="3848" y="18587"/>
                    <a:pt x="4731" y="18587"/>
                  </a:cubicBezTo>
                  <a:cubicBezTo>
                    <a:pt x="6560" y="18587"/>
                    <a:pt x="8578" y="18229"/>
                    <a:pt x="11038" y="17346"/>
                  </a:cubicBezTo>
                  <a:cubicBezTo>
                    <a:pt x="15495" y="15958"/>
                    <a:pt x="19364" y="13751"/>
                    <a:pt x="22686" y="10955"/>
                  </a:cubicBezTo>
                  <a:cubicBezTo>
                    <a:pt x="25041" y="8936"/>
                    <a:pt x="26281" y="6918"/>
                    <a:pt x="26197" y="4921"/>
                  </a:cubicBezTo>
                  <a:cubicBezTo>
                    <a:pt x="26197" y="1241"/>
                    <a:pt x="23043" y="1"/>
                    <a:pt x="203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95475" y="4309575"/>
              <a:ext cx="1964725" cy="928775"/>
            </a:xfrm>
            <a:custGeom>
              <a:avLst/>
              <a:gdLst/>
              <a:ahLst/>
              <a:cxnLst/>
              <a:rect l="l" t="t" r="r" b="b"/>
              <a:pathLst>
                <a:path w="78589" h="37151" extrusionOk="0">
                  <a:moveTo>
                    <a:pt x="48524" y="1"/>
                  </a:moveTo>
                  <a:cubicBezTo>
                    <a:pt x="47746" y="1"/>
                    <a:pt x="46863" y="85"/>
                    <a:pt x="46085" y="358"/>
                  </a:cubicBezTo>
                  <a:cubicBezTo>
                    <a:pt x="43710" y="1052"/>
                    <a:pt x="41607" y="2545"/>
                    <a:pt x="39694" y="3932"/>
                  </a:cubicBezTo>
                  <a:cubicBezTo>
                    <a:pt x="39168" y="4290"/>
                    <a:pt x="38727" y="4647"/>
                    <a:pt x="38285" y="4899"/>
                  </a:cubicBezTo>
                  <a:cubicBezTo>
                    <a:pt x="33282" y="8494"/>
                    <a:pt x="27164" y="11291"/>
                    <a:pt x="19195" y="13751"/>
                  </a:cubicBezTo>
                  <a:cubicBezTo>
                    <a:pt x="15600" y="14886"/>
                    <a:pt x="10786" y="16126"/>
                    <a:pt x="6055" y="16126"/>
                  </a:cubicBezTo>
                  <a:cubicBezTo>
                    <a:pt x="4037" y="16126"/>
                    <a:pt x="2103" y="15937"/>
                    <a:pt x="273" y="15496"/>
                  </a:cubicBezTo>
                  <a:lnTo>
                    <a:pt x="84" y="15411"/>
                  </a:lnTo>
                  <a:lnTo>
                    <a:pt x="0" y="16126"/>
                  </a:lnTo>
                  <a:lnTo>
                    <a:pt x="168" y="16126"/>
                  </a:lnTo>
                  <a:cubicBezTo>
                    <a:pt x="1934" y="16652"/>
                    <a:pt x="3953" y="16820"/>
                    <a:pt x="6055" y="16820"/>
                  </a:cubicBezTo>
                  <a:cubicBezTo>
                    <a:pt x="10870" y="16820"/>
                    <a:pt x="15768" y="15496"/>
                    <a:pt x="19448" y="14444"/>
                  </a:cubicBezTo>
                  <a:cubicBezTo>
                    <a:pt x="27500" y="12006"/>
                    <a:pt x="33555" y="9104"/>
                    <a:pt x="38727" y="5509"/>
                  </a:cubicBezTo>
                  <a:cubicBezTo>
                    <a:pt x="39168" y="5173"/>
                    <a:pt x="39589" y="4899"/>
                    <a:pt x="40030" y="4563"/>
                  </a:cubicBezTo>
                  <a:cubicBezTo>
                    <a:pt x="41965" y="3154"/>
                    <a:pt x="43983" y="1662"/>
                    <a:pt x="46254" y="968"/>
                  </a:cubicBezTo>
                  <a:cubicBezTo>
                    <a:pt x="46947" y="779"/>
                    <a:pt x="47746" y="694"/>
                    <a:pt x="48524" y="694"/>
                  </a:cubicBezTo>
                  <a:cubicBezTo>
                    <a:pt x="50900" y="694"/>
                    <a:pt x="52918" y="1662"/>
                    <a:pt x="53780" y="3238"/>
                  </a:cubicBezTo>
                  <a:cubicBezTo>
                    <a:pt x="54495" y="4563"/>
                    <a:pt x="54495" y="5951"/>
                    <a:pt x="54495" y="7527"/>
                  </a:cubicBezTo>
                  <a:cubicBezTo>
                    <a:pt x="54579" y="8494"/>
                    <a:pt x="54579" y="9546"/>
                    <a:pt x="54832" y="10597"/>
                  </a:cubicBezTo>
                  <a:cubicBezTo>
                    <a:pt x="55462" y="13393"/>
                    <a:pt x="57565" y="15769"/>
                    <a:pt x="61496" y="18124"/>
                  </a:cubicBezTo>
                  <a:cubicBezTo>
                    <a:pt x="63956" y="19616"/>
                    <a:pt x="66500" y="20857"/>
                    <a:pt x="69212" y="21803"/>
                  </a:cubicBezTo>
                  <a:lnTo>
                    <a:pt x="69906" y="22076"/>
                  </a:lnTo>
                  <a:cubicBezTo>
                    <a:pt x="72807" y="23127"/>
                    <a:pt x="75856" y="24263"/>
                    <a:pt x="77096" y="26975"/>
                  </a:cubicBezTo>
                  <a:cubicBezTo>
                    <a:pt x="77874" y="28468"/>
                    <a:pt x="77790" y="30486"/>
                    <a:pt x="76907" y="32315"/>
                  </a:cubicBezTo>
                  <a:cubicBezTo>
                    <a:pt x="76213" y="33808"/>
                    <a:pt x="74994" y="35216"/>
                    <a:pt x="73228" y="36520"/>
                  </a:cubicBezTo>
                  <a:lnTo>
                    <a:pt x="73144" y="36625"/>
                  </a:lnTo>
                  <a:lnTo>
                    <a:pt x="73501" y="37151"/>
                  </a:lnTo>
                  <a:lnTo>
                    <a:pt x="73669" y="37046"/>
                  </a:lnTo>
                  <a:cubicBezTo>
                    <a:pt x="75519" y="35742"/>
                    <a:pt x="76823" y="34249"/>
                    <a:pt x="77622" y="32588"/>
                  </a:cubicBezTo>
                  <a:cubicBezTo>
                    <a:pt x="78484" y="30654"/>
                    <a:pt x="78589" y="28384"/>
                    <a:pt x="77790" y="26639"/>
                  </a:cubicBezTo>
                  <a:cubicBezTo>
                    <a:pt x="76381" y="23737"/>
                    <a:pt x="73060" y="22518"/>
                    <a:pt x="70074" y="21382"/>
                  </a:cubicBezTo>
                  <a:lnTo>
                    <a:pt x="69464" y="21193"/>
                  </a:lnTo>
                  <a:cubicBezTo>
                    <a:pt x="66836" y="20142"/>
                    <a:pt x="64208" y="18923"/>
                    <a:pt x="61854" y="17514"/>
                  </a:cubicBezTo>
                  <a:cubicBezTo>
                    <a:pt x="58174" y="15243"/>
                    <a:pt x="56072" y="13057"/>
                    <a:pt x="55546" y="10429"/>
                  </a:cubicBezTo>
                  <a:cubicBezTo>
                    <a:pt x="55273" y="9462"/>
                    <a:pt x="55273" y="8494"/>
                    <a:pt x="55189" y="7443"/>
                  </a:cubicBezTo>
                  <a:cubicBezTo>
                    <a:pt x="55189" y="5951"/>
                    <a:pt x="55189" y="4374"/>
                    <a:pt x="54411" y="2986"/>
                  </a:cubicBezTo>
                  <a:cubicBezTo>
                    <a:pt x="53360" y="1052"/>
                    <a:pt x="51152" y="1"/>
                    <a:pt x="485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17550" y="4572375"/>
              <a:ext cx="1724000" cy="648100"/>
            </a:xfrm>
            <a:custGeom>
              <a:avLst/>
              <a:gdLst/>
              <a:ahLst/>
              <a:cxnLst/>
              <a:rect l="l" t="t" r="r" b="b"/>
              <a:pathLst>
                <a:path w="68960" h="25924" extrusionOk="0">
                  <a:moveTo>
                    <a:pt x="44593" y="1"/>
                  </a:moveTo>
                  <a:cubicBezTo>
                    <a:pt x="44151" y="1"/>
                    <a:pt x="43626" y="1"/>
                    <a:pt x="43205" y="85"/>
                  </a:cubicBezTo>
                  <a:cubicBezTo>
                    <a:pt x="41103" y="442"/>
                    <a:pt x="39168" y="1578"/>
                    <a:pt x="37318" y="2629"/>
                  </a:cubicBezTo>
                  <a:lnTo>
                    <a:pt x="36709" y="2881"/>
                  </a:lnTo>
                  <a:cubicBezTo>
                    <a:pt x="29707" y="6834"/>
                    <a:pt x="18586" y="11564"/>
                    <a:pt x="5971" y="11564"/>
                  </a:cubicBezTo>
                  <a:cubicBezTo>
                    <a:pt x="4037" y="11564"/>
                    <a:pt x="2102" y="11480"/>
                    <a:pt x="273" y="11207"/>
                  </a:cubicBezTo>
                  <a:lnTo>
                    <a:pt x="105" y="11207"/>
                  </a:lnTo>
                  <a:lnTo>
                    <a:pt x="0" y="11922"/>
                  </a:lnTo>
                  <a:lnTo>
                    <a:pt x="189" y="11922"/>
                  </a:lnTo>
                  <a:cubicBezTo>
                    <a:pt x="2102" y="12174"/>
                    <a:pt x="4037" y="12258"/>
                    <a:pt x="5971" y="12258"/>
                  </a:cubicBezTo>
                  <a:cubicBezTo>
                    <a:pt x="18754" y="12258"/>
                    <a:pt x="29960" y="7528"/>
                    <a:pt x="37066" y="3512"/>
                  </a:cubicBezTo>
                  <a:lnTo>
                    <a:pt x="37676" y="3154"/>
                  </a:lnTo>
                  <a:cubicBezTo>
                    <a:pt x="39421" y="2187"/>
                    <a:pt x="41355" y="1136"/>
                    <a:pt x="43373" y="779"/>
                  </a:cubicBezTo>
                  <a:cubicBezTo>
                    <a:pt x="43731" y="695"/>
                    <a:pt x="44151" y="695"/>
                    <a:pt x="44593" y="695"/>
                  </a:cubicBezTo>
                  <a:cubicBezTo>
                    <a:pt x="46611" y="695"/>
                    <a:pt x="48356" y="1494"/>
                    <a:pt x="49239" y="2797"/>
                  </a:cubicBezTo>
                  <a:cubicBezTo>
                    <a:pt x="49765" y="3596"/>
                    <a:pt x="49933" y="4563"/>
                    <a:pt x="50206" y="5509"/>
                  </a:cubicBezTo>
                  <a:cubicBezTo>
                    <a:pt x="50290" y="5867"/>
                    <a:pt x="50374" y="6140"/>
                    <a:pt x="50458" y="6392"/>
                  </a:cubicBezTo>
                  <a:cubicBezTo>
                    <a:pt x="51615" y="10513"/>
                    <a:pt x="54579" y="13835"/>
                    <a:pt x="58174" y="14970"/>
                  </a:cubicBezTo>
                  <a:cubicBezTo>
                    <a:pt x="59057" y="15243"/>
                    <a:pt x="60024" y="15412"/>
                    <a:pt x="60886" y="15601"/>
                  </a:cubicBezTo>
                  <a:cubicBezTo>
                    <a:pt x="61601" y="15685"/>
                    <a:pt x="62211" y="15769"/>
                    <a:pt x="62905" y="15937"/>
                  </a:cubicBezTo>
                  <a:cubicBezTo>
                    <a:pt x="64124" y="16295"/>
                    <a:pt x="65806" y="16904"/>
                    <a:pt x="66584" y="18313"/>
                  </a:cubicBezTo>
                  <a:cubicBezTo>
                    <a:pt x="68077" y="20857"/>
                    <a:pt x="66058" y="24095"/>
                    <a:pt x="65091" y="25398"/>
                  </a:cubicBezTo>
                  <a:lnTo>
                    <a:pt x="65007" y="25482"/>
                  </a:lnTo>
                  <a:lnTo>
                    <a:pt x="65533" y="25924"/>
                  </a:lnTo>
                  <a:lnTo>
                    <a:pt x="65617" y="25756"/>
                  </a:lnTo>
                  <a:cubicBezTo>
                    <a:pt x="66668" y="24431"/>
                    <a:pt x="68960" y="20857"/>
                    <a:pt x="67194" y="17956"/>
                  </a:cubicBezTo>
                  <a:cubicBezTo>
                    <a:pt x="66416" y="16736"/>
                    <a:pt x="65007" y="15769"/>
                    <a:pt x="63073" y="15243"/>
                  </a:cubicBezTo>
                  <a:cubicBezTo>
                    <a:pt x="62379" y="15075"/>
                    <a:pt x="61685" y="14970"/>
                    <a:pt x="60971" y="14886"/>
                  </a:cubicBezTo>
                  <a:cubicBezTo>
                    <a:pt x="60109" y="14718"/>
                    <a:pt x="59226" y="14550"/>
                    <a:pt x="58448" y="14276"/>
                  </a:cubicBezTo>
                  <a:cubicBezTo>
                    <a:pt x="55021" y="13225"/>
                    <a:pt x="52224" y="10071"/>
                    <a:pt x="51089" y="6224"/>
                  </a:cubicBezTo>
                  <a:cubicBezTo>
                    <a:pt x="50984" y="5951"/>
                    <a:pt x="50984" y="5614"/>
                    <a:pt x="50900" y="5341"/>
                  </a:cubicBezTo>
                  <a:cubicBezTo>
                    <a:pt x="50648" y="4290"/>
                    <a:pt x="50374" y="3323"/>
                    <a:pt x="49765" y="2356"/>
                  </a:cubicBezTo>
                  <a:cubicBezTo>
                    <a:pt x="48798" y="884"/>
                    <a:pt x="46884" y="1"/>
                    <a:pt x="44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04425" y="4819950"/>
              <a:ext cx="1329825" cy="400525"/>
            </a:xfrm>
            <a:custGeom>
              <a:avLst/>
              <a:gdLst/>
              <a:ahLst/>
              <a:cxnLst/>
              <a:rect l="l" t="t" r="r" b="b"/>
              <a:pathLst>
                <a:path w="53193" h="16021" extrusionOk="0">
                  <a:moveTo>
                    <a:pt x="39421" y="0"/>
                  </a:moveTo>
                  <a:cubicBezTo>
                    <a:pt x="38896" y="0"/>
                    <a:pt x="38370" y="84"/>
                    <a:pt x="37844" y="168"/>
                  </a:cubicBezTo>
                  <a:cubicBezTo>
                    <a:pt x="36541" y="526"/>
                    <a:pt x="35406" y="1136"/>
                    <a:pt x="34270" y="1745"/>
                  </a:cubicBezTo>
                  <a:cubicBezTo>
                    <a:pt x="33997" y="1829"/>
                    <a:pt x="33829" y="1914"/>
                    <a:pt x="33640" y="2019"/>
                  </a:cubicBezTo>
                  <a:cubicBezTo>
                    <a:pt x="23127" y="7443"/>
                    <a:pt x="10870" y="8410"/>
                    <a:pt x="190" y="9272"/>
                  </a:cubicBezTo>
                  <a:lnTo>
                    <a:pt x="1" y="9272"/>
                  </a:lnTo>
                  <a:lnTo>
                    <a:pt x="1" y="9987"/>
                  </a:lnTo>
                  <a:lnTo>
                    <a:pt x="190" y="9987"/>
                  </a:lnTo>
                  <a:cubicBezTo>
                    <a:pt x="11038" y="9104"/>
                    <a:pt x="23317" y="8137"/>
                    <a:pt x="33997" y="2628"/>
                  </a:cubicBezTo>
                  <a:cubicBezTo>
                    <a:pt x="34165" y="2544"/>
                    <a:pt x="34354" y="2439"/>
                    <a:pt x="34523" y="2355"/>
                  </a:cubicBezTo>
                  <a:cubicBezTo>
                    <a:pt x="35658" y="1745"/>
                    <a:pt x="36793" y="1136"/>
                    <a:pt x="38034" y="862"/>
                  </a:cubicBezTo>
                  <a:cubicBezTo>
                    <a:pt x="38465" y="765"/>
                    <a:pt x="38903" y="717"/>
                    <a:pt x="39330" y="717"/>
                  </a:cubicBezTo>
                  <a:cubicBezTo>
                    <a:pt x="40384" y="717"/>
                    <a:pt x="41376" y="1009"/>
                    <a:pt x="42049" y="1577"/>
                  </a:cubicBezTo>
                  <a:cubicBezTo>
                    <a:pt x="42848" y="2187"/>
                    <a:pt x="43290" y="3238"/>
                    <a:pt x="43731" y="4289"/>
                  </a:cubicBezTo>
                  <a:cubicBezTo>
                    <a:pt x="44068" y="4983"/>
                    <a:pt x="44341" y="5782"/>
                    <a:pt x="44867" y="6392"/>
                  </a:cubicBezTo>
                  <a:cubicBezTo>
                    <a:pt x="45918" y="7969"/>
                    <a:pt x="47663" y="8852"/>
                    <a:pt x="49324" y="9629"/>
                  </a:cubicBezTo>
                  <a:lnTo>
                    <a:pt x="49408" y="9629"/>
                  </a:lnTo>
                  <a:cubicBezTo>
                    <a:pt x="49597" y="9798"/>
                    <a:pt x="49849" y="9903"/>
                    <a:pt x="50039" y="9987"/>
                  </a:cubicBezTo>
                  <a:cubicBezTo>
                    <a:pt x="50732" y="10323"/>
                    <a:pt x="51510" y="10765"/>
                    <a:pt x="51952" y="11374"/>
                  </a:cubicBezTo>
                  <a:cubicBezTo>
                    <a:pt x="52225" y="11900"/>
                    <a:pt x="52309" y="12531"/>
                    <a:pt x="52393" y="13056"/>
                  </a:cubicBezTo>
                  <a:cubicBezTo>
                    <a:pt x="52477" y="13918"/>
                    <a:pt x="52477" y="14886"/>
                    <a:pt x="52393" y="15769"/>
                  </a:cubicBezTo>
                  <a:lnTo>
                    <a:pt x="52393" y="15937"/>
                  </a:lnTo>
                  <a:lnTo>
                    <a:pt x="53087" y="16021"/>
                  </a:lnTo>
                  <a:lnTo>
                    <a:pt x="53087" y="15853"/>
                  </a:lnTo>
                  <a:cubicBezTo>
                    <a:pt x="53192" y="14886"/>
                    <a:pt x="53192" y="13918"/>
                    <a:pt x="53087" y="12951"/>
                  </a:cubicBezTo>
                  <a:cubicBezTo>
                    <a:pt x="53003" y="12342"/>
                    <a:pt x="52919" y="11648"/>
                    <a:pt x="52561" y="11038"/>
                  </a:cubicBezTo>
                  <a:cubicBezTo>
                    <a:pt x="52036" y="10239"/>
                    <a:pt x="51174" y="9714"/>
                    <a:pt x="50375" y="9377"/>
                  </a:cubicBezTo>
                  <a:cubicBezTo>
                    <a:pt x="50123" y="9188"/>
                    <a:pt x="49849" y="9104"/>
                    <a:pt x="49681" y="9020"/>
                  </a:cubicBezTo>
                  <a:cubicBezTo>
                    <a:pt x="48104" y="8221"/>
                    <a:pt x="46443" y="7443"/>
                    <a:pt x="45392" y="6034"/>
                  </a:cubicBezTo>
                  <a:cubicBezTo>
                    <a:pt x="44951" y="5425"/>
                    <a:pt x="44677" y="4731"/>
                    <a:pt x="44341" y="4016"/>
                  </a:cubicBezTo>
                  <a:cubicBezTo>
                    <a:pt x="43899" y="2881"/>
                    <a:pt x="43458" y="1745"/>
                    <a:pt x="42491" y="967"/>
                  </a:cubicBezTo>
                  <a:cubicBezTo>
                    <a:pt x="41713" y="337"/>
                    <a:pt x="40662" y="0"/>
                    <a:pt x="394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8150" y="5061875"/>
              <a:ext cx="602375" cy="123925"/>
            </a:xfrm>
            <a:custGeom>
              <a:avLst/>
              <a:gdLst/>
              <a:ahLst/>
              <a:cxnLst/>
              <a:rect l="l" t="t" r="r" b="b"/>
              <a:pathLst>
                <a:path w="24095" h="4957" extrusionOk="0">
                  <a:moveTo>
                    <a:pt x="14407" y="0"/>
                  </a:moveTo>
                  <a:cubicBezTo>
                    <a:pt x="13030" y="0"/>
                    <a:pt x="11526" y="189"/>
                    <a:pt x="9903" y="562"/>
                  </a:cubicBezTo>
                  <a:cubicBezTo>
                    <a:pt x="8767" y="920"/>
                    <a:pt x="7527" y="1277"/>
                    <a:pt x="6307" y="1613"/>
                  </a:cubicBezTo>
                  <a:cubicBezTo>
                    <a:pt x="4373" y="2328"/>
                    <a:pt x="2271" y="2938"/>
                    <a:pt x="168" y="3190"/>
                  </a:cubicBezTo>
                  <a:lnTo>
                    <a:pt x="0" y="3190"/>
                  </a:lnTo>
                  <a:lnTo>
                    <a:pt x="84" y="3905"/>
                  </a:lnTo>
                  <a:lnTo>
                    <a:pt x="273" y="3905"/>
                  </a:lnTo>
                  <a:cubicBezTo>
                    <a:pt x="2460" y="3632"/>
                    <a:pt x="4562" y="2938"/>
                    <a:pt x="6581" y="2328"/>
                  </a:cubicBezTo>
                  <a:cubicBezTo>
                    <a:pt x="7716" y="1971"/>
                    <a:pt x="8935" y="1613"/>
                    <a:pt x="10071" y="1277"/>
                  </a:cubicBezTo>
                  <a:cubicBezTo>
                    <a:pt x="11633" y="895"/>
                    <a:pt x="13083" y="703"/>
                    <a:pt x="14412" y="703"/>
                  </a:cubicBezTo>
                  <a:cubicBezTo>
                    <a:pt x="16445" y="703"/>
                    <a:pt x="18192" y="1152"/>
                    <a:pt x="19616" y="2055"/>
                  </a:cubicBezTo>
                  <a:cubicBezTo>
                    <a:pt x="20141" y="2412"/>
                    <a:pt x="20667" y="2854"/>
                    <a:pt x="21109" y="3190"/>
                  </a:cubicBezTo>
                  <a:cubicBezTo>
                    <a:pt x="21907" y="3905"/>
                    <a:pt x="22685" y="4515"/>
                    <a:pt x="23653" y="4956"/>
                  </a:cubicBezTo>
                  <a:lnTo>
                    <a:pt x="23821" y="4956"/>
                  </a:lnTo>
                  <a:lnTo>
                    <a:pt x="24094" y="4326"/>
                  </a:lnTo>
                  <a:lnTo>
                    <a:pt x="23926" y="4241"/>
                  </a:lnTo>
                  <a:cubicBezTo>
                    <a:pt x="23043" y="3905"/>
                    <a:pt x="22349" y="3274"/>
                    <a:pt x="21550" y="2665"/>
                  </a:cubicBezTo>
                  <a:cubicBezTo>
                    <a:pt x="21109" y="2223"/>
                    <a:pt x="20583" y="1887"/>
                    <a:pt x="19973" y="1445"/>
                  </a:cubicBezTo>
                  <a:cubicBezTo>
                    <a:pt x="18463" y="477"/>
                    <a:pt x="16596" y="0"/>
                    <a:pt x="14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61435" y="-250580"/>
              <a:ext cx="2452016" cy="2169110"/>
            </a:xfrm>
            <a:custGeom>
              <a:avLst/>
              <a:gdLst/>
              <a:ahLst/>
              <a:cxnLst/>
              <a:rect l="l" t="t" r="r" b="b"/>
              <a:pathLst>
                <a:path w="104787" h="92697" extrusionOk="0">
                  <a:moveTo>
                    <a:pt x="101969" y="0"/>
                  </a:moveTo>
                  <a:lnTo>
                    <a:pt x="101275" y="273"/>
                  </a:lnTo>
                  <a:lnTo>
                    <a:pt x="101359" y="442"/>
                  </a:lnTo>
                  <a:cubicBezTo>
                    <a:pt x="103987" y="7884"/>
                    <a:pt x="102410" y="16651"/>
                    <a:pt x="97238" y="22685"/>
                  </a:cubicBezTo>
                  <a:cubicBezTo>
                    <a:pt x="96103" y="24094"/>
                    <a:pt x="94695" y="25313"/>
                    <a:pt x="93307" y="26638"/>
                  </a:cubicBezTo>
                  <a:cubicBezTo>
                    <a:pt x="91898" y="27942"/>
                    <a:pt x="90406" y="29266"/>
                    <a:pt x="89102" y="30843"/>
                  </a:cubicBezTo>
                  <a:cubicBezTo>
                    <a:pt x="82353" y="39084"/>
                    <a:pt x="82269" y="50900"/>
                    <a:pt x="82269" y="60361"/>
                  </a:cubicBezTo>
                  <a:cubicBezTo>
                    <a:pt x="82269" y="64398"/>
                    <a:pt x="82269" y="68939"/>
                    <a:pt x="80692" y="72976"/>
                  </a:cubicBezTo>
                  <a:cubicBezTo>
                    <a:pt x="78148" y="79725"/>
                    <a:pt x="71315" y="84371"/>
                    <a:pt x="64125" y="84371"/>
                  </a:cubicBezTo>
                  <a:lnTo>
                    <a:pt x="63515" y="84371"/>
                  </a:lnTo>
                  <a:cubicBezTo>
                    <a:pt x="62023" y="84371"/>
                    <a:pt x="60530" y="84098"/>
                    <a:pt x="59058" y="83845"/>
                  </a:cubicBezTo>
                  <a:cubicBezTo>
                    <a:pt x="57292" y="83572"/>
                    <a:pt x="55547" y="83320"/>
                    <a:pt x="53886" y="83320"/>
                  </a:cubicBezTo>
                  <a:cubicBezTo>
                    <a:pt x="53003" y="83320"/>
                    <a:pt x="52225" y="83320"/>
                    <a:pt x="51426" y="83488"/>
                  </a:cubicBezTo>
                  <a:cubicBezTo>
                    <a:pt x="48441" y="84014"/>
                    <a:pt x="45918" y="85759"/>
                    <a:pt x="43374" y="87440"/>
                  </a:cubicBezTo>
                  <a:cubicBezTo>
                    <a:pt x="41797" y="88576"/>
                    <a:pt x="40136" y="89711"/>
                    <a:pt x="38370" y="90489"/>
                  </a:cubicBezTo>
                  <a:cubicBezTo>
                    <a:pt x="36016" y="91540"/>
                    <a:pt x="33388" y="91982"/>
                    <a:pt x="30486" y="91982"/>
                  </a:cubicBezTo>
                  <a:cubicBezTo>
                    <a:pt x="25840" y="91982"/>
                    <a:pt x="21025" y="90762"/>
                    <a:pt x="17010" y="89438"/>
                  </a:cubicBezTo>
                  <a:cubicBezTo>
                    <a:pt x="16043" y="89186"/>
                    <a:pt x="14907" y="88828"/>
                    <a:pt x="14192" y="88050"/>
                  </a:cubicBezTo>
                  <a:cubicBezTo>
                    <a:pt x="13225" y="87167"/>
                    <a:pt x="12973" y="85864"/>
                    <a:pt x="12616" y="84455"/>
                  </a:cubicBezTo>
                  <a:cubicBezTo>
                    <a:pt x="12447" y="83656"/>
                    <a:pt x="12279" y="82878"/>
                    <a:pt x="12006" y="82184"/>
                  </a:cubicBezTo>
                  <a:cubicBezTo>
                    <a:pt x="11228" y="80082"/>
                    <a:pt x="9546" y="78673"/>
                    <a:pt x="7885" y="77265"/>
                  </a:cubicBezTo>
                  <a:cubicBezTo>
                    <a:pt x="6918" y="76403"/>
                    <a:pt x="5972" y="75604"/>
                    <a:pt x="5173" y="74637"/>
                  </a:cubicBezTo>
                  <a:cubicBezTo>
                    <a:pt x="2377" y="71147"/>
                    <a:pt x="2103" y="66500"/>
                    <a:pt x="2377" y="63157"/>
                  </a:cubicBezTo>
                  <a:cubicBezTo>
                    <a:pt x="2545" y="60803"/>
                    <a:pt x="3071" y="58343"/>
                    <a:pt x="3596" y="55988"/>
                  </a:cubicBezTo>
                  <a:cubicBezTo>
                    <a:pt x="3954" y="54411"/>
                    <a:pt x="4290" y="52750"/>
                    <a:pt x="4563" y="51068"/>
                  </a:cubicBezTo>
                  <a:cubicBezTo>
                    <a:pt x="5530" y="44761"/>
                    <a:pt x="5089" y="38117"/>
                    <a:pt x="3239" y="31978"/>
                  </a:cubicBezTo>
                  <a:cubicBezTo>
                    <a:pt x="3071" y="31200"/>
                    <a:pt x="2818" y="30485"/>
                    <a:pt x="2545" y="29792"/>
                  </a:cubicBezTo>
                  <a:cubicBezTo>
                    <a:pt x="1851" y="27416"/>
                    <a:pt x="968" y="24977"/>
                    <a:pt x="968" y="22433"/>
                  </a:cubicBezTo>
                  <a:cubicBezTo>
                    <a:pt x="716" y="15516"/>
                    <a:pt x="5867" y="9734"/>
                    <a:pt x="11039" y="4394"/>
                  </a:cubicBezTo>
                  <a:lnTo>
                    <a:pt x="11228" y="4289"/>
                  </a:lnTo>
                  <a:lnTo>
                    <a:pt x="10702" y="3763"/>
                  </a:lnTo>
                  <a:lnTo>
                    <a:pt x="10597" y="3869"/>
                  </a:lnTo>
                  <a:cubicBezTo>
                    <a:pt x="5257" y="9377"/>
                    <a:pt x="1" y="15243"/>
                    <a:pt x="274" y="22517"/>
                  </a:cubicBezTo>
                  <a:cubicBezTo>
                    <a:pt x="358" y="25061"/>
                    <a:pt x="1136" y="27521"/>
                    <a:pt x="1935" y="29960"/>
                  </a:cubicBezTo>
                  <a:cubicBezTo>
                    <a:pt x="2103" y="30675"/>
                    <a:pt x="2377" y="31453"/>
                    <a:pt x="2629" y="32146"/>
                  </a:cubicBezTo>
                  <a:cubicBezTo>
                    <a:pt x="4395" y="38285"/>
                    <a:pt x="4816" y="44761"/>
                    <a:pt x="3869" y="50984"/>
                  </a:cubicBezTo>
                  <a:cubicBezTo>
                    <a:pt x="3596" y="52645"/>
                    <a:pt x="3239" y="54222"/>
                    <a:pt x="2902" y="55904"/>
                  </a:cubicBezTo>
                  <a:cubicBezTo>
                    <a:pt x="2377" y="58259"/>
                    <a:pt x="1851" y="60719"/>
                    <a:pt x="1662" y="63157"/>
                  </a:cubicBezTo>
                  <a:cubicBezTo>
                    <a:pt x="1410" y="66584"/>
                    <a:pt x="1662" y="71399"/>
                    <a:pt x="4647" y="75078"/>
                  </a:cubicBezTo>
                  <a:cubicBezTo>
                    <a:pt x="5446" y="76045"/>
                    <a:pt x="6497" y="76928"/>
                    <a:pt x="7444" y="77790"/>
                  </a:cubicBezTo>
                  <a:cubicBezTo>
                    <a:pt x="9126" y="79199"/>
                    <a:pt x="10597" y="80502"/>
                    <a:pt x="11396" y="82437"/>
                  </a:cubicBezTo>
                  <a:cubicBezTo>
                    <a:pt x="11648" y="83046"/>
                    <a:pt x="11838" y="83845"/>
                    <a:pt x="12006" y="84623"/>
                  </a:cubicBezTo>
                  <a:cubicBezTo>
                    <a:pt x="12279" y="86032"/>
                    <a:pt x="12616" y="87525"/>
                    <a:pt x="13667" y="88576"/>
                  </a:cubicBezTo>
                  <a:cubicBezTo>
                    <a:pt x="14550" y="89438"/>
                    <a:pt x="15769" y="89795"/>
                    <a:pt x="16736" y="90153"/>
                  </a:cubicBezTo>
                  <a:cubicBezTo>
                    <a:pt x="20857" y="91456"/>
                    <a:pt x="25756" y="92697"/>
                    <a:pt x="30486" y="92697"/>
                  </a:cubicBezTo>
                  <a:cubicBezTo>
                    <a:pt x="33472" y="92697"/>
                    <a:pt x="36184" y="92171"/>
                    <a:pt x="38644" y="91120"/>
                  </a:cubicBezTo>
                  <a:cubicBezTo>
                    <a:pt x="40473" y="90321"/>
                    <a:pt x="42134" y="89186"/>
                    <a:pt x="43816" y="88050"/>
                  </a:cubicBezTo>
                  <a:cubicBezTo>
                    <a:pt x="46170" y="86389"/>
                    <a:pt x="48714" y="84707"/>
                    <a:pt x="51595" y="84182"/>
                  </a:cubicBezTo>
                  <a:cubicBezTo>
                    <a:pt x="52309" y="84014"/>
                    <a:pt x="53003" y="84014"/>
                    <a:pt x="53886" y="84014"/>
                  </a:cubicBezTo>
                  <a:cubicBezTo>
                    <a:pt x="55547" y="84014"/>
                    <a:pt x="57208" y="84287"/>
                    <a:pt x="58869" y="84539"/>
                  </a:cubicBezTo>
                  <a:cubicBezTo>
                    <a:pt x="60446" y="84812"/>
                    <a:pt x="61939" y="85065"/>
                    <a:pt x="63515" y="85065"/>
                  </a:cubicBezTo>
                  <a:cubicBezTo>
                    <a:pt x="63720" y="85072"/>
                    <a:pt x="63924" y="85076"/>
                    <a:pt x="64129" y="85076"/>
                  </a:cubicBezTo>
                  <a:cubicBezTo>
                    <a:pt x="71623" y="85076"/>
                    <a:pt x="78746" y="80228"/>
                    <a:pt x="81386" y="73249"/>
                  </a:cubicBezTo>
                  <a:cubicBezTo>
                    <a:pt x="82963" y="69044"/>
                    <a:pt x="82963" y="64482"/>
                    <a:pt x="82963" y="60361"/>
                  </a:cubicBezTo>
                  <a:cubicBezTo>
                    <a:pt x="82963" y="50984"/>
                    <a:pt x="82963" y="39337"/>
                    <a:pt x="89628" y="31284"/>
                  </a:cubicBezTo>
                  <a:cubicBezTo>
                    <a:pt x="90931" y="29792"/>
                    <a:pt x="92340" y="28467"/>
                    <a:pt x="93833" y="27164"/>
                  </a:cubicBezTo>
                  <a:cubicBezTo>
                    <a:pt x="95136" y="25839"/>
                    <a:pt x="96545" y="24536"/>
                    <a:pt x="97764" y="23127"/>
                  </a:cubicBezTo>
                  <a:cubicBezTo>
                    <a:pt x="103104" y="16904"/>
                    <a:pt x="104786" y="7884"/>
                    <a:pt x="102053" y="189"/>
                  </a:cubicBezTo>
                  <a:lnTo>
                    <a:pt x="10196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834653" y="553280"/>
              <a:ext cx="557435" cy="971685"/>
            </a:xfrm>
            <a:custGeom>
              <a:avLst/>
              <a:gdLst/>
              <a:ahLst/>
              <a:cxnLst/>
              <a:rect l="l" t="t" r="r" b="b"/>
              <a:pathLst>
                <a:path w="23822" h="41525" extrusionOk="0">
                  <a:moveTo>
                    <a:pt x="12342" y="695"/>
                  </a:moveTo>
                  <a:cubicBezTo>
                    <a:pt x="13835" y="695"/>
                    <a:pt x="15328" y="1136"/>
                    <a:pt x="16736" y="1998"/>
                  </a:cubicBezTo>
                  <a:cubicBezTo>
                    <a:pt x="23128" y="5951"/>
                    <a:pt x="22686" y="15328"/>
                    <a:pt x="22329" y="22161"/>
                  </a:cubicBezTo>
                  <a:cubicBezTo>
                    <a:pt x="22245" y="22854"/>
                    <a:pt x="22245" y="23464"/>
                    <a:pt x="22245" y="24074"/>
                  </a:cubicBezTo>
                  <a:cubicBezTo>
                    <a:pt x="22076" y="27417"/>
                    <a:pt x="21803" y="31348"/>
                    <a:pt x="20142" y="34775"/>
                  </a:cubicBezTo>
                  <a:cubicBezTo>
                    <a:pt x="18397" y="38265"/>
                    <a:pt x="15159" y="40641"/>
                    <a:pt x="11901" y="40809"/>
                  </a:cubicBezTo>
                  <a:cubicBezTo>
                    <a:pt x="11837" y="40811"/>
                    <a:pt x="11772" y="40812"/>
                    <a:pt x="11708" y="40812"/>
                  </a:cubicBezTo>
                  <a:cubicBezTo>
                    <a:pt x="8451" y="40812"/>
                    <a:pt x="5220" y="38727"/>
                    <a:pt x="3323" y="35469"/>
                  </a:cubicBezTo>
                  <a:cubicBezTo>
                    <a:pt x="1389" y="32063"/>
                    <a:pt x="968" y="28111"/>
                    <a:pt x="863" y="24957"/>
                  </a:cubicBezTo>
                  <a:cubicBezTo>
                    <a:pt x="695" y="18481"/>
                    <a:pt x="1220" y="13225"/>
                    <a:pt x="2629" y="8936"/>
                  </a:cubicBezTo>
                  <a:cubicBezTo>
                    <a:pt x="4206" y="4101"/>
                    <a:pt x="8221" y="695"/>
                    <a:pt x="12342" y="695"/>
                  </a:cubicBezTo>
                  <a:close/>
                  <a:moveTo>
                    <a:pt x="12342" y="1"/>
                  </a:moveTo>
                  <a:cubicBezTo>
                    <a:pt x="7969" y="1"/>
                    <a:pt x="3596" y="3680"/>
                    <a:pt x="1914" y="8663"/>
                  </a:cubicBezTo>
                  <a:cubicBezTo>
                    <a:pt x="527" y="13036"/>
                    <a:pt x="1" y="18397"/>
                    <a:pt x="169" y="25041"/>
                  </a:cubicBezTo>
                  <a:cubicBezTo>
                    <a:pt x="253" y="28195"/>
                    <a:pt x="695" y="32315"/>
                    <a:pt x="2713" y="35826"/>
                  </a:cubicBezTo>
                  <a:cubicBezTo>
                    <a:pt x="4731" y="39232"/>
                    <a:pt x="8137" y="41524"/>
                    <a:pt x="11564" y="41524"/>
                  </a:cubicBezTo>
                  <a:lnTo>
                    <a:pt x="11901" y="41524"/>
                  </a:lnTo>
                  <a:cubicBezTo>
                    <a:pt x="15412" y="41335"/>
                    <a:pt x="18923" y="38791"/>
                    <a:pt x="20752" y="35028"/>
                  </a:cubicBezTo>
                  <a:cubicBezTo>
                    <a:pt x="22518" y="31538"/>
                    <a:pt x="22770" y="27585"/>
                    <a:pt x="22938" y="24074"/>
                  </a:cubicBezTo>
                  <a:cubicBezTo>
                    <a:pt x="22938" y="23548"/>
                    <a:pt x="22938" y="22939"/>
                    <a:pt x="23044" y="22329"/>
                  </a:cubicBezTo>
                  <a:lnTo>
                    <a:pt x="23044" y="22245"/>
                  </a:lnTo>
                  <a:cubicBezTo>
                    <a:pt x="23380" y="15244"/>
                    <a:pt x="23821" y="5593"/>
                    <a:pt x="17073" y="1389"/>
                  </a:cubicBezTo>
                  <a:cubicBezTo>
                    <a:pt x="15580" y="421"/>
                    <a:pt x="13919" y="1"/>
                    <a:pt x="12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063926" y="-162526"/>
              <a:ext cx="730103" cy="637627"/>
            </a:xfrm>
            <a:custGeom>
              <a:avLst/>
              <a:gdLst/>
              <a:ahLst/>
              <a:cxnLst/>
              <a:rect l="l" t="t" r="r" b="b"/>
              <a:pathLst>
                <a:path w="31201" h="27249" extrusionOk="0">
                  <a:moveTo>
                    <a:pt x="4394" y="0"/>
                  </a:moveTo>
                  <a:lnTo>
                    <a:pt x="3785" y="190"/>
                  </a:lnTo>
                  <a:lnTo>
                    <a:pt x="3785" y="358"/>
                  </a:lnTo>
                  <a:cubicBezTo>
                    <a:pt x="5782" y="5614"/>
                    <a:pt x="5004" y="12089"/>
                    <a:pt x="1577" y="18145"/>
                  </a:cubicBezTo>
                  <a:lnTo>
                    <a:pt x="1409" y="18502"/>
                  </a:lnTo>
                  <a:cubicBezTo>
                    <a:pt x="967" y="19364"/>
                    <a:pt x="442" y="20247"/>
                    <a:pt x="274" y="21214"/>
                  </a:cubicBezTo>
                  <a:cubicBezTo>
                    <a:pt x="0" y="22265"/>
                    <a:pt x="105" y="23653"/>
                    <a:pt x="1157" y="24452"/>
                  </a:cubicBezTo>
                  <a:cubicBezTo>
                    <a:pt x="1682" y="24977"/>
                    <a:pt x="2376" y="25146"/>
                    <a:pt x="3343" y="25146"/>
                  </a:cubicBezTo>
                  <a:cubicBezTo>
                    <a:pt x="3785" y="25146"/>
                    <a:pt x="4310" y="25146"/>
                    <a:pt x="4731" y="25062"/>
                  </a:cubicBezTo>
                  <a:cubicBezTo>
                    <a:pt x="5236" y="25002"/>
                    <a:pt x="5773" y="24943"/>
                    <a:pt x="6230" y="24943"/>
                  </a:cubicBezTo>
                  <a:cubicBezTo>
                    <a:pt x="6420" y="24943"/>
                    <a:pt x="6595" y="24953"/>
                    <a:pt x="6749" y="24977"/>
                  </a:cubicBezTo>
                  <a:cubicBezTo>
                    <a:pt x="7632" y="25146"/>
                    <a:pt x="8515" y="25587"/>
                    <a:pt x="9377" y="26029"/>
                  </a:cubicBezTo>
                  <a:cubicBezTo>
                    <a:pt x="10260" y="26554"/>
                    <a:pt x="11227" y="27080"/>
                    <a:pt x="12278" y="27248"/>
                  </a:cubicBezTo>
                  <a:lnTo>
                    <a:pt x="12720" y="27248"/>
                  </a:lnTo>
                  <a:cubicBezTo>
                    <a:pt x="15075" y="27248"/>
                    <a:pt x="16925" y="25146"/>
                    <a:pt x="17619" y="24284"/>
                  </a:cubicBezTo>
                  <a:cubicBezTo>
                    <a:pt x="18060" y="23653"/>
                    <a:pt x="18502" y="23043"/>
                    <a:pt x="18922" y="22433"/>
                  </a:cubicBezTo>
                  <a:cubicBezTo>
                    <a:pt x="19553" y="21382"/>
                    <a:pt x="20247" y="20331"/>
                    <a:pt x="21025" y="19553"/>
                  </a:cubicBezTo>
                  <a:cubicBezTo>
                    <a:pt x="21824" y="18754"/>
                    <a:pt x="22707" y="18145"/>
                    <a:pt x="23653" y="17619"/>
                  </a:cubicBezTo>
                  <a:cubicBezTo>
                    <a:pt x="24367" y="17093"/>
                    <a:pt x="25145" y="16568"/>
                    <a:pt x="25860" y="16042"/>
                  </a:cubicBezTo>
                  <a:cubicBezTo>
                    <a:pt x="29708" y="12615"/>
                    <a:pt x="30591" y="7023"/>
                    <a:pt x="31116" y="1577"/>
                  </a:cubicBezTo>
                  <a:lnTo>
                    <a:pt x="31200" y="1409"/>
                  </a:lnTo>
                  <a:lnTo>
                    <a:pt x="30486" y="1325"/>
                  </a:lnTo>
                  <a:lnTo>
                    <a:pt x="30401" y="1493"/>
                  </a:lnTo>
                  <a:cubicBezTo>
                    <a:pt x="29876" y="6833"/>
                    <a:pt x="29098" y="12279"/>
                    <a:pt x="25335" y="15516"/>
                  </a:cubicBezTo>
                  <a:cubicBezTo>
                    <a:pt x="24704" y="16042"/>
                    <a:pt x="23926" y="16568"/>
                    <a:pt x="23232" y="17009"/>
                  </a:cubicBezTo>
                  <a:cubicBezTo>
                    <a:pt x="22349" y="17619"/>
                    <a:pt x="21382" y="18229"/>
                    <a:pt x="20604" y="19028"/>
                  </a:cubicBezTo>
                  <a:cubicBezTo>
                    <a:pt x="19637" y="19890"/>
                    <a:pt x="19027" y="20941"/>
                    <a:pt x="18312" y="21992"/>
                  </a:cubicBezTo>
                  <a:cubicBezTo>
                    <a:pt x="17871" y="22602"/>
                    <a:pt x="17535" y="23317"/>
                    <a:pt x="17093" y="23926"/>
                  </a:cubicBezTo>
                  <a:cubicBezTo>
                    <a:pt x="16427" y="24673"/>
                    <a:pt x="14772" y="26564"/>
                    <a:pt x="12631" y="26564"/>
                  </a:cubicBezTo>
                  <a:cubicBezTo>
                    <a:pt x="12542" y="26564"/>
                    <a:pt x="12453" y="26561"/>
                    <a:pt x="12363" y="26554"/>
                  </a:cubicBezTo>
                  <a:cubicBezTo>
                    <a:pt x="11395" y="26386"/>
                    <a:pt x="10618" y="25945"/>
                    <a:pt x="9650" y="25419"/>
                  </a:cubicBezTo>
                  <a:cubicBezTo>
                    <a:pt x="8767" y="24977"/>
                    <a:pt x="7884" y="24452"/>
                    <a:pt x="6833" y="24284"/>
                  </a:cubicBezTo>
                  <a:lnTo>
                    <a:pt x="6139" y="24284"/>
                  </a:lnTo>
                  <a:cubicBezTo>
                    <a:pt x="5614" y="24284"/>
                    <a:pt x="5172" y="24368"/>
                    <a:pt x="4647" y="24368"/>
                  </a:cubicBezTo>
                  <a:cubicBezTo>
                    <a:pt x="4205" y="24452"/>
                    <a:pt x="3785" y="24452"/>
                    <a:pt x="3343" y="24452"/>
                  </a:cubicBezTo>
                  <a:cubicBezTo>
                    <a:pt x="2544" y="24452"/>
                    <a:pt x="2019" y="24284"/>
                    <a:pt x="1577" y="23926"/>
                  </a:cubicBezTo>
                  <a:cubicBezTo>
                    <a:pt x="967" y="23401"/>
                    <a:pt x="715" y="22349"/>
                    <a:pt x="883" y="21298"/>
                  </a:cubicBezTo>
                  <a:cubicBezTo>
                    <a:pt x="1157" y="20499"/>
                    <a:pt x="1577" y="19637"/>
                    <a:pt x="2019" y="18838"/>
                  </a:cubicBezTo>
                  <a:lnTo>
                    <a:pt x="2208" y="18502"/>
                  </a:lnTo>
                  <a:cubicBezTo>
                    <a:pt x="5698" y="12279"/>
                    <a:pt x="6497" y="5530"/>
                    <a:pt x="4478" y="106"/>
                  </a:cubicBezTo>
                  <a:lnTo>
                    <a:pt x="4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279393" y="-117270"/>
              <a:ext cx="303568" cy="389680"/>
            </a:xfrm>
            <a:custGeom>
              <a:avLst/>
              <a:gdLst/>
              <a:ahLst/>
              <a:cxnLst/>
              <a:rect l="l" t="t" r="r" b="b"/>
              <a:pathLst>
                <a:path w="12973" h="16653" extrusionOk="0">
                  <a:moveTo>
                    <a:pt x="2272" y="1"/>
                  </a:moveTo>
                  <a:lnTo>
                    <a:pt x="1578" y="169"/>
                  </a:lnTo>
                  <a:lnTo>
                    <a:pt x="1662" y="358"/>
                  </a:lnTo>
                  <a:cubicBezTo>
                    <a:pt x="2545" y="4815"/>
                    <a:pt x="2103" y="9546"/>
                    <a:pt x="358" y="13835"/>
                  </a:cubicBezTo>
                  <a:cubicBezTo>
                    <a:pt x="169" y="14192"/>
                    <a:pt x="1" y="14634"/>
                    <a:pt x="85" y="15075"/>
                  </a:cubicBezTo>
                  <a:cubicBezTo>
                    <a:pt x="169" y="16042"/>
                    <a:pt x="1136" y="16568"/>
                    <a:pt x="2019" y="16652"/>
                  </a:cubicBezTo>
                  <a:lnTo>
                    <a:pt x="2103" y="16652"/>
                  </a:lnTo>
                  <a:cubicBezTo>
                    <a:pt x="3239" y="16652"/>
                    <a:pt x="4206" y="15937"/>
                    <a:pt x="5257" y="15159"/>
                  </a:cubicBezTo>
                  <a:lnTo>
                    <a:pt x="8242" y="12889"/>
                  </a:lnTo>
                  <a:cubicBezTo>
                    <a:pt x="9104" y="12258"/>
                    <a:pt x="9987" y="11480"/>
                    <a:pt x="10597" y="10513"/>
                  </a:cubicBezTo>
                  <a:cubicBezTo>
                    <a:pt x="11123" y="9630"/>
                    <a:pt x="11291" y="8684"/>
                    <a:pt x="11564" y="7801"/>
                  </a:cubicBezTo>
                  <a:lnTo>
                    <a:pt x="12973" y="800"/>
                  </a:lnTo>
                  <a:lnTo>
                    <a:pt x="12258" y="610"/>
                  </a:lnTo>
                  <a:lnTo>
                    <a:pt x="10870" y="7633"/>
                  </a:lnTo>
                  <a:cubicBezTo>
                    <a:pt x="10681" y="8495"/>
                    <a:pt x="10429" y="9378"/>
                    <a:pt x="9987" y="10155"/>
                  </a:cubicBezTo>
                  <a:cubicBezTo>
                    <a:pt x="9462" y="11039"/>
                    <a:pt x="8579" y="11732"/>
                    <a:pt x="7801" y="12363"/>
                  </a:cubicBezTo>
                  <a:lnTo>
                    <a:pt x="4815" y="14634"/>
                  </a:lnTo>
                  <a:cubicBezTo>
                    <a:pt x="3932" y="15327"/>
                    <a:pt x="3070" y="15937"/>
                    <a:pt x="2103" y="15937"/>
                  </a:cubicBezTo>
                  <a:lnTo>
                    <a:pt x="2019" y="15937"/>
                  </a:lnTo>
                  <a:cubicBezTo>
                    <a:pt x="1494" y="15853"/>
                    <a:pt x="884" y="15517"/>
                    <a:pt x="779" y="14991"/>
                  </a:cubicBezTo>
                  <a:cubicBezTo>
                    <a:pt x="695" y="14718"/>
                    <a:pt x="884" y="14360"/>
                    <a:pt x="1052" y="14024"/>
                  </a:cubicBezTo>
                  <a:cubicBezTo>
                    <a:pt x="2797" y="9735"/>
                    <a:pt x="3239" y="4815"/>
                    <a:pt x="2356" y="169"/>
                  </a:cubicBezTo>
                  <a:lnTo>
                    <a:pt x="22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961598" y="788942"/>
              <a:ext cx="344401" cy="522499"/>
            </a:xfrm>
            <a:custGeom>
              <a:avLst/>
              <a:gdLst/>
              <a:ahLst/>
              <a:cxnLst/>
              <a:rect l="l" t="t" r="r" b="b"/>
              <a:pathLst>
                <a:path w="14718" h="22329" extrusionOk="0">
                  <a:moveTo>
                    <a:pt x="8578" y="694"/>
                  </a:moveTo>
                  <a:cubicBezTo>
                    <a:pt x="9987" y="779"/>
                    <a:pt x="11038" y="1493"/>
                    <a:pt x="11648" y="2713"/>
                  </a:cubicBezTo>
                  <a:cubicBezTo>
                    <a:pt x="13834" y="6918"/>
                    <a:pt x="10428" y="17072"/>
                    <a:pt x="8494" y="20142"/>
                  </a:cubicBezTo>
                  <a:cubicBezTo>
                    <a:pt x="8053" y="20668"/>
                    <a:pt x="7716" y="21193"/>
                    <a:pt x="7106" y="21467"/>
                  </a:cubicBezTo>
                  <a:cubicBezTo>
                    <a:pt x="6913" y="21544"/>
                    <a:pt x="6689" y="21582"/>
                    <a:pt x="6452" y="21582"/>
                  </a:cubicBezTo>
                  <a:cubicBezTo>
                    <a:pt x="5916" y="21582"/>
                    <a:pt x="5310" y="21389"/>
                    <a:pt x="4815" y="21025"/>
                  </a:cubicBezTo>
                  <a:cubicBezTo>
                    <a:pt x="4121" y="20415"/>
                    <a:pt x="3679" y="19532"/>
                    <a:pt x="3322" y="18733"/>
                  </a:cubicBezTo>
                  <a:cubicBezTo>
                    <a:pt x="1661" y="14970"/>
                    <a:pt x="883" y="7170"/>
                    <a:pt x="3511" y="3238"/>
                  </a:cubicBezTo>
                  <a:cubicBezTo>
                    <a:pt x="4562" y="1577"/>
                    <a:pt x="6139" y="694"/>
                    <a:pt x="8158" y="694"/>
                  </a:cubicBezTo>
                  <a:close/>
                  <a:moveTo>
                    <a:pt x="8158" y="1"/>
                  </a:moveTo>
                  <a:cubicBezTo>
                    <a:pt x="5866" y="1"/>
                    <a:pt x="4121" y="968"/>
                    <a:pt x="2902" y="2797"/>
                  </a:cubicBezTo>
                  <a:cubicBezTo>
                    <a:pt x="0" y="7359"/>
                    <a:pt x="1136" y="15685"/>
                    <a:pt x="2628" y="19007"/>
                  </a:cubicBezTo>
                  <a:cubicBezTo>
                    <a:pt x="3070" y="19890"/>
                    <a:pt x="3511" y="20836"/>
                    <a:pt x="4373" y="21551"/>
                  </a:cubicBezTo>
                  <a:cubicBezTo>
                    <a:pt x="5004" y="21992"/>
                    <a:pt x="5698" y="22329"/>
                    <a:pt x="6392" y="22329"/>
                  </a:cubicBezTo>
                  <a:cubicBezTo>
                    <a:pt x="6749" y="22329"/>
                    <a:pt x="7106" y="22244"/>
                    <a:pt x="7443" y="22076"/>
                  </a:cubicBezTo>
                  <a:cubicBezTo>
                    <a:pt x="8158" y="21803"/>
                    <a:pt x="8578" y="21109"/>
                    <a:pt x="9020" y="20499"/>
                  </a:cubicBezTo>
                  <a:cubicBezTo>
                    <a:pt x="10786" y="17787"/>
                    <a:pt x="14717" y="7170"/>
                    <a:pt x="12257" y="2355"/>
                  </a:cubicBezTo>
                  <a:cubicBezTo>
                    <a:pt x="11564" y="863"/>
                    <a:pt x="10344" y="85"/>
                    <a:pt x="8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99554" y="-172377"/>
              <a:ext cx="1254544" cy="1887725"/>
            </a:xfrm>
            <a:custGeom>
              <a:avLst/>
              <a:gdLst/>
              <a:ahLst/>
              <a:cxnLst/>
              <a:rect l="l" t="t" r="r" b="b"/>
              <a:pathLst>
                <a:path w="53613" h="80672" extrusionOk="0">
                  <a:moveTo>
                    <a:pt x="49492" y="1"/>
                  </a:moveTo>
                  <a:lnTo>
                    <a:pt x="48966" y="337"/>
                  </a:lnTo>
                  <a:lnTo>
                    <a:pt x="49050" y="527"/>
                  </a:lnTo>
                  <a:cubicBezTo>
                    <a:pt x="51679" y="4458"/>
                    <a:pt x="52898" y="8747"/>
                    <a:pt x="52372" y="12784"/>
                  </a:cubicBezTo>
                  <a:cubicBezTo>
                    <a:pt x="51763" y="17430"/>
                    <a:pt x="48966" y="21362"/>
                    <a:pt x="46254" y="25230"/>
                  </a:cubicBezTo>
                  <a:cubicBezTo>
                    <a:pt x="45203" y="26702"/>
                    <a:pt x="44047" y="28195"/>
                    <a:pt x="43101" y="29771"/>
                  </a:cubicBezTo>
                  <a:cubicBezTo>
                    <a:pt x="39064" y="36352"/>
                    <a:pt x="37130" y="44236"/>
                    <a:pt x="37571" y="51931"/>
                  </a:cubicBezTo>
                  <a:cubicBezTo>
                    <a:pt x="37655" y="53424"/>
                    <a:pt x="37845" y="55001"/>
                    <a:pt x="38013" y="56493"/>
                  </a:cubicBezTo>
                  <a:cubicBezTo>
                    <a:pt x="38454" y="60173"/>
                    <a:pt x="38896" y="64020"/>
                    <a:pt x="37929" y="67615"/>
                  </a:cubicBezTo>
                  <a:cubicBezTo>
                    <a:pt x="36793" y="72009"/>
                    <a:pt x="33450" y="75857"/>
                    <a:pt x="29161" y="77959"/>
                  </a:cubicBezTo>
                  <a:cubicBezTo>
                    <a:pt x="26395" y="79285"/>
                    <a:pt x="23183" y="79989"/>
                    <a:pt x="19886" y="79989"/>
                  </a:cubicBezTo>
                  <a:cubicBezTo>
                    <a:pt x="18373" y="79989"/>
                    <a:pt x="16842" y="79840"/>
                    <a:pt x="15327" y="79536"/>
                  </a:cubicBezTo>
                  <a:cubicBezTo>
                    <a:pt x="12510" y="78927"/>
                    <a:pt x="10681" y="77959"/>
                    <a:pt x="9630" y="76383"/>
                  </a:cubicBezTo>
                  <a:cubicBezTo>
                    <a:pt x="8831" y="75247"/>
                    <a:pt x="8579" y="73755"/>
                    <a:pt x="8305" y="72262"/>
                  </a:cubicBezTo>
                  <a:cubicBezTo>
                    <a:pt x="8137" y="71211"/>
                    <a:pt x="7969" y="70159"/>
                    <a:pt x="7527" y="69108"/>
                  </a:cubicBezTo>
                  <a:cubicBezTo>
                    <a:pt x="7002" y="67699"/>
                    <a:pt x="6119" y="66480"/>
                    <a:pt x="5152" y="65261"/>
                  </a:cubicBezTo>
                  <a:cubicBezTo>
                    <a:pt x="4731" y="64651"/>
                    <a:pt x="4206" y="64020"/>
                    <a:pt x="3764" y="63326"/>
                  </a:cubicBezTo>
                  <a:cubicBezTo>
                    <a:pt x="2271" y="60867"/>
                    <a:pt x="1472" y="58070"/>
                    <a:pt x="695" y="55274"/>
                  </a:cubicBezTo>
                  <a:cubicBezTo>
                    <a:pt x="3154" y="45540"/>
                    <a:pt x="3491" y="35217"/>
                    <a:pt x="1914" y="25398"/>
                  </a:cubicBezTo>
                  <a:cubicBezTo>
                    <a:pt x="1830" y="24873"/>
                    <a:pt x="1746" y="24431"/>
                    <a:pt x="1662" y="23906"/>
                  </a:cubicBezTo>
                  <a:cubicBezTo>
                    <a:pt x="1304" y="21446"/>
                    <a:pt x="863" y="19007"/>
                    <a:pt x="1052" y="16547"/>
                  </a:cubicBezTo>
                  <a:cubicBezTo>
                    <a:pt x="1388" y="11985"/>
                    <a:pt x="3848" y="7444"/>
                    <a:pt x="8410" y="2881"/>
                  </a:cubicBezTo>
                  <a:lnTo>
                    <a:pt x="8495" y="2797"/>
                  </a:lnTo>
                  <a:lnTo>
                    <a:pt x="7969" y="2272"/>
                  </a:lnTo>
                  <a:lnTo>
                    <a:pt x="7885" y="2440"/>
                  </a:lnTo>
                  <a:cubicBezTo>
                    <a:pt x="3238" y="7002"/>
                    <a:pt x="695" y="11733"/>
                    <a:pt x="337" y="16463"/>
                  </a:cubicBezTo>
                  <a:cubicBezTo>
                    <a:pt x="169" y="19007"/>
                    <a:pt x="610" y="21551"/>
                    <a:pt x="1052" y="24074"/>
                  </a:cubicBezTo>
                  <a:cubicBezTo>
                    <a:pt x="1136" y="24515"/>
                    <a:pt x="1220" y="25041"/>
                    <a:pt x="1220" y="25483"/>
                  </a:cubicBezTo>
                  <a:cubicBezTo>
                    <a:pt x="2797" y="35301"/>
                    <a:pt x="2440" y="45540"/>
                    <a:pt x="1" y="55190"/>
                  </a:cubicBezTo>
                  <a:lnTo>
                    <a:pt x="1" y="55274"/>
                  </a:lnTo>
                  <a:lnTo>
                    <a:pt x="1" y="55358"/>
                  </a:lnTo>
                  <a:cubicBezTo>
                    <a:pt x="779" y="58239"/>
                    <a:pt x="1578" y="61140"/>
                    <a:pt x="3238" y="63768"/>
                  </a:cubicBezTo>
                  <a:cubicBezTo>
                    <a:pt x="3680" y="64378"/>
                    <a:pt x="4100" y="65071"/>
                    <a:pt x="4626" y="65702"/>
                  </a:cubicBezTo>
                  <a:cubicBezTo>
                    <a:pt x="5509" y="66837"/>
                    <a:pt x="6392" y="68057"/>
                    <a:pt x="6918" y="69381"/>
                  </a:cubicBezTo>
                  <a:cubicBezTo>
                    <a:pt x="7254" y="70328"/>
                    <a:pt x="7443" y="71379"/>
                    <a:pt x="7612" y="72346"/>
                  </a:cubicBezTo>
                  <a:cubicBezTo>
                    <a:pt x="7885" y="73923"/>
                    <a:pt x="8221" y="75500"/>
                    <a:pt x="9104" y="76824"/>
                  </a:cubicBezTo>
                  <a:cubicBezTo>
                    <a:pt x="10240" y="78485"/>
                    <a:pt x="12258" y="79620"/>
                    <a:pt x="15243" y="80146"/>
                  </a:cubicBezTo>
                  <a:cubicBezTo>
                    <a:pt x="16820" y="80503"/>
                    <a:pt x="18481" y="80672"/>
                    <a:pt x="20058" y="80672"/>
                  </a:cubicBezTo>
                  <a:cubicBezTo>
                    <a:pt x="23380" y="80672"/>
                    <a:pt x="26618" y="79978"/>
                    <a:pt x="29435" y="78569"/>
                  </a:cubicBezTo>
                  <a:cubicBezTo>
                    <a:pt x="33976" y="76383"/>
                    <a:pt x="37403" y="72346"/>
                    <a:pt x="38622" y="67805"/>
                  </a:cubicBezTo>
                  <a:cubicBezTo>
                    <a:pt x="39590" y="64020"/>
                    <a:pt x="39148" y="60173"/>
                    <a:pt x="38707" y="56409"/>
                  </a:cubicBezTo>
                  <a:cubicBezTo>
                    <a:pt x="38538" y="54917"/>
                    <a:pt x="38370" y="53424"/>
                    <a:pt x="38265" y="51931"/>
                  </a:cubicBezTo>
                  <a:cubicBezTo>
                    <a:pt x="37845" y="44320"/>
                    <a:pt x="39758" y="36604"/>
                    <a:pt x="43710" y="30129"/>
                  </a:cubicBezTo>
                  <a:cubicBezTo>
                    <a:pt x="44677" y="28552"/>
                    <a:pt x="45729" y="27059"/>
                    <a:pt x="46780" y="25567"/>
                  </a:cubicBezTo>
                  <a:cubicBezTo>
                    <a:pt x="49576" y="21719"/>
                    <a:pt x="52456" y="17682"/>
                    <a:pt x="53087" y="12868"/>
                  </a:cubicBezTo>
                  <a:cubicBezTo>
                    <a:pt x="53613" y="8663"/>
                    <a:pt x="52372" y="4206"/>
                    <a:pt x="49576" y="85"/>
                  </a:cubicBezTo>
                  <a:lnTo>
                    <a:pt x="4949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928464" y="-162526"/>
              <a:ext cx="987878" cy="1545804"/>
            </a:xfrm>
            <a:custGeom>
              <a:avLst/>
              <a:gdLst/>
              <a:ahLst/>
              <a:cxnLst/>
              <a:rect l="l" t="t" r="r" b="b"/>
              <a:pathLst>
                <a:path w="42217" h="66060" extrusionOk="0">
                  <a:moveTo>
                    <a:pt x="38979" y="0"/>
                  </a:moveTo>
                  <a:lnTo>
                    <a:pt x="38370" y="358"/>
                  </a:lnTo>
                  <a:lnTo>
                    <a:pt x="38454" y="526"/>
                  </a:lnTo>
                  <a:cubicBezTo>
                    <a:pt x="40556" y="3680"/>
                    <a:pt x="41523" y="7191"/>
                    <a:pt x="41166" y="10429"/>
                  </a:cubicBezTo>
                  <a:cubicBezTo>
                    <a:pt x="40745" y="14297"/>
                    <a:pt x="38538" y="17619"/>
                    <a:pt x="36435" y="20773"/>
                  </a:cubicBezTo>
                  <a:cubicBezTo>
                    <a:pt x="35657" y="21992"/>
                    <a:pt x="34858" y="23232"/>
                    <a:pt x="34165" y="24368"/>
                  </a:cubicBezTo>
                  <a:cubicBezTo>
                    <a:pt x="31095" y="29792"/>
                    <a:pt x="29518" y="36183"/>
                    <a:pt x="29792" y="42323"/>
                  </a:cubicBezTo>
                  <a:cubicBezTo>
                    <a:pt x="29792" y="43458"/>
                    <a:pt x="29960" y="44782"/>
                    <a:pt x="30044" y="45918"/>
                  </a:cubicBezTo>
                  <a:cubicBezTo>
                    <a:pt x="30317" y="48882"/>
                    <a:pt x="30654" y="51952"/>
                    <a:pt x="29876" y="54853"/>
                  </a:cubicBezTo>
                  <a:cubicBezTo>
                    <a:pt x="28993" y="58448"/>
                    <a:pt x="26365" y="61770"/>
                    <a:pt x="23043" y="63599"/>
                  </a:cubicBezTo>
                  <a:cubicBezTo>
                    <a:pt x="20856" y="64756"/>
                    <a:pt x="18228" y="65365"/>
                    <a:pt x="15516" y="65365"/>
                  </a:cubicBezTo>
                  <a:cubicBezTo>
                    <a:pt x="14465" y="65365"/>
                    <a:pt x="13309" y="65281"/>
                    <a:pt x="12257" y="65092"/>
                  </a:cubicBezTo>
                  <a:cubicBezTo>
                    <a:pt x="10071" y="64756"/>
                    <a:pt x="8578" y="63957"/>
                    <a:pt x="7716" y="62821"/>
                  </a:cubicBezTo>
                  <a:cubicBezTo>
                    <a:pt x="7001" y="61854"/>
                    <a:pt x="6749" y="60635"/>
                    <a:pt x="6476" y="59310"/>
                  </a:cubicBezTo>
                  <a:cubicBezTo>
                    <a:pt x="6307" y="58532"/>
                    <a:pt x="6139" y="57733"/>
                    <a:pt x="5866" y="56956"/>
                  </a:cubicBezTo>
                  <a:cubicBezTo>
                    <a:pt x="5424" y="55820"/>
                    <a:pt x="4731" y="54853"/>
                    <a:pt x="4037" y="53886"/>
                  </a:cubicBezTo>
                  <a:cubicBezTo>
                    <a:pt x="3679" y="53360"/>
                    <a:pt x="3238" y="52751"/>
                    <a:pt x="2986" y="52225"/>
                  </a:cubicBezTo>
                  <a:cubicBezTo>
                    <a:pt x="2544" y="51426"/>
                    <a:pt x="2103" y="50564"/>
                    <a:pt x="1745" y="49513"/>
                  </a:cubicBezTo>
                  <a:cubicBezTo>
                    <a:pt x="1325" y="48188"/>
                    <a:pt x="967" y="46780"/>
                    <a:pt x="694" y="45560"/>
                  </a:cubicBezTo>
                  <a:cubicBezTo>
                    <a:pt x="2628" y="37592"/>
                    <a:pt x="3070" y="29182"/>
                    <a:pt x="2018" y="21214"/>
                  </a:cubicBezTo>
                  <a:cubicBezTo>
                    <a:pt x="1934" y="20773"/>
                    <a:pt x="1850" y="20331"/>
                    <a:pt x="1850" y="19974"/>
                  </a:cubicBezTo>
                  <a:cubicBezTo>
                    <a:pt x="1493" y="17976"/>
                    <a:pt x="1220" y="15958"/>
                    <a:pt x="1409" y="14024"/>
                  </a:cubicBezTo>
                  <a:cubicBezTo>
                    <a:pt x="1661" y="10344"/>
                    <a:pt x="3595" y="6581"/>
                    <a:pt x="6917" y="2734"/>
                  </a:cubicBezTo>
                  <a:lnTo>
                    <a:pt x="7106" y="2629"/>
                  </a:lnTo>
                  <a:lnTo>
                    <a:pt x="6581" y="2103"/>
                  </a:lnTo>
                  <a:lnTo>
                    <a:pt x="6392" y="2292"/>
                  </a:lnTo>
                  <a:cubicBezTo>
                    <a:pt x="2986" y="6224"/>
                    <a:pt x="1051" y="10092"/>
                    <a:pt x="694" y="13940"/>
                  </a:cubicBezTo>
                  <a:cubicBezTo>
                    <a:pt x="526" y="15958"/>
                    <a:pt x="799" y="18060"/>
                    <a:pt x="1135" y="20079"/>
                  </a:cubicBezTo>
                  <a:cubicBezTo>
                    <a:pt x="1135" y="20499"/>
                    <a:pt x="1220" y="20857"/>
                    <a:pt x="1325" y="21298"/>
                  </a:cubicBezTo>
                  <a:cubicBezTo>
                    <a:pt x="2376" y="29182"/>
                    <a:pt x="1934" y="37592"/>
                    <a:pt x="0" y="45476"/>
                  </a:cubicBezTo>
                  <a:lnTo>
                    <a:pt x="0" y="45560"/>
                  </a:lnTo>
                  <a:lnTo>
                    <a:pt x="0" y="45644"/>
                  </a:lnTo>
                  <a:cubicBezTo>
                    <a:pt x="273" y="46969"/>
                    <a:pt x="610" y="48357"/>
                    <a:pt x="1135" y="49765"/>
                  </a:cubicBezTo>
                  <a:cubicBezTo>
                    <a:pt x="1493" y="50816"/>
                    <a:pt x="1850" y="51699"/>
                    <a:pt x="2376" y="52561"/>
                  </a:cubicBezTo>
                  <a:cubicBezTo>
                    <a:pt x="2712" y="53087"/>
                    <a:pt x="3070" y="53718"/>
                    <a:pt x="3511" y="54327"/>
                  </a:cubicBezTo>
                  <a:cubicBezTo>
                    <a:pt x="4121" y="55189"/>
                    <a:pt x="4815" y="56157"/>
                    <a:pt x="5172" y="57208"/>
                  </a:cubicBezTo>
                  <a:cubicBezTo>
                    <a:pt x="5424" y="57923"/>
                    <a:pt x="5614" y="58701"/>
                    <a:pt x="5782" y="59499"/>
                  </a:cubicBezTo>
                  <a:cubicBezTo>
                    <a:pt x="6055" y="60803"/>
                    <a:pt x="6307" y="62128"/>
                    <a:pt x="7190" y="63179"/>
                  </a:cubicBezTo>
                  <a:cubicBezTo>
                    <a:pt x="8158" y="64482"/>
                    <a:pt x="9818" y="65365"/>
                    <a:pt x="12089" y="65807"/>
                  </a:cubicBezTo>
                  <a:cubicBezTo>
                    <a:pt x="13224" y="65975"/>
                    <a:pt x="14360" y="66059"/>
                    <a:pt x="15516" y="66059"/>
                  </a:cubicBezTo>
                  <a:cubicBezTo>
                    <a:pt x="18396" y="66059"/>
                    <a:pt x="21109" y="65449"/>
                    <a:pt x="23400" y="64230"/>
                  </a:cubicBezTo>
                  <a:cubicBezTo>
                    <a:pt x="26890" y="62296"/>
                    <a:pt x="29602" y="58869"/>
                    <a:pt x="30569" y="55021"/>
                  </a:cubicBezTo>
                  <a:cubicBezTo>
                    <a:pt x="31368" y="52036"/>
                    <a:pt x="31011" y="48882"/>
                    <a:pt x="30759" y="45918"/>
                  </a:cubicBezTo>
                  <a:cubicBezTo>
                    <a:pt x="30654" y="44677"/>
                    <a:pt x="30485" y="43458"/>
                    <a:pt x="30485" y="42238"/>
                  </a:cubicBezTo>
                  <a:cubicBezTo>
                    <a:pt x="30233" y="36268"/>
                    <a:pt x="31705" y="30065"/>
                    <a:pt x="34774" y="24704"/>
                  </a:cubicBezTo>
                  <a:cubicBezTo>
                    <a:pt x="35489" y="23569"/>
                    <a:pt x="36267" y="22349"/>
                    <a:pt x="37066" y="21214"/>
                  </a:cubicBezTo>
                  <a:cubicBezTo>
                    <a:pt x="39168" y="17871"/>
                    <a:pt x="41439" y="14549"/>
                    <a:pt x="41881" y="10513"/>
                  </a:cubicBezTo>
                  <a:cubicBezTo>
                    <a:pt x="42217" y="7107"/>
                    <a:pt x="41271" y="3427"/>
                    <a:pt x="39063" y="190"/>
                  </a:cubicBezTo>
                  <a:lnTo>
                    <a:pt x="38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057843" y="-152206"/>
              <a:ext cx="721258" cy="1205357"/>
            </a:xfrm>
            <a:custGeom>
              <a:avLst/>
              <a:gdLst/>
              <a:ahLst/>
              <a:cxnLst/>
              <a:rect l="l" t="t" r="r" b="b"/>
              <a:pathLst>
                <a:path w="30823" h="51511" extrusionOk="0">
                  <a:moveTo>
                    <a:pt x="28383" y="1"/>
                  </a:moveTo>
                  <a:lnTo>
                    <a:pt x="27753" y="358"/>
                  </a:lnTo>
                  <a:lnTo>
                    <a:pt x="27858" y="527"/>
                  </a:lnTo>
                  <a:cubicBezTo>
                    <a:pt x="29435" y="2986"/>
                    <a:pt x="30128" y="5699"/>
                    <a:pt x="29960" y="8158"/>
                  </a:cubicBezTo>
                  <a:cubicBezTo>
                    <a:pt x="29687" y="11123"/>
                    <a:pt x="28110" y="13856"/>
                    <a:pt x="26617" y="16484"/>
                  </a:cubicBezTo>
                  <a:cubicBezTo>
                    <a:pt x="26176" y="17262"/>
                    <a:pt x="25650" y="18145"/>
                    <a:pt x="25230" y="19007"/>
                  </a:cubicBezTo>
                  <a:cubicBezTo>
                    <a:pt x="23022" y="23317"/>
                    <a:pt x="21887" y="27942"/>
                    <a:pt x="21887" y="32589"/>
                  </a:cubicBezTo>
                  <a:cubicBezTo>
                    <a:pt x="21887" y="33556"/>
                    <a:pt x="21971" y="34523"/>
                    <a:pt x="22076" y="35406"/>
                  </a:cubicBezTo>
                  <a:cubicBezTo>
                    <a:pt x="22160" y="37593"/>
                    <a:pt x="22328" y="39863"/>
                    <a:pt x="21803" y="42050"/>
                  </a:cubicBezTo>
                  <a:cubicBezTo>
                    <a:pt x="21109" y="45035"/>
                    <a:pt x="19343" y="47663"/>
                    <a:pt x="16988" y="49156"/>
                  </a:cubicBezTo>
                  <a:cubicBezTo>
                    <a:pt x="15327" y="50207"/>
                    <a:pt x="13141" y="50817"/>
                    <a:pt x="10849" y="50817"/>
                  </a:cubicBezTo>
                  <a:cubicBezTo>
                    <a:pt x="10323" y="50817"/>
                    <a:pt x="9714" y="50817"/>
                    <a:pt x="9104" y="50733"/>
                  </a:cubicBezTo>
                  <a:cubicBezTo>
                    <a:pt x="7527" y="50459"/>
                    <a:pt x="6392" y="49934"/>
                    <a:pt x="5677" y="49156"/>
                  </a:cubicBezTo>
                  <a:cubicBezTo>
                    <a:pt x="5067" y="48357"/>
                    <a:pt x="4815" y="47390"/>
                    <a:pt x="4542" y="46339"/>
                  </a:cubicBezTo>
                  <a:cubicBezTo>
                    <a:pt x="4374" y="45813"/>
                    <a:pt x="4289" y="45287"/>
                    <a:pt x="4100" y="44762"/>
                  </a:cubicBezTo>
                  <a:cubicBezTo>
                    <a:pt x="3764" y="43984"/>
                    <a:pt x="3322" y="43185"/>
                    <a:pt x="2881" y="42491"/>
                  </a:cubicBezTo>
                  <a:cubicBezTo>
                    <a:pt x="2629" y="42050"/>
                    <a:pt x="2355" y="41524"/>
                    <a:pt x="2103" y="40999"/>
                  </a:cubicBezTo>
                  <a:cubicBezTo>
                    <a:pt x="1746" y="40389"/>
                    <a:pt x="1577" y="39695"/>
                    <a:pt x="1304" y="38896"/>
                  </a:cubicBezTo>
                  <a:cubicBezTo>
                    <a:pt x="1052" y="37929"/>
                    <a:pt x="863" y="36983"/>
                    <a:pt x="694" y="35827"/>
                  </a:cubicBezTo>
                  <a:cubicBezTo>
                    <a:pt x="2103" y="29435"/>
                    <a:pt x="2523" y="23128"/>
                    <a:pt x="1998" y="17010"/>
                  </a:cubicBezTo>
                  <a:cubicBezTo>
                    <a:pt x="1998" y="16652"/>
                    <a:pt x="1914" y="16295"/>
                    <a:pt x="1914" y="15958"/>
                  </a:cubicBezTo>
                  <a:cubicBezTo>
                    <a:pt x="1746" y="14466"/>
                    <a:pt x="1577" y="12889"/>
                    <a:pt x="1746" y="11396"/>
                  </a:cubicBezTo>
                  <a:cubicBezTo>
                    <a:pt x="1998" y="8600"/>
                    <a:pt x="3238" y="5699"/>
                    <a:pt x="5509" y="2545"/>
                  </a:cubicBezTo>
                  <a:lnTo>
                    <a:pt x="5593" y="2377"/>
                  </a:lnTo>
                  <a:lnTo>
                    <a:pt x="5067" y="2019"/>
                  </a:lnTo>
                  <a:lnTo>
                    <a:pt x="4983" y="2103"/>
                  </a:lnTo>
                  <a:cubicBezTo>
                    <a:pt x="2629" y="5446"/>
                    <a:pt x="1304" y="8411"/>
                    <a:pt x="1052" y="11312"/>
                  </a:cubicBezTo>
                  <a:cubicBezTo>
                    <a:pt x="863" y="12889"/>
                    <a:pt x="1052" y="14466"/>
                    <a:pt x="1220" y="16043"/>
                  </a:cubicBezTo>
                  <a:cubicBezTo>
                    <a:pt x="1220" y="16379"/>
                    <a:pt x="1304" y="16736"/>
                    <a:pt x="1304" y="17010"/>
                  </a:cubicBezTo>
                  <a:cubicBezTo>
                    <a:pt x="1830" y="23128"/>
                    <a:pt x="1388" y="29435"/>
                    <a:pt x="1" y="35742"/>
                  </a:cubicBezTo>
                  <a:lnTo>
                    <a:pt x="1" y="35827"/>
                  </a:lnTo>
                  <a:lnTo>
                    <a:pt x="1" y="35932"/>
                  </a:lnTo>
                  <a:cubicBezTo>
                    <a:pt x="169" y="37067"/>
                    <a:pt x="337" y="38118"/>
                    <a:pt x="610" y="39085"/>
                  </a:cubicBezTo>
                  <a:cubicBezTo>
                    <a:pt x="863" y="39947"/>
                    <a:pt x="1136" y="40662"/>
                    <a:pt x="1472" y="41272"/>
                  </a:cubicBezTo>
                  <a:cubicBezTo>
                    <a:pt x="1746" y="41882"/>
                    <a:pt x="1998" y="42407"/>
                    <a:pt x="2271" y="42849"/>
                  </a:cubicBezTo>
                  <a:cubicBezTo>
                    <a:pt x="2713" y="43542"/>
                    <a:pt x="3154" y="44236"/>
                    <a:pt x="3406" y="45035"/>
                  </a:cubicBezTo>
                  <a:cubicBezTo>
                    <a:pt x="3575" y="45561"/>
                    <a:pt x="3764" y="46086"/>
                    <a:pt x="3848" y="46528"/>
                  </a:cubicBezTo>
                  <a:cubicBezTo>
                    <a:pt x="4205" y="47579"/>
                    <a:pt x="4458" y="48714"/>
                    <a:pt x="5151" y="49597"/>
                  </a:cubicBezTo>
                  <a:cubicBezTo>
                    <a:pt x="6034" y="50544"/>
                    <a:pt x="7254" y="51174"/>
                    <a:pt x="9020" y="51427"/>
                  </a:cubicBezTo>
                  <a:cubicBezTo>
                    <a:pt x="9630" y="51511"/>
                    <a:pt x="10239" y="51511"/>
                    <a:pt x="10849" y="51511"/>
                  </a:cubicBezTo>
                  <a:cubicBezTo>
                    <a:pt x="13225" y="51511"/>
                    <a:pt x="15580" y="50901"/>
                    <a:pt x="17346" y="49766"/>
                  </a:cubicBezTo>
                  <a:cubicBezTo>
                    <a:pt x="19869" y="48105"/>
                    <a:pt x="21719" y="45393"/>
                    <a:pt x="22497" y="42134"/>
                  </a:cubicBezTo>
                  <a:cubicBezTo>
                    <a:pt x="23022" y="39947"/>
                    <a:pt x="22854" y="37593"/>
                    <a:pt x="22770" y="35301"/>
                  </a:cubicBezTo>
                  <a:cubicBezTo>
                    <a:pt x="22686" y="34439"/>
                    <a:pt x="22602" y="33472"/>
                    <a:pt x="22602" y="32589"/>
                  </a:cubicBezTo>
                  <a:cubicBezTo>
                    <a:pt x="22602" y="28132"/>
                    <a:pt x="23737" y="23485"/>
                    <a:pt x="25839" y="19364"/>
                  </a:cubicBezTo>
                  <a:cubicBezTo>
                    <a:pt x="26281" y="18481"/>
                    <a:pt x="26807" y="17619"/>
                    <a:pt x="27227" y="16820"/>
                  </a:cubicBezTo>
                  <a:cubicBezTo>
                    <a:pt x="28804" y="14108"/>
                    <a:pt x="30381" y="11396"/>
                    <a:pt x="30654" y="8243"/>
                  </a:cubicBezTo>
                  <a:cubicBezTo>
                    <a:pt x="30822" y="5530"/>
                    <a:pt x="30128" y="2713"/>
                    <a:pt x="28467" y="190"/>
                  </a:cubicBezTo>
                  <a:lnTo>
                    <a:pt x="28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84764" y="-141864"/>
              <a:ext cx="459038" cy="864911"/>
            </a:xfrm>
            <a:custGeom>
              <a:avLst/>
              <a:gdLst/>
              <a:ahLst/>
              <a:cxnLst/>
              <a:rect l="l" t="t" r="r" b="b"/>
              <a:pathLst>
                <a:path w="19617" h="36962" extrusionOk="0">
                  <a:moveTo>
                    <a:pt x="17956" y="0"/>
                  </a:moveTo>
                  <a:lnTo>
                    <a:pt x="17346" y="358"/>
                  </a:lnTo>
                  <a:lnTo>
                    <a:pt x="17430" y="526"/>
                  </a:lnTo>
                  <a:cubicBezTo>
                    <a:pt x="18397" y="2187"/>
                    <a:pt x="18923" y="4037"/>
                    <a:pt x="18839" y="5866"/>
                  </a:cubicBezTo>
                  <a:cubicBezTo>
                    <a:pt x="18754" y="8158"/>
                    <a:pt x="17871" y="10260"/>
                    <a:pt x="16904" y="12363"/>
                  </a:cubicBezTo>
                  <a:cubicBezTo>
                    <a:pt x="16736" y="12783"/>
                    <a:pt x="16547" y="13225"/>
                    <a:pt x="16379" y="13666"/>
                  </a:cubicBezTo>
                  <a:cubicBezTo>
                    <a:pt x="15075" y="16736"/>
                    <a:pt x="14360" y="19890"/>
                    <a:pt x="14192" y="22875"/>
                  </a:cubicBezTo>
                  <a:lnTo>
                    <a:pt x="14192" y="24872"/>
                  </a:lnTo>
                  <a:cubicBezTo>
                    <a:pt x="14108" y="26281"/>
                    <a:pt x="14108" y="27774"/>
                    <a:pt x="13835" y="29266"/>
                  </a:cubicBezTo>
                  <a:cubicBezTo>
                    <a:pt x="13309" y="31705"/>
                    <a:pt x="12342" y="33555"/>
                    <a:pt x="10954" y="34691"/>
                  </a:cubicBezTo>
                  <a:cubicBezTo>
                    <a:pt x="9800" y="35748"/>
                    <a:pt x="8134" y="36276"/>
                    <a:pt x="6417" y="36276"/>
                  </a:cubicBezTo>
                  <a:cubicBezTo>
                    <a:pt x="6290" y="36276"/>
                    <a:pt x="6162" y="36273"/>
                    <a:pt x="6035" y="36268"/>
                  </a:cubicBezTo>
                  <a:cubicBezTo>
                    <a:pt x="5425" y="36268"/>
                    <a:pt x="4458" y="36099"/>
                    <a:pt x="3848" y="35490"/>
                  </a:cubicBezTo>
                  <a:cubicBezTo>
                    <a:pt x="3239" y="34859"/>
                    <a:pt x="2881" y="34081"/>
                    <a:pt x="2629" y="33198"/>
                  </a:cubicBezTo>
                  <a:cubicBezTo>
                    <a:pt x="2545" y="33030"/>
                    <a:pt x="2545" y="32862"/>
                    <a:pt x="2461" y="32588"/>
                  </a:cubicBezTo>
                  <a:cubicBezTo>
                    <a:pt x="2271" y="32231"/>
                    <a:pt x="2103" y="31810"/>
                    <a:pt x="1935" y="31369"/>
                  </a:cubicBezTo>
                  <a:cubicBezTo>
                    <a:pt x="1662" y="30843"/>
                    <a:pt x="1494" y="30402"/>
                    <a:pt x="1304" y="29876"/>
                  </a:cubicBezTo>
                  <a:cubicBezTo>
                    <a:pt x="1136" y="29435"/>
                    <a:pt x="1052" y="28909"/>
                    <a:pt x="968" y="28299"/>
                  </a:cubicBezTo>
                  <a:cubicBezTo>
                    <a:pt x="884" y="27605"/>
                    <a:pt x="779" y="26891"/>
                    <a:pt x="695" y="26197"/>
                  </a:cubicBezTo>
                  <a:cubicBezTo>
                    <a:pt x="1746" y="21298"/>
                    <a:pt x="2187" y="16904"/>
                    <a:pt x="2103" y="12783"/>
                  </a:cubicBezTo>
                  <a:lnTo>
                    <a:pt x="2103" y="12005"/>
                  </a:lnTo>
                  <a:lnTo>
                    <a:pt x="2103" y="11921"/>
                  </a:lnTo>
                  <a:cubicBezTo>
                    <a:pt x="2103" y="10954"/>
                    <a:pt x="2103" y="9903"/>
                    <a:pt x="2187" y="8852"/>
                  </a:cubicBezTo>
                  <a:cubicBezTo>
                    <a:pt x="2461" y="6392"/>
                    <a:pt x="3407" y="4037"/>
                    <a:pt x="4206" y="2271"/>
                  </a:cubicBezTo>
                  <a:lnTo>
                    <a:pt x="4290" y="2103"/>
                  </a:lnTo>
                  <a:lnTo>
                    <a:pt x="3680" y="1851"/>
                  </a:lnTo>
                  <a:lnTo>
                    <a:pt x="3596" y="2019"/>
                  </a:lnTo>
                  <a:cubicBezTo>
                    <a:pt x="2713" y="3848"/>
                    <a:pt x="1746" y="6224"/>
                    <a:pt x="1494" y="8768"/>
                  </a:cubicBezTo>
                  <a:cubicBezTo>
                    <a:pt x="1409" y="9819"/>
                    <a:pt x="1409" y="10954"/>
                    <a:pt x="1409" y="12005"/>
                  </a:cubicBezTo>
                  <a:lnTo>
                    <a:pt x="1409" y="12090"/>
                  </a:lnTo>
                  <a:lnTo>
                    <a:pt x="1409" y="12783"/>
                  </a:lnTo>
                  <a:cubicBezTo>
                    <a:pt x="1494" y="16820"/>
                    <a:pt x="1052" y="21193"/>
                    <a:pt x="1" y="26113"/>
                  </a:cubicBezTo>
                  <a:lnTo>
                    <a:pt x="1" y="26197"/>
                  </a:lnTo>
                  <a:cubicBezTo>
                    <a:pt x="85" y="26891"/>
                    <a:pt x="169" y="27690"/>
                    <a:pt x="253" y="28467"/>
                  </a:cubicBezTo>
                  <a:cubicBezTo>
                    <a:pt x="358" y="29077"/>
                    <a:pt x="526" y="29603"/>
                    <a:pt x="610" y="30044"/>
                  </a:cubicBezTo>
                  <a:cubicBezTo>
                    <a:pt x="779" y="30570"/>
                    <a:pt x="1052" y="31096"/>
                    <a:pt x="1304" y="31621"/>
                  </a:cubicBezTo>
                  <a:cubicBezTo>
                    <a:pt x="1494" y="32063"/>
                    <a:pt x="1662" y="32420"/>
                    <a:pt x="1746" y="32862"/>
                  </a:cubicBezTo>
                  <a:cubicBezTo>
                    <a:pt x="1830" y="33030"/>
                    <a:pt x="1935" y="33198"/>
                    <a:pt x="2019" y="33471"/>
                  </a:cubicBezTo>
                  <a:cubicBezTo>
                    <a:pt x="2271" y="34333"/>
                    <a:pt x="2629" y="35300"/>
                    <a:pt x="3323" y="36015"/>
                  </a:cubicBezTo>
                  <a:cubicBezTo>
                    <a:pt x="4206" y="36709"/>
                    <a:pt x="5257" y="36961"/>
                    <a:pt x="6035" y="36961"/>
                  </a:cubicBezTo>
                  <a:lnTo>
                    <a:pt x="6476" y="36961"/>
                  </a:lnTo>
                  <a:cubicBezTo>
                    <a:pt x="8411" y="36961"/>
                    <a:pt x="10071" y="36352"/>
                    <a:pt x="11396" y="35300"/>
                  </a:cubicBezTo>
                  <a:cubicBezTo>
                    <a:pt x="12973" y="33997"/>
                    <a:pt x="13919" y="31979"/>
                    <a:pt x="14550" y="29351"/>
                  </a:cubicBezTo>
                  <a:cubicBezTo>
                    <a:pt x="14802" y="27858"/>
                    <a:pt x="14802" y="26365"/>
                    <a:pt x="14886" y="24872"/>
                  </a:cubicBezTo>
                  <a:lnTo>
                    <a:pt x="14886" y="22875"/>
                  </a:lnTo>
                  <a:cubicBezTo>
                    <a:pt x="15075" y="20058"/>
                    <a:pt x="15769" y="16904"/>
                    <a:pt x="16988" y="13940"/>
                  </a:cubicBezTo>
                  <a:cubicBezTo>
                    <a:pt x="17178" y="13498"/>
                    <a:pt x="17346" y="13057"/>
                    <a:pt x="17598" y="12615"/>
                  </a:cubicBezTo>
                  <a:cubicBezTo>
                    <a:pt x="18481" y="10513"/>
                    <a:pt x="19448" y="8326"/>
                    <a:pt x="19532" y="5866"/>
                  </a:cubicBezTo>
                  <a:cubicBezTo>
                    <a:pt x="19616" y="3953"/>
                    <a:pt x="19091" y="2019"/>
                    <a:pt x="18040" y="169"/>
                  </a:cubicBezTo>
                  <a:lnTo>
                    <a:pt x="1795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305789" y="-131544"/>
              <a:ext cx="211091" cy="528910"/>
            </a:xfrm>
            <a:custGeom>
              <a:avLst/>
              <a:gdLst/>
              <a:ahLst/>
              <a:cxnLst/>
              <a:rect l="l" t="t" r="r" b="b"/>
              <a:pathLst>
                <a:path w="9021" h="22603" extrusionOk="0">
                  <a:moveTo>
                    <a:pt x="7696" y="1"/>
                  </a:moveTo>
                  <a:lnTo>
                    <a:pt x="7086" y="358"/>
                  </a:lnTo>
                  <a:lnTo>
                    <a:pt x="7170" y="443"/>
                  </a:lnTo>
                  <a:cubicBezTo>
                    <a:pt x="8053" y="2545"/>
                    <a:pt x="8326" y="5173"/>
                    <a:pt x="7696" y="8411"/>
                  </a:cubicBezTo>
                  <a:cubicBezTo>
                    <a:pt x="7527" y="9546"/>
                    <a:pt x="7275" y="10765"/>
                    <a:pt x="7002" y="11922"/>
                  </a:cubicBezTo>
                  <a:cubicBezTo>
                    <a:pt x="6644" y="13394"/>
                    <a:pt x="6308" y="14886"/>
                    <a:pt x="6119" y="16463"/>
                  </a:cubicBezTo>
                  <a:cubicBezTo>
                    <a:pt x="6035" y="16652"/>
                    <a:pt x="6035" y="16821"/>
                    <a:pt x="6035" y="16989"/>
                  </a:cubicBezTo>
                  <a:lnTo>
                    <a:pt x="6035" y="17073"/>
                  </a:lnTo>
                  <a:cubicBezTo>
                    <a:pt x="5867" y="18229"/>
                    <a:pt x="5698" y="19449"/>
                    <a:pt x="5173" y="20416"/>
                  </a:cubicBezTo>
                  <a:cubicBezTo>
                    <a:pt x="4647" y="21278"/>
                    <a:pt x="3680" y="21908"/>
                    <a:pt x="2797" y="21908"/>
                  </a:cubicBezTo>
                  <a:cubicBezTo>
                    <a:pt x="2629" y="21908"/>
                    <a:pt x="2356" y="21908"/>
                    <a:pt x="2103" y="21803"/>
                  </a:cubicBezTo>
                  <a:cubicBezTo>
                    <a:pt x="695" y="21109"/>
                    <a:pt x="779" y="19007"/>
                    <a:pt x="863" y="17788"/>
                  </a:cubicBezTo>
                  <a:cubicBezTo>
                    <a:pt x="1136" y="15769"/>
                    <a:pt x="1494" y="13667"/>
                    <a:pt x="1914" y="11649"/>
                  </a:cubicBezTo>
                  <a:cubicBezTo>
                    <a:pt x="2545" y="8495"/>
                    <a:pt x="3154" y="5257"/>
                    <a:pt x="3154" y="2019"/>
                  </a:cubicBezTo>
                  <a:lnTo>
                    <a:pt x="3154" y="1830"/>
                  </a:lnTo>
                  <a:lnTo>
                    <a:pt x="2440" y="1830"/>
                  </a:lnTo>
                  <a:lnTo>
                    <a:pt x="2440" y="2019"/>
                  </a:lnTo>
                  <a:cubicBezTo>
                    <a:pt x="2440" y="5173"/>
                    <a:pt x="1830" y="8411"/>
                    <a:pt x="1220" y="11480"/>
                  </a:cubicBezTo>
                  <a:cubicBezTo>
                    <a:pt x="779" y="13583"/>
                    <a:pt x="442" y="15685"/>
                    <a:pt x="169" y="17788"/>
                  </a:cubicBezTo>
                  <a:cubicBezTo>
                    <a:pt x="1" y="19091"/>
                    <a:pt x="1" y="21551"/>
                    <a:pt x="1830" y="22434"/>
                  </a:cubicBezTo>
                  <a:cubicBezTo>
                    <a:pt x="2187" y="22518"/>
                    <a:pt x="2440" y="22602"/>
                    <a:pt x="2797" y="22602"/>
                  </a:cubicBezTo>
                  <a:cubicBezTo>
                    <a:pt x="3932" y="22602"/>
                    <a:pt x="5173" y="21803"/>
                    <a:pt x="5782" y="20752"/>
                  </a:cubicBezTo>
                  <a:cubicBezTo>
                    <a:pt x="6392" y="19617"/>
                    <a:pt x="6560" y="18397"/>
                    <a:pt x="6750" y="17178"/>
                  </a:cubicBezTo>
                  <a:lnTo>
                    <a:pt x="6750" y="17073"/>
                  </a:lnTo>
                  <a:cubicBezTo>
                    <a:pt x="6750" y="16905"/>
                    <a:pt x="6750" y="16736"/>
                    <a:pt x="6834" y="16547"/>
                  </a:cubicBezTo>
                  <a:cubicBezTo>
                    <a:pt x="7002" y="15075"/>
                    <a:pt x="7359" y="13583"/>
                    <a:pt x="7696" y="12090"/>
                  </a:cubicBezTo>
                  <a:cubicBezTo>
                    <a:pt x="7969" y="10955"/>
                    <a:pt x="8221" y="9714"/>
                    <a:pt x="8411" y="8495"/>
                  </a:cubicBezTo>
                  <a:cubicBezTo>
                    <a:pt x="9020" y="5089"/>
                    <a:pt x="8747" y="2461"/>
                    <a:pt x="7801" y="169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7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4"/>
          <p:cNvSpPr txBox="1">
            <a:spLocks noGrp="1"/>
          </p:cNvSpPr>
          <p:nvPr>
            <p:ph type="subTitle" idx="1"/>
          </p:nvPr>
        </p:nvSpPr>
        <p:spPr>
          <a:xfrm>
            <a:off x="836951" y="2873213"/>
            <a:ext cx="2158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5" name="Google Shape;355;p14"/>
          <p:cNvSpPr txBox="1">
            <a:spLocks noGrp="1"/>
          </p:cNvSpPr>
          <p:nvPr>
            <p:ph type="title" idx="2"/>
          </p:nvPr>
        </p:nvSpPr>
        <p:spPr>
          <a:xfrm>
            <a:off x="836950" y="2452913"/>
            <a:ext cx="21582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56" name="Google Shape;356;p14"/>
          <p:cNvSpPr txBox="1">
            <a:spLocks noGrp="1"/>
          </p:cNvSpPr>
          <p:nvPr>
            <p:ph type="subTitle" idx="3"/>
          </p:nvPr>
        </p:nvSpPr>
        <p:spPr>
          <a:xfrm>
            <a:off x="6148855" y="2880988"/>
            <a:ext cx="2158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7" name="Google Shape;357;p14"/>
          <p:cNvSpPr txBox="1">
            <a:spLocks noGrp="1"/>
          </p:cNvSpPr>
          <p:nvPr>
            <p:ph type="title" idx="4"/>
          </p:nvPr>
        </p:nvSpPr>
        <p:spPr>
          <a:xfrm>
            <a:off x="6148849" y="2460688"/>
            <a:ext cx="21582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58" name="Google Shape;358;p14"/>
          <p:cNvSpPr txBox="1">
            <a:spLocks noGrp="1"/>
          </p:cNvSpPr>
          <p:nvPr>
            <p:ph type="subTitle" idx="5"/>
          </p:nvPr>
        </p:nvSpPr>
        <p:spPr>
          <a:xfrm>
            <a:off x="3492903" y="2873225"/>
            <a:ext cx="2158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9" name="Google Shape;359;p14"/>
          <p:cNvSpPr txBox="1">
            <a:spLocks noGrp="1"/>
          </p:cNvSpPr>
          <p:nvPr>
            <p:ph type="title" idx="6"/>
          </p:nvPr>
        </p:nvSpPr>
        <p:spPr>
          <a:xfrm>
            <a:off x="3492900" y="2452925"/>
            <a:ext cx="21582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pic>
        <p:nvPicPr>
          <p:cNvPr id="360" name="Google Shape;360;p1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4"/>
          <p:cNvSpPr/>
          <p:nvPr/>
        </p:nvSpPr>
        <p:spPr>
          <a:xfrm rot="-5400000" flipH="1">
            <a:off x="7754745" y="3887184"/>
            <a:ext cx="1873323" cy="1258339"/>
          </a:xfrm>
          <a:custGeom>
            <a:avLst/>
            <a:gdLst/>
            <a:ahLst/>
            <a:cxnLst/>
            <a:rect l="l" t="t" r="r" b="b"/>
            <a:pathLst>
              <a:path w="63789" h="42848" extrusionOk="0">
                <a:moveTo>
                  <a:pt x="33997" y="715"/>
                </a:moveTo>
                <a:cubicBezTo>
                  <a:pt x="36982" y="715"/>
                  <a:pt x="40052" y="1156"/>
                  <a:pt x="42932" y="1850"/>
                </a:cubicBezTo>
                <a:cubicBezTo>
                  <a:pt x="49849" y="3511"/>
                  <a:pt x="56682" y="5971"/>
                  <a:pt x="59752" y="11753"/>
                </a:cubicBezTo>
                <a:cubicBezTo>
                  <a:pt x="62464" y="17177"/>
                  <a:pt x="63095" y="22790"/>
                  <a:pt x="61245" y="26995"/>
                </a:cubicBezTo>
                <a:cubicBezTo>
                  <a:pt x="59752" y="30401"/>
                  <a:pt x="56346" y="33219"/>
                  <a:pt x="50901" y="35489"/>
                </a:cubicBezTo>
                <a:cubicBezTo>
                  <a:pt x="45834" y="37760"/>
                  <a:pt x="40052" y="39337"/>
                  <a:pt x="33387" y="40472"/>
                </a:cubicBezTo>
                <a:cubicBezTo>
                  <a:pt x="28047" y="41355"/>
                  <a:pt x="22265" y="41881"/>
                  <a:pt x="15159" y="42049"/>
                </a:cubicBezTo>
                <a:cubicBezTo>
                  <a:pt x="14550" y="42154"/>
                  <a:pt x="14024" y="42154"/>
                  <a:pt x="13498" y="42154"/>
                </a:cubicBezTo>
                <a:cubicBezTo>
                  <a:pt x="10008" y="42154"/>
                  <a:pt x="5089" y="41712"/>
                  <a:pt x="2545" y="38201"/>
                </a:cubicBezTo>
                <a:cubicBezTo>
                  <a:pt x="1325" y="36456"/>
                  <a:pt x="800" y="33996"/>
                  <a:pt x="968" y="30759"/>
                </a:cubicBezTo>
                <a:cubicBezTo>
                  <a:pt x="1241" y="25145"/>
                  <a:pt x="3175" y="19721"/>
                  <a:pt x="6497" y="14822"/>
                </a:cubicBezTo>
                <a:cubicBezTo>
                  <a:pt x="9819" y="10092"/>
                  <a:pt x="14297" y="6307"/>
                  <a:pt x="19469" y="3869"/>
                </a:cubicBezTo>
                <a:cubicBezTo>
                  <a:pt x="23842" y="1850"/>
                  <a:pt x="28930" y="715"/>
                  <a:pt x="33997" y="715"/>
                </a:cubicBezTo>
                <a:close/>
                <a:moveTo>
                  <a:pt x="33997" y="0"/>
                </a:moveTo>
                <a:cubicBezTo>
                  <a:pt x="28741" y="0"/>
                  <a:pt x="23674" y="1156"/>
                  <a:pt x="19196" y="3259"/>
                </a:cubicBezTo>
                <a:cubicBezTo>
                  <a:pt x="13940" y="5698"/>
                  <a:pt x="9378" y="9566"/>
                  <a:pt x="5972" y="14465"/>
                </a:cubicBezTo>
                <a:cubicBezTo>
                  <a:pt x="2545" y="19363"/>
                  <a:pt x="547" y="25061"/>
                  <a:pt x="274" y="30675"/>
                </a:cubicBezTo>
                <a:cubicBezTo>
                  <a:pt x="1" y="34081"/>
                  <a:pt x="631" y="36709"/>
                  <a:pt x="2019" y="38643"/>
                </a:cubicBezTo>
                <a:cubicBezTo>
                  <a:pt x="4647" y="42406"/>
                  <a:pt x="9819" y="42848"/>
                  <a:pt x="13498" y="42848"/>
                </a:cubicBezTo>
                <a:cubicBezTo>
                  <a:pt x="14024" y="42848"/>
                  <a:pt x="14634" y="42848"/>
                  <a:pt x="15264" y="42764"/>
                </a:cubicBezTo>
                <a:cubicBezTo>
                  <a:pt x="22350" y="42574"/>
                  <a:pt x="28131" y="42049"/>
                  <a:pt x="33556" y="41103"/>
                </a:cubicBezTo>
                <a:cubicBezTo>
                  <a:pt x="40220" y="40051"/>
                  <a:pt x="46002" y="38370"/>
                  <a:pt x="51258" y="36183"/>
                </a:cubicBezTo>
                <a:cubicBezTo>
                  <a:pt x="56787" y="33744"/>
                  <a:pt x="60277" y="30843"/>
                  <a:pt x="61854" y="27248"/>
                </a:cubicBezTo>
                <a:cubicBezTo>
                  <a:pt x="63788" y="22875"/>
                  <a:pt x="63263" y="17009"/>
                  <a:pt x="60362" y="11395"/>
                </a:cubicBezTo>
                <a:cubicBezTo>
                  <a:pt x="57208" y="5361"/>
                  <a:pt x="50207" y="2901"/>
                  <a:pt x="43122" y="1156"/>
                </a:cubicBezTo>
                <a:cubicBezTo>
                  <a:pt x="40136" y="442"/>
                  <a:pt x="37067" y="0"/>
                  <a:pt x="339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"/>
          <p:cNvSpPr/>
          <p:nvPr/>
        </p:nvSpPr>
        <p:spPr>
          <a:xfrm rot="-5400000" flipH="1">
            <a:off x="7946457" y="4025182"/>
            <a:ext cx="1489901" cy="990390"/>
          </a:xfrm>
          <a:custGeom>
            <a:avLst/>
            <a:gdLst/>
            <a:ahLst/>
            <a:cxnLst/>
            <a:rect l="l" t="t" r="r" b="b"/>
            <a:pathLst>
              <a:path w="50733" h="33724" extrusionOk="0">
                <a:moveTo>
                  <a:pt x="27164" y="694"/>
                </a:moveTo>
                <a:cubicBezTo>
                  <a:pt x="29519" y="694"/>
                  <a:pt x="31894" y="967"/>
                  <a:pt x="34081" y="1577"/>
                </a:cubicBezTo>
                <a:cubicBezTo>
                  <a:pt x="34522" y="1661"/>
                  <a:pt x="34880" y="1745"/>
                  <a:pt x="35216" y="1850"/>
                </a:cubicBezTo>
                <a:cubicBezTo>
                  <a:pt x="39947" y="2986"/>
                  <a:pt x="45034" y="4815"/>
                  <a:pt x="47389" y="9293"/>
                </a:cubicBezTo>
                <a:cubicBezTo>
                  <a:pt x="49597" y="13498"/>
                  <a:pt x="50017" y="17955"/>
                  <a:pt x="48440" y="21193"/>
                </a:cubicBezTo>
                <a:cubicBezTo>
                  <a:pt x="47221" y="23926"/>
                  <a:pt x="44425" y="26113"/>
                  <a:pt x="40031" y="27942"/>
                </a:cubicBezTo>
                <a:cubicBezTo>
                  <a:pt x="35931" y="29708"/>
                  <a:pt x="31369" y="30927"/>
                  <a:pt x="26281" y="31810"/>
                </a:cubicBezTo>
                <a:cubicBezTo>
                  <a:pt x="23569" y="32231"/>
                  <a:pt x="20857" y="32504"/>
                  <a:pt x="17787" y="32756"/>
                </a:cubicBezTo>
                <a:cubicBezTo>
                  <a:pt x="15958" y="32861"/>
                  <a:pt x="14024" y="32946"/>
                  <a:pt x="11921" y="33030"/>
                </a:cubicBezTo>
                <a:lnTo>
                  <a:pt x="10870" y="33030"/>
                </a:lnTo>
                <a:cubicBezTo>
                  <a:pt x="8074" y="33030"/>
                  <a:pt x="4121" y="32756"/>
                  <a:pt x="2103" y="30044"/>
                </a:cubicBezTo>
                <a:cubicBezTo>
                  <a:pt x="1241" y="28825"/>
                  <a:pt x="715" y="27248"/>
                  <a:pt x="715" y="25314"/>
                </a:cubicBezTo>
                <a:lnTo>
                  <a:pt x="715" y="24178"/>
                </a:lnTo>
                <a:cubicBezTo>
                  <a:pt x="883" y="20499"/>
                  <a:pt x="2019" y="16736"/>
                  <a:pt x="4121" y="13309"/>
                </a:cubicBezTo>
                <a:lnTo>
                  <a:pt x="5172" y="11732"/>
                </a:lnTo>
                <a:cubicBezTo>
                  <a:pt x="7885" y="8053"/>
                  <a:pt x="11396" y="5088"/>
                  <a:pt x="15516" y="3238"/>
                </a:cubicBezTo>
                <a:cubicBezTo>
                  <a:pt x="16042" y="2986"/>
                  <a:pt x="16568" y="2712"/>
                  <a:pt x="17093" y="2544"/>
                </a:cubicBezTo>
                <a:cubicBezTo>
                  <a:pt x="20247" y="1325"/>
                  <a:pt x="23653" y="694"/>
                  <a:pt x="27164" y="694"/>
                </a:cubicBezTo>
                <a:close/>
                <a:moveTo>
                  <a:pt x="27164" y="0"/>
                </a:moveTo>
                <a:cubicBezTo>
                  <a:pt x="23569" y="0"/>
                  <a:pt x="20058" y="694"/>
                  <a:pt x="16820" y="1935"/>
                </a:cubicBezTo>
                <a:cubicBezTo>
                  <a:pt x="16294" y="2103"/>
                  <a:pt x="15769" y="2376"/>
                  <a:pt x="15243" y="2544"/>
                </a:cubicBezTo>
                <a:cubicBezTo>
                  <a:pt x="11038" y="4479"/>
                  <a:pt x="7359" y="7527"/>
                  <a:pt x="4647" y="11311"/>
                </a:cubicBezTo>
                <a:cubicBezTo>
                  <a:pt x="4205" y="11837"/>
                  <a:pt x="3869" y="12447"/>
                  <a:pt x="3511" y="12972"/>
                </a:cubicBezTo>
                <a:cubicBezTo>
                  <a:pt x="1409" y="16462"/>
                  <a:pt x="190" y="20331"/>
                  <a:pt x="0" y="24178"/>
                </a:cubicBezTo>
                <a:lnTo>
                  <a:pt x="0" y="25314"/>
                </a:lnTo>
                <a:cubicBezTo>
                  <a:pt x="84" y="27416"/>
                  <a:pt x="526" y="29182"/>
                  <a:pt x="1493" y="30402"/>
                </a:cubicBezTo>
                <a:cubicBezTo>
                  <a:pt x="3680" y="33387"/>
                  <a:pt x="7885" y="33723"/>
                  <a:pt x="10870" y="33723"/>
                </a:cubicBezTo>
                <a:lnTo>
                  <a:pt x="12005" y="33723"/>
                </a:lnTo>
                <a:cubicBezTo>
                  <a:pt x="14108" y="33639"/>
                  <a:pt x="16042" y="33555"/>
                  <a:pt x="17871" y="33471"/>
                </a:cubicBezTo>
                <a:cubicBezTo>
                  <a:pt x="20941" y="33198"/>
                  <a:pt x="23737" y="32946"/>
                  <a:pt x="26365" y="32504"/>
                </a:cubicBezTo>
                <a:cubicBezTo>
                  <a:pt x="31453" y="31621"/>
                  <a:pt x="36183" y="30317"/>
                  <a:pt x="40304" y="28657"/>
                </a:cubicBezTo>
                <a:cubicBezTo>
                  <a:pt x="44866" y="26722"/>
                  <a:pt x="47747" y="24347"/>
                  <a:pt x="49071" y="21466"/>
                </a:cubicBezTo>
                <a:cubicBezTo>
                  <a:pt x="50732" y="18039"/>
                  <a:pt x="50291" y="13309"/>
                  <a:pt x="48020" y="8936"/>
                </a:cubicBezTo>
                <a:cubicBezTo>
                  <a:pt x="45560" y="4205"/>
                  <a:pt x="40220" y="2376"/>
                  <a:pt x="35405" y="1136"/>
                </a:cubicBezTo>
                <a:cubicBezTo>
                  <a:pt x="35048" y="1052"/>
                  <a:pt x="34606" y="967"/>
                  <a:pt x="34249" y="883"/>
                </a:cubicBezTo>
                <a:cubicBezTo>
                  <a:pt x="31978" y="358"/>
                  <a:pt x="29519" y="0"/>
                  <a:pt x="27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"/>
          <p:cNvSpPr/>
          <p:nvPr/>
        </p:nvSpPr>
        <p:spPr>
          <a:xfrm rot="-5400000" flipH="1">
            <a:off x="8135701" y="4157600"/>
            <a:ext cx="1114497" cy="725524"/>
          </a:xfrm>
          <a:custGeom>
            <a:avLst/>
            <a:gdLst/>
            <a:ahLst/>
            <a:cxnLst/>
            <a:rect l="l" t="t" r="r" b="b"/>
            <a:pathLst>
              <a:path w="37950" h="24705" extrusionOk="0">
                <a:moveTo>
                  <a:pt x="20605" y="694"/>
                </a:moveTo>
                <a:cubicBezTo>
                  <a:pt x="22266" y="694"/>
                  <a:pt x="23926" y="863"/>
                  <a:pt x="25587" y="1220"/>
                </a:cubicBezTo>
                <a:cubicBezTo>
                  <a:pt x="25861" y="1304"/>
                  <a:pt x="26113" y="1388"/>
                  <a:pt x="26386" y="1493"/>
                </a:cubicBezTo>
                <a:cubicBezTo>
                  <a:pt x="29624" y="2187"/>
                  <a:pt x="33556" y="3491"/>
                  <a:pt x="35322" y="6834"/>
                </a:cubicBezTo>
                <a:cubicBezTo>
                  <a:pt x="36983" y="9798"/>
                  <a:pt x="37151" y="13057"/>
                  <a:pt x="35931" y="15411"/>
                </a:cubicBezTo>
                <a:cubicBezTo>
                  <a:pt x="34964" y="17430"/>
                  <a:pt x="32778" y="19007"/>
                  <a:pt x="29351" y="20415"/>
                </a:cubicBezTo>
                <a:cubicBezTo>
                  <a:pt x="26281" y="21635"/>
                  <a:pt x="22959" y="22518"/>
                  <a:pt x="19364" y="23127"/>
                </a:cubicBezTo>
                <a:cubicBezTo>
                  <a:pt x="17451" y="23380"/>
                  <a:pt x="15433" y="23653"/>
                  <a:pt x="13246" y="23821"/>
                </a:cubicBezTo>
                <a:cubicBezTo>
                  <a:pt x="11922" y="23905"/>
                  <a:pt x="10513" y="23905"/>
                  <a:pt x="9041" y="23989"/>
                </a:cubicBezTo>
                <a:lnTo>
                  <a:pt x="8516" y="23989"/>
                </a:lnTo>
                <a:cubicBezTo>
                  <a:pt x="6413" y="23989"/>
                  <a:pt x="3428" y="23737"/>
                  <a:pt x="1935" y="21803"/>
                </a:cubicBezTo>
                <a:cubicBezTo>
                  <a:pt x="1241" y="20941"/>
                  <a:pt x="800" y="19785"/>
                  <a:pt x="800" y="18481"/>
                </a:cubicBezTo>
                <a:cubicBezTo>
                  <a:pt x="716" y="18208"/>
                  <a:pt x="716" y="17955"/>
                  <a:pt x="716" y="17682"/>
                </a:cubicBezTo>
                <a:cubicBezTo>
                  <a:pt x="800" y="14970"/>
                  <a:pt x="1683" y="12258"/>
                  <a:pt x="3344" y="9714"/>
                </a:cubicBezTo>
                <a:cubicBezTo>
                  <a:pt x="3596" y="9377"/>
                  <a:pt x="3869" y="9020"/>
                  <a:pt x="4122" y="8579"/>
                </a:cubicBezTo>
                <a:cubicBezTo>
                  <a:pt x="6140" y="5951"/>
                  <a:pt x="8852" y="3848"/>
                  <a:pt x="11837" y="2545"/>
                </a:cubicBezTo>
                <a:cubicBezTo>
                  <a:pt x="12279" y="2355"/>
                  <a:pt x="12615" y="2187"/>
                  <a:pt x="12973" y="2103"/>
                </a:cubicBezTo>
                <a:cubicBezTo>
                  <a:pt x="15433" y="1136"/>
                  <a:pt x="17977" y="694"/>
                  <a:pt x="20605" y="694"/>
                </a:cubicBezTo>
                <a:close/>
                <a:moveTo>
                  <a:pt x="20605" y="1"/>
                </a:moveTo>
                <a:cubicBezTo>
                  <a:pt x="17871" y="1"/>
                  <a:pt x="15243" y="526"/>
                  <a:pt x="12805" y="1388"/>
                </a:cubicBezTo>
                <a:cubicBezTo>
                  <a:pt x="12363" y="1577"/>
                  <a:pt x="11922" y="1746"/>
                  <a:pt x="11564" y="1914"/>
                </a:cubicBezTo>
                <a:cubicBezTo>
                  <a:pt x="8411" y="3322"/>
                  <a:pt x="5698" y="5425"/>
                  <a:pt x="3596" y="8221"/>
                </a:cubicBezTo>
                <a:cubicBezTo>
                  <a:pt x="3260" y="8579"/>
                  <a:pt x="2986" y="9020"/>
                  <a:pt x="2734" y="9377"/>
                </a:cubicBezTo>
                <a:cubicBezTo>
                  <a:pt x="1052" y="12006"/>
                  <a:pt x="106" y="14886"/>
                  <a:pt x="1" y="17682"/>
                </a:cubicBezTo>
                <a:cubicBezTo>
                  <a:pt x="1" y="17955"/>
                  <a:pt x="1" y="18208"/>
                  <a:pt x="106" y="18481"/>
                </a:cubicBezTo>
                <a:cubicBezTo>
                  <a:pt x="190" y="20058"/>
                  <a:pt x="526" y="21277"/>
                  <a:pt x="1325" y="22244"/>
                </a:cubicBezTo>
                <a:cubicBezTo>
                  <a:pt x="2986" y="24431"/>
                  <a:pt x="6224" y="24704"/>
                  <a:pt x="8516" y="24704"/>
                </a:cubicBezTo>
                <a:lnTo>
                  <a:pt x="9041" y="24704"/>
                </a:lnTo>
                <a:cubicBezTo>
                  <a:pt x="10513" y="24620"/>
                  <a:pt x="11922" y="24620"/>
                  <a:pt x="13330" y="24515"/>
                </a:cubicBezTo>
                <a:cubicBezTo>
                  <a:pt x="15517" y="24347"/>
                  <a:pt x="17535" y="24095"/>
                  <a:pt x="19448" y="23821"/>
                </a:cubicBezTo>
                <a:cubicBezTo>
                  <a:pt x="23128" y="23212"/>
                  <a:pt x="26555" y="22329"/>
                  <a:pt x="29624" y="21025"/>
                </a:cubicBezTo>
                <a:cubicBezTo>
                  <a:pt x="33219" y="19616"/>
                  <a:pt x="35490" y="17871"/>
                  <a:pt x="36541" y="15769"/>
                </a:cubicBezTo>
                <a:cubicBezTo>
                  <a:pt x="37950" y="13141"/>
                  <a:pt x="37676" y="9714"/>
                  <a:pt x="35931" y="6476"/>
                </a:cubicBezTo>
                <a:cubicBezTo>
                  <a:pt x="33997" y="2965"/>
                  <a:pt x="29876" y="1577"/>
                  <a:pt x="26470" y="779"/>
                </a:cubicBezTo>
                <a:cubicBezTo>
                  <a:pt x="26197" y="694"/>
                  <a:pt x="25945" y="610"/>
                  <a:pt x="25671" y="610"/>
                </a:cubicBezTo>
                <a:cubicBezTo>
                  <a:pt x="24011" y="169"/>
                  <a:pt x="22350" y="1"/>
                  <a:pt x="206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4"/>
          <p:cNvSpPr/>
          <p:nvPr/>
        </p:nvSpPr>
        <p:spPr>
          <a:xfrm rot="-5400000" flipH="1">
            <a:off x="8323770" y="4291369"/>
            <a:ext cx="737858" cy="458016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"/>
          <p:cNvSpPr/>
          <p:nvPr/>
        </p:nvSpPr>
        <p:spPr>
          <a:xfrm rot="-5400000" flipH="1">
            <a:off x="8508521" y="4421761"/>
            <a:ext cx="370471" cy="194119"/>
          </a:xfrm>
          <a:custGeom>
            <a:avLst/>
            <a:gdLst/>
            <a:ahLst/>
            <a:cxnLst/>
            <a:rect l="l" t="t" r="r" b="b"/>
            <a:pathLst>
              <a:path w="12615" h="6610" extrusionOk="0">
                <a:moveTo>
                  <a:pt x="8852" y="723"/>
                </a:moveTo>
                <a:cubicBezTo>
                  <a:pt x="9651" y="828"/>
                  <a:pt x="10786" y="1164"/>
                  <a:pt x="11396" y="1963"/>
                </a:cubicBezTo>
                <a:cubicBezTo>
                  <a:pt x="11837" y="2657"/>
                  <a:pt x="11753" y="3267"/>
                  <a:pt x="11143" y="3877"/>
                </a:cubicBezTo>
                <a:cubicBezTo>
                  <a:pt x="10513" y="4402"/>
                  <a:pt x="9566" y="4928"/>
                  <a:pt x="8158" y="5369"/>
                </a:cubicBezTo>
                <a:cubicBezTo>
                  <a:pt x="6938" y="5727"/>
                  <a:pt x="5530" y="5895"/>
                  <a:pt x="4310" y="5895"/>
                </a:cubicBezTo>
                <a:cubicBezTo>
                  <a:pt x="4099" y="5909"/>
                  <a:pt x="3896" y="5916"/>
                  <a:pt x="3701" y="5916"/>
                </a:cubicBezTo>
                <a:cubicBezTo>
                  <a:pt x="2753" y="5916"/>
                  <a:pt x="2013" y="5750"/>
                  <a:pt x="1577" y="5453"/>
                </a:cubicBezTo>
                <a:cubicBezTo>
                  <a:pt x="1325" y="5285"/>
                  <a:pt x="1157" y="5033"/>
                  <a:pt x="1052" y="4760"/>
                </a:cubicBezTo>
                <a:cubicBezTo>
                  <a:pt x="715" y="3982"/>
                  <a:pt x="1325" y="3183"/>
                  <a:pt x="1851" y="2741"/>
                </a:cubicBezTo>
                <a:cubicBezTo>
                  <a:pt x="2544" y="2048"/>
                  <a:pt x="3680" y="1522"/>
                  <a:pt x="5004" y="1164"/>
                </a:cubicBezTo>
                <a:cubicBezTo>
                  <a:pt x="5971" y="828"/>
                  <a:pt x="7023" y="723"/>
                  <a:pt x="7990" y="723"/>
                </a:cubicBezTo>
                <a:close/>
                <a:moveTo>
                  <a:pt x="8086" y="0"/>
                </a:moveTo>
                <a:cubicBezTo>
                  <a:pt x="7058" y="0"/>
                  <a:pt x="5915" y="127"/>
                  <a:pt x="4836" y="471"/>
                </a:cubicBezTo>
                <a:cubicBezTo>
                  <a:pt x="3427" y="912"/>
                  <a:pt x="2208" y="1522"/>
                  <a:pt x="1325" y="2216"/>
                </a:cubicBezTo>
                <a:cubicBezTo>
                  <a:pt x="358" y="3099"/>
                  <a:pt x="0" y="4066"/>
                  <a:pt x="358" y="5033"/>
                </a:cubicBezTo>
                <a:cubicBezTo>
                  <a:pt x="526" y="5369"/>
                  <a:pt x="799" y="5727"/>
                  <a:pt x="1241" y="6084"/>
                </a:cubicBezTo>
                <a:cubicBezTo>
                  <a:pt x="1935" y="6505"/>
                  <a:pt x="3154" y="6610"/>
                  <a:pt x="4037" y="6610"/>
                </a:cubicBezTo>
                <a:lnTo>
                  <a:pt x="4310" y="6610"/>
                </a:lnTo>
                <a:cubicBezTo>
                  <a:pt x="5614" y="6610"/>
                  <a:pt x="7107" y="6421"/>
                  <a:pt x="8410" y="5979"/>
                </a:cubicBezTo>
                <a:cubicBezTo>
                  <a:pt x="9377" y="5727"/>
                  <a:pt x="10786" y="5201"/>
                  <a:pt x="11669" y="4402"/>
                </a:cubicBezTo>
                <a:cubicBezTo>
                  <a:pt x="12531" y="3540"/>
                  <a:pt x="12615" y="2573"/>
                  <a:pt x="11921" y="1606"/>
                </a:cubicBezTo>
                <a:cubicBezTo>
                  <a:pt x="11396" y="723"/>
                  <a:pt x="10344" y="197"/>
                  <a:pt x="8936" y="29"/>
                </a:cubicBezTo>
                <a:cubicBezTo>
                  <a:pt x="8665" y="10"/>
                  <a:pt x="8380" y="0"/>
                  <a:pt x="808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4"/>
          <p:cNvSpPr/>
          <p:nvPr/>
        </p:nvSpPr>
        <p:spPr>
          <a:xfrm rot="-5400000" flipH="1">
            <a:off x="-458940" y="206414"/>
            <a:ext cx="1870857" cy="1090415"/>
          </a:xfrm>
          <a:custGeom>
            <a:avLst/>
            <a:gdLst/>
            <a:ahLst/>
            <a:cxnLst/>
            <a:rect l="l" t="t" r="r" b="b"/>
            <a:pathLst>
              <a:path w="63705" h="37130" extrusionOk="0">
                <a:moveTo>
                  <a:pt x="61938" y="0"/>
                </a:moveTo>
                <a:lnTo>
                  <a:pt x="61413" y="421"/>
                </a:lnTo>
                <a:lnTo>
                  <a:pt x="61497" y="610"/>
                </a:lnTo>
                <a:cubicBezTo>
                  <a:pt x="62653" y="1998"/>
                  <a:pt x="62990" y="4100"/>
                  <a:pt x="62464" y="6392"/>
                </a:cubicBezTo>
                <a:cubicBezTo>
                  <a:pt x="62128" y="8137"/>
                  <a:pt x="61245" y="9882"/>
                  <a:pt x="60362" y="11564"/>
                </a:cubicBezTo>
                <a:lnTo>
                  <a:pt x="60025" y="12089"/>
                </a:lnTo>
                <a:cubicBezTo>
                  <a:pt x="58533" y="15054"/>
                  <a:pt x="57208" y="18039"/>
                  <a:pt x="56073" y="21109"/>
                </a:cubicBezTo>
                <a:lnTo>
                  <a:pt x="55989" y="21277"/>
                </a:lnTo>
                <a:cubicBezTo>
                  <a:pt x="55379" y="22938"/>
                  <a:pt x="54769" y="24599"/>
                  <a:pt x="53361" y="25650"/>
                </a:cubicBezTo>
                <a:cubicBezTo>
                  <a:pt x="52036" y="26701"/>
                  <a:pt x="50123" y="26890"/>
                  <a:pt x="48273" y="26890"/>
                </a:cubicBezTo>
                <a:cubicBezTo>
                  <a:pt x="44951" y="26890"/>
                  <a:pt x="41440" y="26617"/>
                  <a:pt x="38118" y="26281"/>
                </a:cubicBezTo>
                <a:lnTo>
                  <a:pt x="38034" y="26281"/>
                </a:lnTo>
                <a:cubicBezTo>
                  <a:pt x="34880" y="25923"/>
                  <a:pt x="31537" y="25650"/>
                  <a:pt x="28215" y="25650"/>
                </a:cubicBezTo>
                <a:lnTo>
                  <a:pt x="25861" y="25650"/>
                </a:lnTo>
                <a:cubicBezTo>
                  <a:pt x="16400" y="26176"/>
                  <a:pt x="7023" y="30128"/>
                  <a:pt x="106" y="36520"/>
                </a:cubicBezTo>
                <a:lnTo>
                  <a:pt x="1" y="36604"/>
                </a:lnTo>
                <a:lnTo>
                  <a:pt x="442" y="37129"/>
                </a:lnTo>
                <a:lnTo>
                  <a:pt x="632" y="37045"/>
                </a:lnTo>
                <a:cubicBezTo>
                  <a:pt x="7464" y="30738"/>
                  <a:pt x="16652" y="26890"/>
                  <a:pt x="25861" y="26365"/>
                </a:cubicBezTo>
                <a:lnTo>
                  <a:pt x="28215" y="26365"/>
                </a:lnTo>
                <a:cubicBezTo>
                  <a:pt x="31453" y="26365"/>
                  <a:pt x="34796" y="26617"/>
                  <a:pt x="38034" y="26974"/>
                </a:cubicBezTo>
                <a:cubicBezTo>
                  <a:pt x="41356" y="27227"/>
                  <a:pt x="44867" y="27584"/>
                  <a:pt x="48273" y="27584"/>
                </a:cubicBezTo>
                <a:cubicBezTo>
                  <a:pt x="50291" y="27584"/>
                  <a:pt x="52309" y="27416"/>
                  <a:pt x="53802" y="26176"/>
                </a:cubicBezTo>
                <a:cubicBezTo>
                  <a:pt x="55295" y="25040"/>
                  <a:pt x="55989" y="23295"/>
                  <a:pt x="56682" y="21550"/>
                </a:cubicBezTo>
                <a:lnTo>
                  <a:pt x="56682" y="21361"/>
                </a:lnTo>
                <a:cubicBezTo>
                  <a:pt x="57818" y="18291"/>
                  <a:pt x="59226" y="15327"/>
                  <a:pt x="60719" y="12426"/>
                </a:cubicBezTo>
                <a:lnTo>
                  <a:pt x="60971" y="11816"/>
                </a:lnTo>
                <a:cubicBezTo>
                  <a:pt x="61854" y="10155"/>
                  <a:pt x="62737" y="8410"/>
                  <a:pt x="63179" y="6476"/>
                </a:cubicBezTo>
                <a:cubicBezTo>
                  <a:pt x="63705" y="4016"/>
                  <a:pt x="63347" y="1745"/>
                  <a:pt x="62023" y="168"/>
                </a:cubicBezTo>
                <a:lnTo>
                  <a:pt x="61938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"/>
          <p:cNvSpPr/>
          <p:nvPr/>
        </p:nvSpPr>
        <p:spPr>
          <a:xfrm rot="-5400000" flipH="1">
            <a:off x="-449983" y="266617"/>
            <a:ext cx="1610895" cy="833567"/>
          </a:xfrm>
          <a:custGeom>
            <a:avLst/>
            <a:gdLst/>
            <a:ahLst/>
            <a:cxnLst/>
            <a:rect l="l" t="t" r="r" b="b"/>
            <a:pathLst>
              <a:path w="54853" h="28384" extrusionOk="0">
                <a:moveTo>
                  <a:pt x="52834" y="0"/>
                </a:moveTo>
                <a:lnTo>
                  <a:pt x="52225" y="358"/>
                </a:lnTo>
                <a:lnTo>
                  <a:pt x="52393" y="526"/>
                </a:lnTo>
                <a:cubicBezTo>
                  <a:pt x="53612" y="2271"/>
                  <a:pt x="54138" y="4731"/>
                  <a:pt x="53802" y="7275"/>
                </a:cubicBezTo>
                <a:cubicBezTo>
                  <a:pt x="53528" y="9819"/>
                  <a:pt x="52666" y="12174"/>
                  <a:pt x="51699" y="14192"/>
                </a:cubicBezTo>
                <a:cubicBezTo>
                  <a:pt x="50900" y="16042"/>
                  <a:pt x="49933" y="18039"/>
                  <a:pt x="48272" y="19448"/>
                </a:cubicBezTo>
                <a:cubicBezTo>
                  <a:pt x="46779" y="20667"/>
                  <a:pt x="44677" y="21466"/>
                  <a:pt x="42238" y="21719"/>
                </a:cubicBezTo>
                <a:lnTo>
                  <a:pt x="40472" y="21719"/>
                </a:lnTo>
                <a:cubicBezTo>
                  <a:pt x="39169" y="21719"/>
                  <a:pt x="37760" y="21635"/>
                  <a:pt x="36456" y="21550"/>
                </a:cubicBezTo>
                <a:cubicBezTo>
                  <a:pt x="36099" y="21550"/>
                  <a:pt x="35742" y="21466"/>
                  <a:pt x="35405" y="21466"/>
                </a:cubicBezTo>
                <a:cubicBezTo>
                  <a:pt x="33029" y="21298"/>
                  <a:pt x="30591" y="21193"/>
                  <a:pt x="28131" y="21193"/>
                </a:cubicBezTo>
                <a:cubicBezTo>
                  <a:pt x="24367" y="21193"/>
                  <a:pt x="20415" y="21466"/>
                  <a:pt x="16652" y="21908"/>
                </a:cubicBezTo>
                <a:cubicBezTo>
                  <a:pt x="11480" y="22518"/>
                  <a:pt x="5004" y="23737"/>
                  <a:pt x="189" y="27690"/>
                </a:cubicBezTo>
                <a:lnTo>
                  <a:pt x="0" y="27858"/>
                </a:lnTo>
                <a:lnTo>
                  <a:pt x="442" y="28383"/>
                </a:lnTo>
                <a:lnTo>
                  <a:pt x="631" y="28215"/>
                </a:lnTo>
                <a:cubicBezTo>
                  <a:pt x="5361" y="24347"/>
                  <a:pt x="11669" y="23127"/>
                  <a:pt x="16736" y="22602"/>
                </a:cubicBezTo>
                <a:cubicBezTo>
                  <a:pt x="20499" y="22076"/>
                  <a:pt x="24367" y="21908"/>
                  <a:pt x="28131" y="21908"/>
                </a:cubicBezTo>
                <a:cubicBezTo>
                  <a:pt x="30591" y="21908"/>
                  <a:pt x="33029" y="21992"/>
                  <a:pt x="35405" y="22160"/>
                </a:cubicBezTo>
                <a:cubicBezTo>
                  <a:pt x="35742" y="22160"/>
                  <a:pt x="36099" y="22244"/>
                  <a:pt x="36456" y="22244"/>
                </a:cubicBezTo>
                <a:cubicBezTo>
                  <a:pt x="37760" y="22349"/>
                  <a:pt x="39084" y="22434"/>
                  <a:pt x="40472" y="22434"/>
                </a:cubicBezTo>
                <a:lnTo>
                  <a:pt x="42238" y="22434"/>
                </a:lnTo>
                <a:cubicBezTo>
                  <a:pt x="44866" y="22160"/>
                  <a:pt x="47137" y="21298"/>
                  <a:pt x="48714" y="19974"/>
                </a:cubicBezTo>
                <a:cubicBezTo>
                  <a:pt x="50459" y="18481"/>
                  <a:pt x="51510" y="16378"/>
                  <a:pt x="52393" y="14465"/>
                </a:cubicBezTo>
                <a:cubicBezTo>
                  <a:pt x="53276" y="12447"/>
                  <a:pt x="54243" y="9987"/>
                  <a:pt x="54495" y="7359"/>
                </a:cubicBezTo>
                <a:cubicBezTo>
                  <a:pt x="54853" y="4647"/>
                  <a:pt x="54243" y="2019"/>
                  <a:pt x="52918" y="85"/>
                </a:cubicBezTo>
                <a:lnTo>
                  <a:pt x="528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4"/>
          <p:cNvSpPr/>
          <p:nvPr/>
        </p:nvSpPr>
        <p:spPr>
          <a:xfrm rot="-5400000" flipH="1">
            <a:off x="-538276" y="272799"/>
            <a:ext cx="1363298" cy="625469"/>
          </a:xfrm>
          <a:custGeom>
            <a:avLst/>
            <a:gdLst/>
            <a:ahLst/>
            <a:cxnLst/>
            <a:rect l="l" t="t" r="r" b="b"/>
            <a:pathLst>
              <a:path w="46422" h="21298" extrusionOk="0">
                <a:moveTo>
                  <a:pt x="31095" y="694"/>
                </a:moveTo>
                <a:cubicBezTo>
                  <a:pt x="32062" y="694"/>
                  <a:pt x="32945" y="694"/>
                  <a:pt x="33807" y="799"/>
                </a:cubicBezTo>
                <a:cubicBezTo>
                  <a:pt x="37150" y="967"/>
                  <a:pt x="42217" y="1325"/>
                  <a:pt x="44320" y="4563"/>
                </a:cubicBezTo>
                <a:cubicBezTo>
                  <a:pt x="45560" y="6476"/>
                  <a:pt x="45728" y="9545"/>
                  <a:pt x="44845" y="12699"/>
                </a:cubicBezTo>
                <a:cubicBezTo>
                  <a:pt x="44235" y="14717"/>
                  <a:pt x="43268" y="16378"/>
                  <a:pt x="42133" y="17429"/>
                </a:cubicBezTo>
                <a:cubicBezTo>
                  <a:pt x="40031" y="19364"/>
                  <a:pt x="37066" y="19532"/>
                  <a:pt x="34165" y="19721"/>
                </a:cubicBezTo>
                <a:cubicBezTo>
                  <a:pt x="33639" y="19805"/>
                  <a:pt x="33114" y="19805"/>
                  <a:pt x="32672" y="19889"/>
                </a:cubicBezTo>
                <a:cubicBezTo>
                  <a:pt x="28467" y="20247"/>
                  <a:pt x="24346" y="20499"/>
                  <a:pt x="20499" y="20499"/>
                </a:cubicBezTo>
                <a:cubicBezTo>
                  <a:pt x="19805" y="20499"/>
                  <a:pt x="19006" y="20499"/>
                  <a:pt x="18228" y="20583"/>
                </a:cubicBezTo>
                <a:lnTo>
                  <a:pt x="14991" y="20583"/>
                </a:lnTo>
                <a:cubicBezTo>
                  <a:pt x="12089" y="20583"/>
                  <a:pt x="8410" y="20415"/>
                  <a:pt x="5530" y="18922"/>
                </a:cubicBezTo>
                <a:cubicBezTo>
                  <a:pt x="3154" y="17703"/>
                  <a:pt x="1409" y="15159"/>
                  <a:pt x="1052" y="12447"/>
                </a:cubicBezTo>
                <a:cubicBezTo>
                  <a:pt x="694" y="10071"/>
                  <a:pt x="1136" y="8242"/>
                  <a:pt x="2376" y="6749"/>
                </a:cubicBezTo>
                <a:cubicBezTo>
                  <a:pt x="5004" y="3322"/>
                  <a:pt x="11038" y="2628"/>
                  <a:pt x="15411" y="2103"/>
                </a:cubicBezTo>
                <a:cubicBezTo>
                  <a:pt x="16294" y="2019"/>
                  <a:pt x="17261" y="1850"/>
                  <a:pt x="18228" y="1745"/>
                </a:cubicBezTo>
                <a:cubicBezTo>
                  <a:pt x="22433" y="1220"/>
                  <a:pt x="26806" y="694"/>
                  <a:pt x="31095" y="694"/>
                </a:cubicBezTo>
                <a:close/>
                <a:moveTo>
                  <a:pt x="31095" y="0"/>
                </a:moveTo>
                <a:cubicBezTo>
                  <a:pt x="26806" y="0"/>
                  <a:pt x="22433" y="526"/>
                  <a:pt x="18144" y="1051"/>
                </a:cubicBezTo>
                <a:cubicBezTo>
                  <a:pt x="17177" y="1136"/>
                  <a:pt x="16210" y="1325"/>
                  <a:pt x="15327" y="1409"/>
                </a:cubicBezTo>
                <a:cubicBezTo>
                  <a:pt x="10786" y="1934"/>
                  <a:pt x="4647" y="2628"/>
                  <a:pt x="1745" y="6308"/>
                </a:cubicBezTo>
                <a:cubicBezTo>
                  <a:pt x="526" y="7884"/>
                  <a:pt x="0" y="9987"/>
                  <a:pt x="358" y="12531"/>
                </a:cubicBezTo>
                <a:cubicBezTo>
                  <a:pt x="694" y="15516"/>
                  <a:pt x="2628" y="18144"/>
                  <a:pt x="5256" y="19532"/>
                </a:cubicBezTo>
                <a:cubicBezTo>
                  <a:pt x="8242" y="21109"/>
                  <a:pt x="12005" y="21298"/>
                  <a:pt x="14991" y="21298"/>
                </a:cubicBezTo>
                <a:lnTo>
                  <a:pt x="18228" y="21298"/>
                </a:lnTo>
                <a:cubicBezTo>
                  <a:pt x="19006" y="21193"/>
                  <a:pt x="19805" y="21193"/>
                  <a:pt x="20499" y="21193"/>
                </a:cubicBezTo>
                <a:cubicBezTo>
                  <a:pt x="24452" y="21193"/>
                  <a:pt x="28467" y="20941"/>
                  <a:pt x="32672" y="20583"/>
                </a:cubicBezTo>
                <a:cubicBezTo>
                  <a:pt x="33198" y="20499"/>
                  <a:pt x="33723" y="20499"/>
                  <a:pt x="34249" y="20415"/>
                </a:cubicBezTo>
                <a:cubicBezTo>
                  <a:pt x="37234" y="20247"/>
                  <a:pt x="40304" y="19973"/>
                  <a:pt x="42575" y="17955"/>
                </a:cubicBezTo>
                <a:cubicBezTo>
                  <a:pt x="43794" y="16820"/>
                  <a:pt x="44845" y="14991"/>
                  <a:pt x="45560" y="12888"/>
                </a:cubicBezTo>
                <a:cubicBezTo>
                  <a:pt x="46422" y="9545"/>
                  <a:pt x="46254" y="6308"/>
                  <a:pt x="44845" y="4205"/>
                </a:cubicBezTo>
                <a:cubicBezTo>
                  <a:pt x="42575" y="610"/>
                  <a:pt x="37318" y="274"/>
                  <a:pt x="33913" y="84"/>
                </a:cubicBezTo>
                <a:cubicBezTo>
                  <a:pt x="33030" y="0"/>
                  <a:pt x="32062" y="0"/>
                  <a:pt x="31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"/>
          <p:cNvSpPr/>
          <p:nvPr/>
        </p:nvSpPr>
        <p:spPr>
          <a:xfrm rot="-5400000" flipH="1">
            <a:off x="-280018" y="410650"/>
            <a:ext cx="866899" cy="373232"/>
          </a:xfrm>
          <a:custGeom>
            <a:avLst/>
            <a:gdLst/>
            <a:ahLst/>
            <a:cxnLst/>
            <a:rect l="l" t="t" r="r" b="b"/>
            <a:pathLst>
              <a:path w="29519" h="12709" extrusionOk="0">
                <a:moveTo>
                  <a:pt x="20226" y="703"/>
                </a:moveTo>
                <a:cubicBezTo>
                  <a:pt x="23485" y="788"/>
                  <a:pt x="25755" y="1418"/>
                  <a:pt x="27059" y="2638"/>
                </a:cubicBezTo>
                <a:cubicBezTo>
                  <a:pt x="28383" y="3773"/>
                  <a:pt x="28825" y="5707"/>
                  <a:pt x="28026" y="7452"/>
                </a:cubicBezTo>
                <a:cubicBezTo>
                  <a:pt x="27584" y="8588"/>
                  <a:pt x="26807" y="9555"/>
                  <a:pt x="25755" y="10164"/>
                </a:cubicBezTo>
                <a:cubicBezTo>
                  <a:pt x="24263" y="11132"/>
                  <a:pt x="22433" y="11216"/>
                  <a:pt x="20667" y="11300"/>
                </a:cubicBezTo>
                <a:lnTo>
                  <a:pt x="20226" y="11405"/>
                </a:lnTo>
                <a:lnTo>
                  <a:pt x="19805" y="11405"/>
                </a:lnTo>
                <a:lnTo>
                  <a:pt x="18649" y="11489"/>
                </a:lnTo>
                <a:cubicBezTo>
                  <a:pt x="16547" y="11657"/>
                  <a:pt x="14360" y="11825"/>
                  <a:pt x="12258" y="11930"/>
                </a:cubicBezTo>
                <a:lnTo>
                  <a:pt x="11396" y="11930"/>
                </a:lnTo>
                <a:cubicBezTo>
                  <a:pt x="10513" y="12015"/>
                  <a:pt x="9630" y="12015"/>
                  <a:pt x="8768" y="12015"/>
                </a:cubicBezTo>
                <a:cubicBezTo>
                  <a:pt x="7359" y="12015"/>
                  <a:pt x="6224" y="11930"/>
                  <a:pt x="5257" y="11741"/>
                </a:cubicBezTo>
                <a:cubicBezTo>
                  <a:pt x="4374" y="11489"/>
                  <a:pt x="3680" y="11216"/>
                  <a:pt x="3070" y="10879"/>
                </a:cubicBezTo>
                <a:cubicBezTo>
                  <a:pt x="1830" y="10080"/>
                  <a:pt x="1052" y="8672"/>
                  <a:pt x="968" y="7200"/>
                </a:cubicBezTo>
                <a:cubicBezTo>
                  <a:pt x="694" y="3079"/>
                  <a:pt x="4815" y="2469"/>
                  <a:pt x="8242" y="1944"/>
                </a:cubicBezTo>
                <a:lnTo>
                  <a:pt x="8494" y="1944"/>
                </a:lnTo>
                <a:cubicBezTo>
                  <a:pt x="8936" y="1839"/>
                  <a:pt x="9461" y="1755"/>
                  <a:pt x="9903" y="1671"/>
                </a:cubicBezTo>
                <a:lnTo>
                  <a:pt x="10071" y="1671"/>
                </a:lnTo>
                <a:cubicBezTo>
                  <a:pt x="13141" y="1145"/>
                  <a:pt x="16294" y="703"/>
                  <a:pt x="19364" y="703"/>
                </a:cubicBezTo>
                <a:close/>
                <a:moveTo>
                  <a:pt x="19578" y="1"/>
                </a:moveTo>
                <a:cubicBezTo>
                  <a:pt x="16319" y="1"/>
                  <a:pt x="13071" y="489"/>
                  <a:pt x="9987" y="977"/>
                </a:cubicBezTo>
                <a:lnTo>
                  <a:pt x="8410" y="1229"/>
                </a:lnTo>
                <a:lnTo>
                  <a:pt x="8053" y="1229"/>
                </a:lnTo>
                <a:cubicBezTo>
                  <a:pt x="4647" y="1755"/>
                  <a:pt x="1" y="2469"/>
                  <a:pt x="253" y="7284"/>
                </a:cubicBezTo>
                <a:cubicBezTo>
                  <a:pt x="358" y="8945"/>
                  <a:pt x="1220" y="10522"/>
                  <a:pt x="2629" y="11489"/>
                </a:cubicBezTo>
                <a:cubicBezTo>
                  <a:pt x="3322" y="11825"/>
                  <a:pt x="4121" y="12183"/>
                  <a:pt x="5088" y="12351"/>
                </a:cubicBezTo>
                <a:cubicBezTo>
                  <a:pt x="6140" y="12624"/>
                  <a:pt x="7275" y="12708"/>
                  <a:pt x="8768" y="12708"/>
                </a:cubicBezTo>
                <a:cubicBezTo>
                  <a:pt x="9630" y="12708"/>
                  <a:pt x="10597" y="12708"/>
                  <a:pt x="11396" y="12624"/>
                </a:cubicBezTo>
                <a:lnTo>
                  <a:pt x="12258" y="12624"/>
                </a:lnTo>
                <a:cubicBezTo>
                  <a:pt x="14444" y="12540"/>
                  <a:pt x="16652" y="12351"/>
                  <a:pt x="18754" y="12183"/>
                </a:cubicBezTo>
                <a:lnTo>
                  <a:pt x="19890" y="12099"/>
                </a:lnTo>
                <a:cubicBezTo>
                  <a:pt x="19974" y="12099"/>
                  <a:pt x="20142" y="12099"/>
                  <a:pt x="20226" y="12015"/>
                </a:cubicBezTo>
                <a:lnTo>
                  <a:pt x="20667" y="12015"/>
                </a:lnTo>
                <a:cubicBezTo>
                  <a:pt x="22602" y="11930"/>
                  <a:pt x="24536" y="11825"/>
                  <a:pt x="26113" y="10774"/>
                </a:cubicBezTo>
                <a:cubicBezTo>
                  <a:pt x="27248" y="10080"/>
                  <a:pt x="28215" y="9029"/>
                  <a:pt x="28741" y="7726"/>
                </a:cubicBezTo>
                <a:cubicBezTo>
                  <a:pt x="29519" y="5623"/>
                  <a:pt x="29077" y="3521"/>
                  <a:pt x="27584" y="2112"/>
                </a:cubicBezTo>
                <a:cubicBezTo>
                  <a:pt x="26113" y="788"/>
                  <a:pt x="23653" y="94"/>
                  <a:pt x="20331" y="10"/>
                </a:cubicBezTo>
                <a:cubicBezTo>
                  <a:pt x="20080" y="4"/>
                  <a:pt x="19829" y="1"/>
                  <a:pt x="195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 rot="-5400000" flipH="1">
            <a:off x="-22730" y="536431"/>
            <a:ext cx="368004" cy="126603"/>
          </a:xfrm>
          <a:custGeom>
            <a:avLst/>
            <a:gdLst/>
            <a:ahLst/>
            <a:cxnLst/>
            <a:rect l="l" t="t" r="r" b="b"/>
            <a:pathLst>
              <a:path w="12531" h="4311" extrusionOk="0">
                <a:moveTo>
                  <a:pt x="8158" y="716"/>
                </a:moveTo>
                <a:cubicBezTo>
                  <a:pt x="8852" y="716"/>
                  <a:pt x="9546" y="800"/>
                  <a:pt x="10260" y="884"/>
                </a:cubicBezTo>
                <a:cubicBezTo>
                  <a:pt x="11227" y="968"/>
                  <a:pt x="11837" y="1325"/>
                  <a:pt x="11837" y="1851"/>
                </a:cubicBezTo>
                <a:cubicBezTo>
                  <a:pt x="11837" y="2377"/>
                  <a:pt x="11038" y="3070"/>
                  <a:pt x="9819" y="3154"/>
                </a:cubicBezTo>
                <a:cubicBezTo>
                  <a:pt x="9377" y="3154"/>
                  <a:pt x="8936" y="3154"/>
                  <a:pt x="8494" y="3070"/>
                </a:cubicBezTo>
                <a:lnTo>
                  <a:pt x="7443" y="3070"/>
                </a:lnTo>
                <a:cubicBezTo>
                  <a:pt x="6665" y="3070"/>
                  <a:pt x="5866" y="3154"/>
                  <a:pt x="5088" y="3344"/>
                </a:cubicBezTo>
                <a:cubicBezTo>
                  <a:pt x="4289" y="3428"/>
                  <a:pt x="3512" y="3596"/>
                  <a:pt x="2818" y="3596"/>
                </a:cubicBezTo>
                <a:cubicBezTo>
                  <a:pt x="2376" y="3596"/>
                  <a:pt x="1935" y="3512"/>
                  <a:pt x="1493" y="3428"/>
                </a:cubicBezTo>
                <a:cubicBezTo>
                  <a:pt x="1136" y="3344"/>
                  <a:pt x="968" y="3260"/>
                  <a:pt x="883" y="3070"/>
                </a:cubicBezTo>
                <a:cubicBezTo>
                  <a:pt x="799" y="2818"/>
                  <a:pt x="883" y="2545"/>
                  <a:pt x="1052" y="2377"/>
                </a:cubicBezTo>
                <a:cubicBezTo>
                  <a:pt x="1241" y="2103"/>
                  <a:pt x="1577" y="1935"/>
                  <a:pt x="1935" y="1851"/>
                </a:cubicBezTo>
                <a:cubicBezTo>
                  <a:pt x="3764" y="1157"/>
                  <a:pt x="5971" y="716"/>
                  <a:pt x="8158" y="716"/>
                </a:cubicBezTo>
                <a:close/>
                <a:moveTo>
                  <a:pt x="8158" y="1"/>
                </a:moveTo>
                <a:cubicBezTo>
                  <a:pt x="5866" y="1"/>
                  <a:pt x="3596" y="442"/>
                  <a:pt x="1661" y="1241"/>
                </a:cubicBezTo>
                <a:cubicBezTo>
                  <a:pt x="1325" y="1325"/>
                  <a:pt x="883" y="1494"/>
                  <a:pt x="526" y="1935"/>
                </a:cubicBezTo>
                <a:cubicBezTo>
                  <a:pt x="190" y="2377"/>
                  <a:pt x="0" y="2986"/>
                  <a:pt x="274" y="3428"/>
                </a:cubicBezTo>
                <a:cubicBezTo>
                  <a:pt x="442" y="3680"/>
                  <a:pt x="799" y="3953"/>
                  <a:pt x="1325" y="4122"/>
                </a:cubicBezTo>
                <a:cubicBezTo>
                  <a:pt x="1767" y="4206"/>
                  <a:pt x="2292" y="4311"/>
                  <a:pt x="2818" y="4311"/>
                </a:cubicBezTo>
                <a:cubicBezTo>
                  <a:pt x="3596" y="4311"/>
                  <a:pt x="4395" y="4122"/>
                  <a:pt x="5172" y="4037"/>
                </a:cubicBezTo>
                <a:cubicBezTo>
                  <a:pt x="5971" y="3869"/>
                  <a:pt x="6665" y="3785"/>
                  <a:pt x="7443" y="3785"/>
                </a:cubicBezTo>
                <a:lnTo>
                  <a:pt x="8410" y="3785"/>
                </a:lnTo>
                <a:cubicBezTo>
                  <a:pt x="8852" y="3869"/>
                  <a:pt x="9377" y="3869"/>
                  <a:pt x="9819" y="3869"/>
                </a:cubicBezTo>
                <a:cubicBezTo>
                  <a:pt x="11564" y="3785"/>
                  <a:pt x="12531" y="2734"/>
                  <a:pt x="12531" y="1851"/>
                </a:cubicBezTo>
                <a:cubicBezTo>
                  <a:pt x="12531" y="1157"/>
                  <a:pt x="12005" y="358"/>
                  <a:pt x="10344" y="190"/>
                </a:cubicBezTo>
                <a:cubicBezTo>
                  <a:pt x="9651" y="106"/>
                  <a:pt x="8936" y="1"/>
                  <a:pt x="81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4"/>
          <p:cNvSpPr/>
          <p:nvPr/>
        </p:nvSpPr>
        <p:spPr>
          <a:xfrm>
            <a:off x="7182813" y="-113725"/>
            <a:ext cx="2352125" cy="1609950"/>
          </a:xfrm>
          <a:custGeom>
            <a:avLst/>
            <a:gdLst/>
            <a:ahLst/>
            <a:cxnLst/>
            <a:rect l="l" t="t" r="r" b="b"/>
            <a:pathLst>
              <a:path w="94085" h="64398" extrusionOk="0">
                <a:moveTo>
                  <a:pt x="48357" y="0"/>
                </a:moveTo>
                <a:cubicBezTo>
                  <a:pt x="37067" y="0"/>
                  <a:pt x="27080" y="1682"/>
                  <a:pt x="17787" y="5172"/>
                </a:cubicBezTo>
                <a:cubicBezTo>
                  <a:pt x="8768" y="8515"/>
                  <a:pt x="3238" y="13330"/>
                  <a:pt x="1325" y="19364"/>
                </a:cubicBezTo>
                <a:cubicBezTo>
                  <a:pt x="442" y="22076"/>
                  <a:pt x="358" y="24893"/>
                  <a:pt x="274" y="27689"/>
                </a:cubicBezTo>
                <a:cubicBezTo>
                  <a:pt x="190" y="33639"/>
                  <a:pt x="1" y="39778"/>
                  <a:pt x="1767" y="45728"/>
                </a:cubicBezTo>
                <a:cubicBezTo>
                  <a:pt x="2818" y="49155"/>
                  <a:pt x="4563" y="52666"/>
                  <a:pt x="7107" y="56345"/>
                </a:cubicBezTo>
                <a:cubicBezTo>
                  <a:pt x="8600" y="58448"/>
                  <a:pt x="10429" y="60887"/>
                  <a:pt x="13057" y="62211"/>
                </a:cubicBezTo>
                <a:cubicBezTo>
                  <a:pt x="15327" y="63431"/>
                  <a:pt x="17787" y="63704"/>
                  <a:pt x="20415" y="63872"/>
                </a:cubicBezTo>
                <a:cubicBezTo>
                  <a:pt x="23485" y="64124"/>
                  <a:pt x="26723" y="64314"/>
                  <a:pt x="29792" y="64398"/>
                </a:cubicBezTo>
                <a:lnTo>
                  <a:pt x="30759" y="64398"/>
                </a:lnTo>
                <a:cubicBezTo>
                  <a:pt x="32063" y="64398"/>
                  <a:pt x="33640" y="64314"/>
                  <a:pt x="35048" y="63704"/>
                </a:cubicBezTo>
                <a:cubicBezTo>
                  <a:pt x="37151" y="62821"/>
                  <a:pt x="38559" y="60971"/>
                  <a:pt x="39695" y="59583"/>
                </a:cubicBezTo>
                <a:lnTo>
                  <a:pt x="53445" y="42322"/>
                </a:lnTo>
                <a:cubicBezTo>
                  <a:pt x="55904" y="39253"/>
                  <a:pt x="58343" y="36099"/>
                  <a:pt x="61770" y="34081"/>
                </a:cubicBezTo>
                <a:cubicBezTo>
                  <a:pt x="63789" y="32861"/>
                  <a:pt x="66059" y="32167"/>
                  <a:pt x="68162" y="32167"/>
                </a:cubicBezTo>
                <a:cubicBezTo>
                  <a:pt x="69738" y="32167"/>
                  <a:pt x="71147" y="32504"/>
                  <a:pt x="72366" y="33219"/>
                </a:cubicBezTo>
                <a:cubicBezTo>
                  <a:pt x="73060" y="33555"/>
                  <a:pt x="73670" y="34081"/>
                  <a:pt x="74385" y="34606"/>
                </a:cubicBezTo>
                <a:cubicBezTo>
                  <a:pt x="75079" y="35132"/>
                  <a:pt x="75688" y="35657"/>
                  <a:pt x="76487" y="36099"/>
                </a:cubicBezTo>
                <a:cubicBezTo>
                  <a:pt x="78148" y="37066"/>
                  <a:pt x="80166" y="37592"/>
                  <a:pt x="82353" y="37592"/>
                </a:cubicBezTo>
                <a:cubicBezTo>
                  <a:pt x="86285" y="37592"/>
                  <a:pt x="90489" y="36015"/>
                  <a:pt x="93748" y="34522"/>
                </a:cubicBezTo>
                <a:lnTo>
                  <a:pt x="94085" y="34438"/>
                </a:lnTo>
                <a:lnTo>
                  <a:pt x="93391" y="32777"/>
                </a:lnTo>
                <a:lnTo>
                  <a:pt x="93033" y="32945"/>
                </a:lnTo>
                <a:cubicBezTo>
                  <a:pt x="89964" y="34270"/>
                  <a:pt x="85948" y="35847"/>
                  <a:pt x="82353" y="35847"/>
                </a:cubicBezTo>
                <a:cubicBezTo>
                  <a:pt x="80419" y="35847"/>
                  <a:pt x="78758" y="35405"/>
                  <a:pt x="77349" y="34606"/>
                </a:cubicBezTo>
                <a:cubicBezTo>
                  <a:pt x="76655" y="34165"/>
                  <a:pt x="76130" y="33744"/>
                  <a:pt x="75436" y="33219"/>
                </a:cubicBezTo>
                <a:cubicBezTo>
                  <a:pt x="74721" y="32693"/>
                  <a:pt x="74027" y="32062"/>
                  <a:pt x="73249" y="31642"/>
                </a:cubicBezTo>
                <a:cubicBezTo>
                  <a:pt x="71757" y="30843"/>
                  <a:pt x="69991" y="30401"/>
                  <a:pt x="68246" y="30401"/>
                </a:cubicBezTo>
                <a:cubicBezTo>
                  <a:pt x="64924" y="30401"/>
                  <a:pt x="62212" y="31726"/>
                  <a:pt x="60803" y="32504"/>
                </a:cubicBezTo>
                <a:cubicBezTo>
                  <a:pt x="57208" y="34795"/>
                  <a:pt x="54496" y="38201"/>
                  <a:pt x="52036" y="41271"/>
                </a:cubicBezTo>
                <a:lnTo>
                  <a:pt x="38370" y="58448"/>
                </a:lnTo>
                <a:cubicBezTo>
                  <a:pt x="37235" y="59835"/>
                  <a:pt x="36015" y="61412"/>
                  <a:pt x="34354" y="62127"/>
                </a:cubicBezTo>
                <a:cubicBezTo>
                  <a:pt x="33198" y="62548"/>
                  <a:pt x="31979" y="62653"/>
                  <a:pt x="30759" y="62653"/>
                </a:cubicBezTo>
                <a:lnTo>
                  <a:pt x="29876" y="62653"/>
                </a:lnTo>
                <a:cubicBezTo>
                  <a:pt x="26723" y="62548"/>
                  <a:pt x="23653" y="62379"/>
                  <a:pt x="20499" y="62211"/>
                </a:cubicBezTo>
                <a:cubicBezTo>
                  <a:pt x="18145" y="61938"/>
                  <a:pt x="15853" y="61686"/>
                  <a:pt x="13856" y="60634"/>
                </a:cubicBezTo>
                <a:cubicBezTo>
                  <a:pt x="11564" y="59499"/>
                  <a:pt x="9903" y="57292"/>
                  <a:pt x="8495" y="55378"/>
                </a:cubicBezTo>
                <a:cubicBezTo>
                  <a:pt x="6056" y="51783"/>
                  <a:pt x="4395" y="48461"/>
                  <a:pt x="3428" y="45202"/>
                </a:cubicBezTo>
                <a:cubicBezTo>
                  <a:pt x="1767" y="39610"/>
                  <a:pt x="1935" y="33555"/>
                  <a:pt x="2019" y="27689"/>
                </a:cubicBezTo>
                <a:cubicBezTo>
                  <a:pt x="2103" y="25061"/>
                  <a:pt x="2187" y="22349"/>
                  <a:pt x="2986" y="19889"/>
                </a:cubicBezTo>
                <a:cubicBezTo>
                  <a:pt x="4731" y="14381"/>
                  <a:pt x="9903" y="9987"/>
                  <a:pt x="18397" y="6833"/>
                </a:cubicBezTo>
                <a:cubicBezTo>
                  <a:pt x="27522" y="3427"/>
                  <a:pt x="37319" y="1766"/>
                  <a:pt x="48357" y="1766"/>
                </a:cubicBezTo>
                <a:cubicBezTo>
                  <a:pt x="57292" y="1766"/>
                  <a:pt x="67110" y="2901"/>
                  <a:pt x="77623" y="5088"/>
                </a:cubicBezTo>
                <a:cubicBezTo>
                  <a:pt x="79199" y="5445"/>
                  <a:pt x="81218" y="5887"/>
                  <a:pt x="83236" y="5887"/>
                </a:cubicBezTo>
                <a:cubicBezTo>
                  <a:pt x="85507" y="5887"/>
                  <a:pt x="87336" y="5361"/>
                  <a:pt x="88744" y="4205"/>
                </a:cubicBezTo>
                <a:lnTo>
                  <a:pt x="89018" y="3953"/>
                </a:lnTo>
                <a:lnTo>
                  <a:pt x="87967" y="2628"/>
                </a:lnTo>
                <a:lnTo>
                  <a:pt x="87693" y="2817"/>
                </a:lnTo>
                <a:cubicBezTo>
                  <a:pt x="86558" y="3679"/>
                  <a:pt x="85149" y="4121"/>
                  <a:pt x="83320" y="4121"/>
                </a:cubicBezTo>
                <a:cubicBezTo>
                  <a:pt x="81743" y="4121"/>
                  <a:pt x="80082" y="3869"/>
                  <a:pt x="77980" y="3427"/>
                </a:cubicBezTo>
                <a:cubicBezTo>
                  <a:pt x="67363" y="1156"/>
                  <a:pt x="57376" y="0"/>
                  <a:pt x="4835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4"/>
          <p:cNvSpPr/>
          <p:nvPr/>
        </p:nvSpPr>
        <p:spPr>
          <a:xfrm rot="-1433352" flipH="1">
            <a:off x="7987014" y="1013284"/>
            <a:ext cx="1253170" cy="965624"/>
          </a:xfrm>
          <a:custGeom>
            <a:avLst/>
            <a:gdLst/>
            <a:ahLst/>
            <a:cxnLst/>
            <a:rect l="l" t="t" r="r" b="b"/>
            <a:pathLst>
              <a:path w="50123" h="38622" extrusionOk="0">
                <a:moveTo>
                  <a:pt x="8411" y="694"/>
                </a:moveTo>
                <a:cubicBezTo>
                  <a:pt x="12531" y="694"/>
                  <a:pt x="16400" y="3763"/>
                  <a:pt x="19364" y="6391"/>
                </a:cubicBezTo>
                <a:cubicBezTo>
                  <a:pt x="23401" y="10071"/>
                  <a:pt x="29099" y="11206"/>
                  <a:pt x="34607" y="12341"/>
                </a:cubicBezTo>
                <a:cubicBezTo>
                  <a:pt x="36184" y="12699"/>
                  <a:pt x="37676" y="13035"/>
                  <a:pt x="39085" y="13393"/>
                </a:cubicBezTo>
                <a:cubicBezTo>
                  <a:pt x="41629" y="14002"/>
                  <a:pt x="44783" y="14801"/>
                  <a:pt x="46696" y="16904"/>
                </a:cubicBezTo>
                <a:cubicBezTo>
                  <a:pt x="47747" y="18123"/>
                  <a:pt x="48462" y="19616"/>
                  <a:pt x="48714" y="21361"/>
                </a:cubicBezTo>
                <a:cubicBezTo>
                  <a:pt x="49324" y="25650"/>
                  <a:pt x="47053" y="30380"/>
                  <a:pt x="42933" y="33450"/>
                </a:cubicBezTo>
                <a:cubicBezTo>
                  <a:pt x="39611" y="35826"/>
                  <a:pt x="35217" y="37213"/>
                  <a:pt x="29540" y="37739"/>
                </a:cubicBezTo>
                <a:cubicBezTo>
                  <a:pt x="28573" y="37844"/>
                  <a:pt x="27606" y="37928"/>
                  <a:pt x="26723" y="37928"/>
                </a:cubicBezTo>
                <a:cubicBezTo>
                  <a:pt x="23044" y="37928"/>
                  <a:pt x="20331" y="37129"/>
                  <a:pt x="18313" y="35384"/>
                </a:cubicBezTo>
                <a:cubicBezTo>
                  <a:pt x="15601" y="33113"/>
                  <a:pt x="14718" y="29434"/>
                  <a:pt x="13772" y="25839"/>
                </a:cubicBezTo>
                <a:cubicBezTo>
                  <a:pt x="13583" y="24956"/>
                  <a:pt x="13330" y="24073"/>
                  <a:pt x="13057" y="23211"/>
                </a:cubicBezTo>
                <a:cubicBezTo>
                  <a:pt x="12006" y="19616"/>
                  <a:pt x="9819" y="14612"/>
                  <a:pt x="5530" y="11458"/>
                </a:cubicBezTo>
                <a:cubicBezTo>
                  <a:pt x="5173" y="11206"/>
                  <a:pt x="4921" y="11038"/>
                  <a:pt x="4563" y="10764"/>
                </a:cubicBezTo>
                <a:cubicBezTo>
                  <a:pt x="2818" y="9629"/>
                  <a:pt x="1052" y="8410"/>
                  <a:pt x="884" y="6476"/>
                </a:cubicBezTo>
                <a:cubicBezTo>
                  <a:pt x="716" y="5151"/>
                  <a:pt x="1578" y="3574"/>
                  <a:pt x="3154" y="2523"/>
                </a:cubicBezTo>
                <a:cubicBezTo>
                  <a:pt x="4921" y="1304"/>
                  <a:pt x="6666" y="694"/>
                  <a:pt x="8411" y="694"/>
                </a:cubicBezTo>
                <a:close/>
                <a:moveTo>
                  <a:pt x="8411" y="0"/>
                </a:moveTo>
                <a:cubicBezTo>
                  <a:pt x="6497" y="0"/>
                  <a:pt x="4563" y="694"/>
                  <a:pt x="2818" y="1913"/>
                </a:cubicBezTo>
                <a:cubicBezTo>
                  <a:pt x="968" y="3238"/>
                  <a:pt x="1" y="4899"/>
                  <a:pt x="190" y="6560"/>
                </a:cubicBezTo>
                <a:cubicBezTo>
                  <a:pt x="358" y="8746"/>
                  <a:pt x="2292" y="10071"/>
                  <a:pt x="4122" y="11374"/>
                </a:cubicBezTo>
                <a:cubicBezTo>
                  <a:pt x="4479" y="11563"/>
                  <a:pt x="4836" y="11816"/>
                  <a:pt x="5089" y="12089"/>
                </a:cubicBezTo>
                <a:cubicBezTo>
                  <a:pt x="9294" y="15053"/>
                  <a:pt x="11396" y="19868"/>
                  <a:pt x="12447" y="23379"/>
                </a:cubicBezTo>
                <a:cubicBezTo>
                  <a:pt x="12615" y="24262"/>
                  <a:pt x="12889" y="25124"/>
                  <a:pt x="13057" y="26007"/>
                </a:cubicBezTo>
                <a:cubicBezTo>
                  <a:pt x="14024" y="29686"/>
                  <a:pt x="14991" y="33450"/>
                  <a:pt x="17872" y="35994"/>
                </a:cubicBezTo>
                <a:cubicBezTo>
                  <a:pt x="19974" y="37739"/>
                  <a:pt x="22875" y="38622"/>
                  <a:pt x="26723" y="38622"/>
                </a:cubicBezTo>
                <a:cubicBezTo>
                  <a:pt x="27606" y="38622"/>
                  <a:pt x="28573" y="38538"/>
                  <a:pt x="29624" y="38454"/>
                </a:cubicBezTo>
                <a:cubicBezTo>
                  <a:pt x="35490" y="37928"/>
                  <a:pt x="39947" y="36519"/>
                  <a:pt x="43374" y="33975"/>
                </a:cubicBezTo>
                <a:cubicBezTo>
                  <a:pt x="47747" y="30822"/>
                  <a:pt x="50123" y="25839"/>
                  <a:pt x="49408" y="21277"/>
                </a:cubicBezTo>
                <a:cubicBezTo>
                  <a:pt x="49072" y="19342"/>
                  <a:pt x="48357" y="17682"/>
                  <a:pt x="47221" y="16462"/>
                </a:cubicBezTo>
                <a:cubicBezTo>
                  <a:pt x="45119" y="14191"/>
                  <a:pt x="41881" y="13308"/>
                  <a:pt x="39253" y="12699"/>
                </a:cubicBezTo>
                <a:cubicBezTo>
                  <a:pt x="37845" y="12341"/>
                  <a:pt x="36373" y="11984"/>
                  <a:pt x="34796" y="11732"/>
                </a:cubicBezTo>
                <a:cubicBezTo>
                  <a:pt x="29351" y="10596"/>
                  <a:pt x="23758" y="9461"/>
                  <a:pt x="19806" y="5866"/>
                </a:cubicBezTo>
                <a:cubicBezTo>
                  <a:pt x="16736" y="3154"/>
                  <a:pt x="12805" y="0"/>
                  <a:pt x="841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4"/>
          <p:cNvSpPr/>
          <p:nvPr/>
        </p:nvSpPr>
        <p:spPr>
          <a:xfrm rot="-1433352" flipH="1">
            <a:off x="8224940" y="1455221"/>
            <a:ext cx="617672" cy="392155"/>
          </a:xfrm>
          <a:custGeom>
            <a:avLst/>
            <a:gdLst/>
            <a:ahLst/>
            <a:cxnLst/>
            <a:rect l="l" t="t" r="r" b="b"/>
            <a:pathLst>
              <a:path w="24705" h="15685" extrusionOk="0">
                <a:moveTo>
                  <a:pt x="4563" y="694"/>
                </a:moveTo>
                <a:cubicBezTo>
                  <a:pt x="6476" y="968"/>
                  <a:pt x="8411" y="1304"/>
                  <a:pt x="10345" y="1577"/>
                </a:cubicBezTo>
                <a:cubicBezTo>
                  <a:pt x="12006" y="1914"/>
                  <a:pt x="13667" y="2187"/>
                  <a:pt x="15412" y="2439"/>
                </a:cubicBezTo>
                <a:cubicBezTo>
                  <a:pt x="15937" y="2544"/>
                  <a:pt x="16463" y="2544"/>
                  <a:pt x="16988" y="2544"/>
                </a:cubicBezTo>
                <a:cubicBezTo>
                  <a:pt x="18565" y="2628"/>
                  <a:pt x="20331" y="2713"/>
                  <a:pt x="21551" y="3596"/>
                </a:cubicBezTo>
                <a:cubicBezTo>
                  <a:pt x="23212" y="4647"/>
                  <a:pt x="23905" y="5950"/>
                  <a:pt x="23653" y="7527"/>
                </a:cubicBezTo>
                <a:cubicBezTo>
                  <a:pt x="23128" y="10681"/>
                  <a:pt x="18649" y="13666"/>
                  <a:pt x="15853" y="14360"/>
                </a:cubicBezTo>
                <a:cubicBezTo>
                  <a:pt x="14634" y="14633"/>
                  <a:pt x="13141" y="14970"/>
                  <a:pt x="11564" y="14970"/>
                </a:cubicBezTo>
                <a:cubicBezTo>
                  <a:pt x="11039" y="14970"/>
                  <a:pt x="10429" y="14886"/>
                  <a:pt x="9903" y="14802"/>
                </a:cubicBezTo>
                <a:cubicBezTo>
                  <a:pt x="7717" y="14444"/>
                  <a:pt x="5425" y="13141"/>
                  <a:pt x="3680" y="11122"/>
                </a:cubicBezTo>
                <a:cubicBezTo>
                  <a:pt x="2019" y="9188"/>
                  <a:pt x="968" y="6917"/>
                  <a:pt x="779" y="4815"/>
                </a:cubicBezTo>
                <a:cubicBezTo>
                  <a:pt x="695" y="3154"/>
                  <a:pt x="1220" y="1220"/>
                  <a:pt x="2797" y="778"/>
                </a:cubicBezTo>
                <a:cubicBezTo>
                  <a:pt x="3070" y="694"/>
                  <a:pt x="3323" y="694"/>
                  <a:pt x="3680" y="694"/>
                </a:cubicBezTo>
                <a:close/>
                <a:moveTo>
                  <a:pt x="3680" y="0"/>
                </a:moveTo>
                <a:cubicBezTo>
                  <a:pt x="3239" y="0"/>
                  <a:pt x="2881" y="0"/>
                  <a:pt x="2545" y="84"/>
                </a:cubicBezTo>
                <a:cubicBezTo>
                  <a:pt x="695" y="694"/>
                  <a:pt x="1" y="2965"/>
                  <a:pt x="85" y="4815"/>
                </a:cubicBezTo>
                <a:cubicBezTo>
                  <a:pt x="253" y="7170"/>
                  <a:pt x="1409" y="9545"/>
                  <a:pt x="3154" y="11564"/>
                </a:cubicBezTo>
                <a:cubicBezTo>
                  <a:pt x="5089" y="13750"/>
                  <a:pt x="7443" y="15159"/>
                  <a:pt x="9819" y="15495"/>
                </a:cubicBezTo>
                <a:cubicBezTo>
                  <a:pt x="10345" y="15579"/>
                  <a:pt x="10955" y="15685"/>
                  <a:pt x="11564" y="15685"/>
                </a:cubicBezTo>
                <a:cubicBezTo>
                  <a:pt x="13225" y="15685"/>
                  <a:pt x="14802" y="15327"/>
                  <a:pt x="16021" y="15054"/>
                </a:cubicBezTo>
                <a:cubicBezTo>
                  <a:pt x="19007" y="14276"/>
                  <a:pt x="23737" y="11038"/>
                  <a:pt x="24347" y="7611"/>
                </a:cubicBezTo>
                <a:cubicBezTo>
                  <a:pt x="24704" y="5782"/>
                  <a:pt x="23821" y="4289"/>
                  <a:pt x="21908" y="2965"/>
                </a:cubicBezTo>
                <a:cubicBezTo>
                  <a:pt x="20584" y="2103"/>
                  <a:pt x="18755" y="1914"/>
                  <a:pt x="17073" y="1830"/>
                </a:cubicBezTo>
                <a:cubicBezTo>
                  <a:pt x="16463" y="1830"/>
                  <a:pt x="15937" y="1830"/>
                  <a:pt x="15496" y="1745"/>
                </a:cubicBezTo>
                <a:cubicBezTo>
                  <a:pt x="13751" y="1493"/>
                  <a:pt x="12090" y="1220"/>
                  <a:pt x="10429" y="968"/>
                </a:cubicBezTo>
                <a:cubicBezTo>
                  <a:pt x="8579" y="610"/>
                  <a:pt x="6560" y="253"/>
                  <a:pt x="46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>
            <a:off x="8678688" y="70225"/>
            <a:ext cx="769000" cy="562950"/>
          </a:xfrm>
          <a:custGeom>
            <a:avLst/>
            <a:gdLst/>
            <a:ahLst/>
            <a:cxnLst/>
            <a:rect l="l" t="t" r="r" b="b"/>
            <a:pathLst>
              <a:path w="30760" h="22518" extrusionOk="0">
                <a:moveTo>
                  <a:pt x="28909" y="1"/>
                </a:moveTo>
                <a:lnTo>
                  <a:pt x="28741" y="106"/>
                </a:lnTo>
                <a:cubicBezTo>
                  <a:pt x="26450" y="1241"/>
                  <a:pt x="23737" y="1767"/>
                  <a:pt x="20500" y="1767"/>
                </a:cubicBezTo>
                <a:cubicBezTo>
                  <a:pt x="19448" y="1767"/>
                  <a:pt x="18229" y="1683"/>
                  <a:pt x="16989" y="1577"/>
                </a:cubicBezTo>
                <a:cubicBezTo>
                  <a:pt x="15412" y="1409"/>
                  <a:pt x="13940" y="1157"/>
                  <a:pt x="12447" y="968"/>
                </a:cubicBezTo>
                <a:cubicBezTo>
                  <a:pt x="9903" y="631"/>
                  <a:pt x="7359" y="274"/>
                  <a:pt x="4816" y="190"/>
                </a:cubicBezTo>
                <a:lnTo>
                  <a:pt x="4563" y="190"/>
                </a:lnTo>
                <a:cubicBezTo>
                  <a:pt x="3428" y="190"/>
                  <a:pt x="2103" y="358"/>
                  <a:pt x="1220" y="1325"/>
                </a:cubicBezTo>
                <a:cubicBezTo>
                  <a:pt x="1" y="2545"/>
                  <a:pt x="442" y="4395"/>
                  <a:pt x="695" y="5173"/>
                </a:cubicBezTo>
                <a:cubicBezTo>
                  <a:pt x="800" y="5614"/>
                  <a:pt x="968" y="6056"/>
                  <a:pt x="1136" y="6497"/>
                </a:cubicBezTo>
                <a:cubicBezTo>
                  <a:pt x="1410" y="7191"/>
                  <a:pt x="1746" y="7885"/>
                  <a:pt x="1851" y="8600"/>
                </a:cubicBezTo>
                <a:cubicBezTo>
                  <a:pt x="1935" y="9462"/>
                  <a:pt x="1851" y="10345"/>
                  <a:pt x="1746" y="11144"/>
                </a:cubicBezTo>
                <a:cubicBezTo>
                  <a:pt x="1746" y="11564"/>
                  <a:pt x="1662" y="12006"/>
                  <a:pt x="1662" y="12447"/>
                </a:cubicBezTo>
                <a:cubicBezTo>
                  <a:pt x="1578" y="13498"/>
                  <a:pt x="1746" y="15348"/>
                  <a:pt x="2986" y="16294"/>
                </a:cubicBezTo>
                <a:cubicBezTo>
                  <a:pt x="3680" y="16820"/>
                  <a:pt x="4479" y="17093"/>
                  <a:pt x="5425" y="17093"/>
                </a:cubicBezTo>
                <a:cubicBezTo>
                  <a:pt x="5951" y="17093"/>
                  <a:pt x="6582" y="17009"/>
                  <a:pt x="7107" y="16925"/>
                </a:cubicBezTo>
                <a:cubicBezTo>
                  <a:pt x="7801" y="16820"/>
                  <a:pt x="8579" y="16820"/>
                  <a:pt x="9210" y="16820"/>
                </a:cubicBezTo>
                <a:cubicBezTo>
                  <a:pt x="10871" y="17009"/>
                  <a:pt x="12258" y="18061"/>
                  <a:pt x="13667" y="19112"/>
                </a:cubicBezTo>
                <a:cubicBezTo>
                  <a:pt x="14192" y="19448"/>
                  <a:pt x="14634" y="19806"/>
                  <a:pt x="15159" y="20163"/>
                </a:cubicBezTo>
                <a:cubicBezTo>
                  <a:pt x="17430" y="21740"/>
                  <a:pt x="20331" y="22518"/>
                  <a:pt x="23212" y="22518"/>
                </a:cubicBezTo>
                <a:cubicBezTo>
                  <a:pt x="25840" y="22518"/>
                  <a:pt x="28384" y="21908"/>
                  <a:pt x="30570" y="20604"/>
                </a:cubicBezTo>
                <a:lnTo>
                  <a:pt x="30760" y="20499"/>
                </a:lnTo>
                <a:lnTo>
                  <a:pt x="30402" y="19890"/>
                </a:lnTo>
                <a:lnTo>
                  <a:pt x="30234" y="19974"/>
                </a:lnTo>
                <a:cubicBezTo>
                  <a:pt x="28216" y="21214"/>
                  <a:pt x="25756" y="21824"/>
                  <a:pt x="23212" y="21824"/>
                </a:cubicBezTo>
                <a:cubicBezTo>
                  <a:pt x="20500" y="21824"/>
                  <a:pt x="17703" y="21025"/>
                  <a:pt x="15517" y="19553"/>
                </a:cubicBezTo>
                <a:cubicBezTo>
                  <a:pt x="15075" y="19280"/>
                  <a:pt x="14550" y="18923"/>
                  <a:pt x="14108" y="18586"/>
                </a:cubicBezTo>
                <a:cubicBezTo>
                  <a:pt x="12616" y="17451"/>
                  <a:pt x="11123" y="16400"/>
                  <a:pt x="9294" y="16126"/>
                </a:cubicBezTo>
                <a:lnTo>
                  <a:pt x="8684" y="16126"/>
                </a:lnTo>
                <a:cubicBezTo>
                  <a:pt x="8053" y="16126"/>
                  <a:pt x="7528" y="16210"/>
                  <a:pt x="7002" y="16210"/>
                </a:cubicBezTo>
                <a:cubicBezTo>
                  <a:pt x="6476" y="16294"/>
                  <a:pt x="5951" y="16400"/>
                  <a:pt x="5425" y="16400"/>
                </a:cubicBezTo>
                <a:cubicBezTo>
                  <a:pt x="4563" y="16400"/>
                  <a:pt x="3954" y="16210"/>
                  <a:pt x="3428" y="15769"/>
                </a:cubicBezTo>
                <a:cubicBezTo>
                  <a:pt x="2377" y="14991"/>
                  <a:pt x="2272" y="13330"/>
                  <a:pt x="2377" y="12447"/>
                </a:cubicBezTo>
                <a:cubicBezTo>
                  <a:pt x="2377" y="12090"/>
                  <a:pt x="2461" y="11669"/>
                  <a:pt x="2461" y="11228"/>
                </a:cubicBezTo>
                <a:cubicBezTo>
                  <a:pt x="2545" y="10345"/>
                  <a:pt x="2629" y="9377"/>
                  <a:pt x="2545" y="8515"/>
                </a:cubicBezTo>
                <a:cubicBezTo>
                  <a:pt x="2377" y="7717"/>
                  <a:pt x="2103" y="6939"/>
                  <a:pt x="1851" y="6224"/>
                </a:cubicBezTo>
                <a:cubicBezTo>
                  <a:pt x="1662" y="5782"/>
                  <a:pt x="1494" y="5362"/>
                  <a:pt x="1325" y="4920"/>
                </a:cubicBezTo>
                <a:cubicBezTo>
                  <a:pt x="1136" y="4311"/>
                  <a:pt x="800" y="2734"/>
                  <a:pt x="1662" y="1767"/>
                </a:cubicBezTo>
                <a:cubicBezTo>
                  <a:pt x="2377" y="968"/>
                  <a:pt x="3596" y="884"/>
                  <a:pt x="4479" y="884"/>
                </a:cubicBezTo>
                <a:lnTo>
                  <a:pt x="4816" y="884"/>
                </a:lnTo>
                <a:cubicBezTo>
                  <a:pt x="7275" y="968"/>
                  <a:pt x="9819" y="1325"/>
                  <a:pt x="12363" y="1683"/>
                </a:cubicBezTo>
                <a:cubicBezTo>
                  <a:pt x="13835" y="1851"/>
                  <a:pt x="15328" y="2103"/>
                  <a:pt x="16905" y="2208"/>
                </a:cubicBezTo>
                <a:cubicBezTo>
                  <a:pt x="18145" y="2376"/>
                  <a:pt x="19364" y="2460"/>
                  <a:pt x="20500" y="2460"/>
                </a:cubicBezTo>
                <a:cubicBezTo>
                  <a:pt x="23822" y="2460"/>
                  <a:pt x="26639" y="1851"/>
                  <a:pt x="29078" y="715"/>
                </a:cubicBezTo>
                <a:lnTo>
                  <a:pt x="29183" y="715"/>
                </a:lnTo>
                <a:lnTo>
                  <a:pt x="289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>
            <a:off x="8888938" y="193225"/>
            <a:ext cx="558750" cy="244950"/>
          </a:xfrm>
          <a:custGeom>
            <a:avLst/>
            <a:gdLst/>
            <a:ahLst/>
            <a:cxnLst/>
            <a:rect l="l" t="t" r="r" b="b"/>
            <a:pathLst>
              <a:path w="22350" h="9798" extrusionOk="0">
                <a:moveTo>
                  <a:pt x="19890" y="0"/>
                </a:moveTo>
                <a:lnTo>
                  <a:pt x="19722" y="84"/>
                </a:lnTo>
                <a:cubicBezTo>
                  <a:pt x="17430" y="967"/>
                  <a:pt x="14991" y="1388"/>
                  <a:pt x="11732" y="1388"/>
                </a:cubicBezTo>
                <a:cubicBezTo>
                  <a:pt x="9735" y="1388"/>
                  <a:pt x="7801" y="1220"/>
                  <a:pt x="5951" y="1052"/>
                </a:cubicBezTo>
                <a:lnTo>
                  <a:pt x="4731" y="1052"/>
                </a:lnTo>
                <a:cubicBezTo>
                  <a:pt x="2713" y="1052"/>
                  <a:pt x="1409" y="1577"/>
                  <a:pt x="800" y="2712"/>
                </a:cubicBezTo>
                <a:cubicBezTo>
                  <a:pt x="1" y="4121"/>
                  <a:pt x="610" y="5782"/>
                  <a:pt x="1578" y="6749"/>
                </a:cubicBezTo>
                <a:cubicBezTo>
                  <a:pt x="2629" y="7695"/>
                  <a:pt x="4037" y="8221"/>
                  <a:pt x="5341" y="8578"/>
                </a:cubicBezTo>
                <a:cubicBezTo>
                  <a:pt x="8326" y="9377"/>
                  <a:pt x="11207" y="9798"/>
                  <a:pt x="14024" y="9798"/>
                </a:cubicBezTo>
                <a:cubicBezTo>
                  <a:pt x="16904" y="9798"/>
                  <a:pt x="19722" y="9377"/>
                  <a:pt x="22160" y="8494"/>
                </a:cubicBezTo>
                <a:lnTo>
                  <a:pt x="22350" y="8494"/>
                </a:lnTo>
                <a:lnTo>
                  <a:pt x="22160" y="7800"/>
                </a:lnTo>
                <a:lnTo>
                  <a:pt x="21992" y="7884"/>
                </a:lnTo>
                <a:cubicBezTo>
                  <a:pt x="19585" y="8673"/>
                  <a:pt x="16936" y="9067"/>
                  <a:pt x="14155" y="9067"/>
                </a:cubicBezTo>
                <a:cubicBezTo>
                  <a:pt x="11375" y="9067"/>
                  <a:pt x="8463" y="8673"/>
                  <a:pt x="5530" y="7884"/>
                </a:cubicBezTo>
                <a:cubicBezTo>
                  <a:pt x="4290" y="7527"/>
                  <a:pt x="2986" y="7086"/>
                  <a:pt x="2103" y="6224"/>
                </a:cubicBezTo>
                <a:cubicBezTo>
                  <a:pt x="1325" y="5509"/>
                  <a:pt x="800" y="4121"/>
                  <a:pt x="1409" y="3070"/>
                </a:cubicBezTo>
                <a:cubicBezTo>
                  <a:pt x="1935" y="2187"/>
                  <a:pt x="2986" y="1745"/>
                  <a:pt x="4731" y="1745"/>
                </a:cubicBezTo>
                <a:lnTo>
                  <a:pt x="5866" y="1745"/>
                </a:lnTo>
                <a:cubicBezTo>
                  <a:pt x="7801" y="1914"/>
                  <a:pt x="9735" y="2103"/>
                  <a:pt x="11732" y="2103"/>
                </a:cubicBezTo>
                <a:cubicBezTo>
                  <a:pt x="15075" y="2103"/>
                  <a:pt x="17619" y="1661"/>
                  <a:pt x="19974" y="694"/>
                </a:cubicBezTo>
                <a:lnTo>
                  <a:pt x="20142" y="610"/>
                </a:lnTo>
                <a:lnTo>
                  <a:pt x="1989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>
            <a:off x="7327363" y="46575"/>
            <a:ext cx="1233100" cy="1230475"/>
          </a:xfrm>
          <a:custGeom>
            <a:avLst/>
            <a:gdLst/>
            <a:ahLst/>
            <a:cxnLst/>
            <a:rect l="l" t="t" r="r" b="b"/>
            <a:pathLst>
              <a:path w="49324" h="49219" extrusionOk="0">
                <a:moveTo>
                  <a:pt x="33639" y="694"/>
                </a:moveTo>
                <a:cubicBezTo>
                  <a:pt x="40136" y="694"/>
                  <a:pt x="44425" y="3154"/>
                  <a:pt x="46864" y="8053"/>
                </a:cubicBezTo>
                <a:cubicBezTo>
                  <a:pt x="48356" y="11038"/>
                  <a:pt x="48630" y="14718"/>
                  <a:pt x="47663" y="18481"/>
                </a:cubicBezTo>
                <a:cubicBezTo>
                  <a:pt x="46969" y="21445"/>
                  <a:pt x="45476" y="24515"/>
                  <a:pt x="43016" y="28110"/>
                </a:cubicBezTo>
                <a:cubicBezTo>
                  <a:pt x="40661" y="31621"/>
                  <a:pt x="37760" y="35111"/>
                  <a:pt x="33829" y="39148"/>
                </a:cubicBezTo>
                <a:cubicBezTo>
                  <a:pt x="30843" y="42302"/>
                  <a:pt x="28131" y="44761"/>
                  <a:pt x="24977" y="46506"/>
                </a:cubicBezTo>
                <a:cubicBezTo>
                  <a:pt x="22502" y="47808"/>
                  <a:pt x="19866" y="48509"/>
                  <a:pt x="17393" y="48509"/>
                </a:cubicBezTo>
                <a:cubicBezTo>
                  <a:pt x="16191" y="48509"/>
                  <a:pt x="15027" y="48343"/>
                  <a:pt x="13940" y="47999"/>
                </a:cubicBezTo>
                <a:cubicBezTo>
                  <a:pt x="10702" y="47032"/>
                  <a:pt x="7632" y="44404"/>
                  <a:pt x="5698" y="40725"/>
                </a:cubicBezTo>
                <a:cubicBezTo>
                  <a:pt x="3764" y="37319"/>
                  <a:pt x="2986" y="33366"/>
                  <a:pt x="2292" y="29687"/>
                </a:cubicBezTo>
                <a:cubicBezTo>
                  <a:pt x="1325" y="23905"/>
                  <a:pt x="799" y="17430"/>
                  <a:pt x="4037" y="12342"/>
                </a:cubicBezTo>
                <a:cubicBezTo>
                  <a:pt x="7023" y="7885"/>
                  <a:pt x="12363" y="5677"/>
                  <a:pt x="16126" y="4458"/>
                </a:cubicBezTo>
                <a:cubicBezTo>
                  <a:pt x="20688" y="2965"/>
                  <a:pt x="27416" y="694"/>
                  <a:pt x="33639" y="694"/>
                </a:cubicBezTo>
                <a:close/>
                <a:moveTo>
                  <a:pt x="33639" y="0"/>
                </a:moveTo>
                <a:cubicBezTo>
                  <a:pt x="27332" y="0"/>
                  <a:pt x="20499" y="2271"/>
                  <a:pt x="15958" y="3764"/>
                </a:cubicBezTo>
                <a:cubicBezTo>
                  <a:pt x="12005" y="5067"/>
                  <a:pt x="6497" y="7254"/>
                  <a:pt x="3427" y="11984"/>
                </a:cubicBezTo>
                <a:cubicBezTo>
                  <a:pt x="0" y="17240"/>
                  <a:pt x="610" y="23905"/>
                  <a:pt x="1661" y="29771"/>
                </a:cubicBezTo>
                <a:cubicBezTo>
                  <a:pt x="2292" y="33534"/>
                  <a:pt x="3154" y="37487"/>
                  <a:pt x="5004" y="40998"/>
                </a:cubicBezTo>
                <a:cubicBezTo>
                  <a:pt x="7107" y="44846"/>
                  <a:pt x="10260" y="47642"/>
                  <a:pt x="13750" y="48693"/>
                </a:cubicBezTo>
                <a:cubicBezTo>
                  <a:pt x="14907" y="49050"/>
                  <a:pt x="16126" y="49219"/>
                  <a:pt x="17345" y="49219"/>
                </a:cubicBezTo>
                <a:cubicBezTo>
                  <a:pt x="19974" y="49219"/>
                  <a:pt x="22686" y="48441"/>
                  <a:pt x="25314" y="47116"/>
                </a:cubicBezTo>
                <a:cubicBezTo>
                  <a:pt x="28572" y="45371"/>
                  <a:pt x="31285" y="42827"/>
                  <a:pt x="34354" y="39674"/>
                </a:cubicBezTo>
                <a:cubicBezTo>
                  <a:pt x="38286" y="35553"/>
                  <a:pt x="41271" y="31958"/>
                  <a:pt x="43626" y="28468"/>
                </a:cubicBezTo>
                <a:cubicBezTo>
                  <a:pt x="46086" y="24872"/>
                  <a:pt x="47578" y="21719"/>
                  <a:pt x="48356" y="18649"/>
                </a:cubicBezTo>
                <a:cubicBezTo>
                  <a:pt x="49323" y="14718"/>
                  <a:pt x="49071" y="10849"/>
                  <a:pt x="47494" y="7780"/>
                </a:cubicBezTo>
                <a:cubicBezTo>
                  <a:pt x="44950" y="2629"/>
                  <a:pt x="40304" y="0"/>
                  <a:pt x="33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>
            <a:off x="7474013" y="201625"/>
            <a:ext cx="935600" cy="906700"/>
          </a:xfrm>
          <a:custGeom>
            <a:avLst/>
            <a:gdLst/>
            <a:ahLst/>
            <a:cxnLst/>
            <a:rect l="l" t="t" r="r" b="b"/>
            <a:pathLst>
              <a:path w="37424" h="36268" extrusionOk="0">
                <a:moveTo>
                  <a:pt x="24451" y="716"/>
                </a:moveTo>
                <a:cubicBezTo>
                  <a:pt x="28740" y="716"/>
                  <a:pt x="32167" y="2208"/>
                  <a:pt x="34438" y="5089"/>
                </a:cubicBezTo>
                <a:cubicBezTo>
                  <a:pt x="36183" y="7359"/>
                  <a:pt x="36709" y="9903"/>
                  <a:pt x="35847" y="12720"/>
                </a:cubicBezTo>
                <a:cubicBezTo>
                  <a:pt x="34964" y="15517"/>
                  <a:pt x="33219" y="18229"/>
                  <a:pt x="31642" y="20499"/>
                </a:cubicBezTo>
                <a:cubicBezTo>
                  <a:pt x="29623" y="23128"/>
                  <a:pt x="27437" y="25861"/>
                  <a:pt x="24893" y="28573"/>
                </a:cubicBezTo>
                <a:cubicBezTo>
                  <a:pt x="22959" y="30591"/>
                  <a:pt x="20856" y="32588"/>
                  <a:pt x="18396" y="33997"/>
                </a:cubicBezTo>
                <a:cubicBezTo>
                  <a:pt x="16483" y="35048"/>
                  <a:pt x="14549" y="35574"/>
                  <a:pt x="12615" y="35574"/>
                </a:cubicBezTo>
                <a:cubicBezTo>
                  <a:pt x="11837" y="35574"/>
                  <a:pt x="11038" y="35490"/>
                  <a:pt x="10344" y="35322"/>
                </a:cubicBezTo>
                <a:cubicBezTo>
                  <a:pt x="7884" y="34607"/>
                  <a:pt x="5614" y="32778"/>
                  <a:pt x="4121" y="30150"/>
                </a:cubicBezTo>
                <a:cubicBezTo>
                  <a:pt x="2733" y="27606"/>
                  <a:pt x="2103" y="24704"/>
                  <a:pt x="1682" y="22076"/>
                </a:cubicBezTo>
                <a:cubicBezTo>
                  <a:pt x="1682" y="21824"/>
                  <a:pt x="1577" y="21551"/>
                  <a:pt x="1577" y="21214"/>
                </a:cubicBezTo>
                <a:cubicBezTo>
                  <a:pt x="1051" y="17977"/>
                  <a:pt x="799" y="13141"/>
                  <a:pt x="3154" y="9462"/>
                </a:cubicBezTo>
                <a:cubicBezTo>
                  <a:pt x="4836" y="6939"/>
                  <a:pt x="7548" y="5089"/>
                  <a:pt x="11921" y="3512"/>
                </a:cubicBezTo>
                <a:cubicBezTo>
                  <a:pt x="15075" y="2292"/>
                  <a:pt x="19889" y="716"/>
                  <a:pt x="24451" y="716"/>
                </a:cubicBezTo>
                <a:close/>
                <a:moveTo>
                  <a:pt x="24451" y="1"/>
                </a:moveTo>
                <a:cubicBezTo>
                  <a:pt x="19805" y="1"/>
                  <a:pt x="14906" y="1578"/>
                  <a:pt x="11669" y="2818"/>
                </a:cubicBezTo>
                <a:cubicBezTo>
                  <a:pt x="7191" y="4479"/>
                  <a:pt x="4310" y="6413"/>
                  <a:pt x="2544" y="9041"/>
                </a:cubicBezTo>
                <a:cubicBezTo>
                  <a:pt x="0" y="12973"/>
                  <a:pt x="358" y="17977"/>
                  <a:pt x="883" y="21382"/>
                </a:cubicBezTo>
                <a:cubicBezTo>
                  <a:pt x="883" y="21656"/>
                  <a:pt x="967" y="21908"/>
                  <a:pt x="967" y="22266"/>
                </a:cubicBezTo>
                <a:cubicBezTo>
                  <a:pt x="1409" y="24894"/>
                  <a:pt x="2019" y="27858"/>
                  <a:pt x="3511" y="30486"/>
                </a:cubicBezTo>
                <a:cubicBezTo>
                  <a:pt x="5088" y="33303"/>
                  <a:pt x="7548" y="35217"/>
                  <a:pt x="10176" y="35931"/>
                </a:cubicBezTo>
                <a:cubicBezTo>
                  <a:pt x="10954" y="36184"/>
                  <a:pt x="11753" y="36268"/>
                  <a:pt x="12615" y="36268"/>
                </a:cubicBezTo>
                <a:cubicBezTo>
                  <a:pt x="14633" y="36268"/>
                  <a:pt x="16736" y="35658"/>
                  <a:pt x="18754" y="34607"/>
                </a:cubicBezTo>
                <a:cubicBezTo>
                  <a:pt x="21298" y="33114"/>
                  <a:pt x="23400" y="31117"/>
                  <a:pt x="25335" y="29098"/>
                </a:cubicBezTo>
                <a:cubicBezTo>
                  <a:pt x="27963" y="26281"/>
                  <a:pt x="30233" y="23569"/>
                  <a:pt x="32167" y="20857"/>
                </a:cubicBezTo>
                <a:cubicBezTo>
                  <a:pt x="33828" y="18586"/>
                  <a:pt x="35573" y="15874"/>
                  <a:pt x="36456" y="12973"/>
                </a:cubicBezTo>
                <a:cubicBezTo>
                  <a:pt x="37423" y="9903"/>
                  <a:pt x="36898" y="7107"/>
                  <a:pt x="34964" y="4647"/>
                </a:cubicBezTo>
                <a:cubicBezTo>
                  <a:pt x="32504" y="1578"/>
                  <a:pt x="29014" y="1"/>
                  <a:pt x="244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>
            <a:off x="7618538" y="342350"/>
            <a:ext cx="635500" cy="597775"/>
          </a:xfrm>
          <a:custGeom>
            <a:avLst/>
            <a:gdLst/>
            <a:ahLst/>
            <a:cxnLst/>
            <a:rect l="l" t="t" r="r" b="b"/>
            <a:pathLst>
              <a:path w="25420" h="23911" extrusionOk="0">
                <a:moveTo>
                  <a:pt x="16925" y="679"/>
                </a:moveTo>
                <a:cubicBezTo>
                  <a:pt x="19196" y="679"/>
                  <a:pt x="20857" y="1310"/>
                  <a:pt x="22076" y="2613"/>
                </a:cubicBezTo>
                <a:lnTo>
                  <a:pt x="22076" y="2697"/>
                </a:lnTo>
                <a:lnTo>
                  <a:pt x="22266" y="2781"/>
                </a:lnTo>
                <a:cubicBezTo>
                  <a:pt x="23233" y="3055"/>
                  <a:pt x="23927" y="3580"/>
                  <a:pt x="24284" y="4274"/>
                </a:cubicBezTo>
                <a:cubicBezTo>
                  <a:pt x="24620" y="5157"/>
                  <a:pt x="24536" y="6208"/>
                  <a:pt x="24011" y="7617"/>
                </a:cubicBezTo>
                <a:cubicBezTo>
                  <a:pt x="23233" y="9614"/>
                  <a:pt x="21551" y="11717"/>
                  <a:pt x="20247" y="13399"/>
                </a:cubicBezTo>
                <a:cubicBezTo>
                  <a:pt x="18923" y="15060"/>
                  <a:pt x="17535" y="16889"/>
                  <a:pt x="15958" y="18550"/>
                </a:cubicBezTo>
                <a:cubicBezTo>
                  <a:pt x="14718" y="19790"/>
                  <a:pt x="13499" y="21094"/>
                  <a:pt x="11922" y="22061"/>
                </a:cubicBezTo>
                <a:cubicBezTo>
                  <a:pt x="10702" y="22755"/>
                  <a:pt x="9210" y="23196"/>
                  <a:pt x="7885" y="23196"/>
                </a:cubicBezTo>
                <a:cubicBezTo>
                  <a:pt x="7549" y="23196"/>
                  <a:pt x="7191" y="23196"/>
                  <a:pt x="6834" y="23112"/>
                </a:cubicBezTo>
                <a:cubicBezTo>
                  <a:pt x="5173" y="22755"/>
                  <a:pt x="3680" y="21703"/>
                  <a:pt x="2734" y="20232"/>
                </a:cubicBezTo>
                <a:cubicBezTo>
                  <a:pt x="1683" y="18550"/>
                  <a:pt x="1325" y="16637"/>
                  <a:pt x="1157" y="15144"/>
                </a:cubicBezTo>
                <a:cubicBezTo>
                  <a:pt x="1157" y="14976"/>
                  <a:pt x="1052" y="14786"/>
                  <a:pt x="1052" y="14618"/>
                </a:cubicBezTo>
                <a:cubicBezTo>
                  <a:pt x="716" y="11380"/>
                  <a:pt x="1157" y="9005"/>
                  <a:pt x="2377" y="7176"/>
                </a:cubicBezTo>
                <a:cubicBezTo>
                  <a:pt x="3344" y="5599"/>
                  <a:pt x="5089" y="4274"/>
                  <a:pt x="7717" y="3139"/>
                </a:cubicBezTo>
                <a:cubicBezTo>
                  <a:pt x="11312" y="1478"/>
                  <a:pt x="14466" y="679"/>
                  <a:pt x="16925" y="679"/>
                </a:cubicBezTo>
                <a:close/>
                <a:moveTo>
                  <a:pt x="16908" y="1"/>
                </a:moveTo>
                <a:cubicBezTo>
                  <a:pt x="14318" y="1"/>
                  <a:pt x="11137" y="811"/>
                  <a:pt x="7465" y="2445"/>
                </a:cubicBezTo>
                <a:cubicBezTo>
                  <a:pt x="5698" y="3223"/>
                  <a:pt x="3260" y="4547"/>
                  <a:pt x="1767" y="6734"/>
                </a:cubicBezTo>
                <a:cubicBezTo>
                  <a:pt x="442" y="8752"/>
                  <a:pt x="1" y="11296"/>
                  <a:pt x="358" y="14618"/>
                </a:cubicBezTo>
                <a:cubicBezTo>
                  <a:pt x="358" y="14870"/>
                  <a:pt x="442" y="15060"/>
                  <a:pt x="442" y="15228"/>
                </a:cubicBezTo>
                <a:cubicBezTo>
                  <a:pt x="632" y="16805"/>
                  <a:pt x="1052" y="18823"/>
                  <a:pt x="2103" y="20568"/>
                </a:cubicBezTo>
                <a:cubicBezTo>
                  <a:pt x="3155" y="22229"/>
                  <a:pt x="4836" y="23469"/>
                  <a:pt x="6666" y="23806"/>
                </a:cubicBezTo>
                <a:cubicBezTo>
                  <a:pt x="7107" y="23911"/>
                  <a:pt x="7465" y="23911"/>
                  <a:pt x="7885" y="23911"/>
                </a:cubicBezTo>
                <a:cubicBezTo>
                  <a:pt x="9378" y="23911"/>
                  <a:pt x="10870" y="23469"/>
                  <a:pt x="12279" y="22586"/>
                </a:cubicBezTo>
                <a:cubicBezTo>
                  <a:pt x="13856" y="21703"/>
                  <a:pt x="15244" y="20316"/>
                  <a:pt x="16484" y="18991"/>
                </a:cubicBezTo>
                <a:cubicBezTo>
                  <a:pt x="18061" y="17330"/>
                  <a:pt x="19448" y="15501"/>
                  <a:pt x="20773" y="13819"/>
                </a:cubicBezTo>
                <a:lnTo>
                  <a:pt x="20857" y="13819"/>
                </a:lnTo>
                <a:cubicBezTo>
                  <a:pt x="22182" y="12074"/>
                  <a:pt x="23842" y="9972"/>
                  <a:pt x="24704" y="7869"/>
                </a:cubicBezTo>
                <a:cubicBezTo>
                  <a:pt x="25335" y="6293"/>
                  <a:pt x="25419" y="4989"/>
                  <a:pt x="24894" y="4022"/>
                </a:cubicBezTo>
                <a:cubicBezTo>
                  <a:pt x="24536" y="3139"/>
                  <a:pt x="23653" y="2529"/>
                  <a:pt x="22518" y="2088"/>
                </a:cubicBezTo>
                <a:cubicBezTo>
                  <a:pt x="21212" y="700"/>
                  <a:pt x="19315" y="1"/>
                  <a:pt x="16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>
            <a:off x="7758888" y="472325"/>
            <a:ext cx="352700" cy="301200"/>
          </a:xfrm>
          <a:custGeom>
            <a:avLst/>
            <a:gdLst/>
            <a:ahLst/>
            <a:cxnLst/>
            <a:rect l="l" t="t" r="r" b="b"/>
            <a:pathLst>
              <a:path w="14108" h="12048" extrusionOk="0">
                <a:moveTo>
                  <a:pt x="10954" y="652"/>
                </a:moveTo>
                <a:cubicBezTo>
                  <a:pt x="12005" y="652"/>
                  <a:pt x="12699" y="925"/>
                  <a:pt x="12783" y="1367"/>
                </a:cubicBezTo>
                <a:cubicBezTo>
                  <a:pt x="13309" y="2586"/>
                  <a:pt x="10071" y="5740"/>
                  <a:pt x="9020" y="6791"/>
                </a:cubicBezTo>
                <a:cubicBezTo>
                  <a:pt x="8578" y="7317"/>
                  <a:pt x="8053" y="7842"/>
                  <a:pt x="7632" y="8368"/>
                </a:cubicBezTo>
                <a:cubicBezTo>
                  <a:pt x="7001" y="9146"/>
                  <a:pt x="6392" y="9945"/>
                  <a:pt x="5614" y="10554"/>
                </a:cubicBezTo>
                <a:cubicBezTo>
                  <a:pt x="4899" y="11080"/>
                  <a:pt x="4037" y="11353"/>
                  <a:pt x="3154" y="11353"/>
                </a:cubicBezTo>
                <a:cubicBezTo>
                  <a:pt x="2628" y="11353"/>
                  <a:pt x="1935" y="11248"/>
                  <a:pt x="1409" y="10639"/>
                </a:cubicBezTo>
                <a:cubicBezTo>
                  <a:pt x="968" y="10113"/>
                  <a:pt x="694" y="9335"/>
                  <a:pt x="799" y="8368"/>
                </a:cubicBezTo>
                <a:cubicBezTo>
                  <a:pt x="883" y="3637"/>
                  <a:pt x="6308" y="1094"/>
                  <a:pt x="10155" y="736"/>
                </a:cubicBezTo>
                <a:cubicBezTo>
                  <a:pt x="10428" y="736"/>
                  <a:pt x="10681" y="652"/>
                  <a:pt x="10954" y="652"/>
                </a:cubicBezTo>
                <a:close/>
                <a:moveTo>
                  <a:pt x="10978" y="0"/>
                </a:moveTo>
                <a:cubicBezTo>
                  <a:pt x="10698" y="0"/>
                  <a:pt x="10396" y="14"/>
                  <a:pt x="10071" y="42"/>
                </a:cubicBezTo>
                <a:cubicBezTo>
                  <a:pt x="5950" y="400"/>
                  <a:pt x="169" y="3196"/>
                  <a:pt x="84" y="8368"/>
                </a:cubicBezTo>
                <a:cubicBezTo>
                  <a:pt x="0" y="9503"/>
                  <a:pt x="274" y="10470"/>
                  <a:pt x="883" y="11080"/>
                </a:cubicBezTo>
                <a:cubicBezTo>
                  <a:pt x="1409" y="11690"/>
                  <a:pt x="2187" y="12047"/>
                  <a:pt x="3154" y="12047"/>
                </a:cubicBezTo>
                <a:cubicBezTo>
                  <a:pt x="4121" y="12047"/>
                  <a:pt x="5172" y="11690"/>
                  <a:pt x="6055" y="11080"/>
                </a:cubicBezTo>
                <a:cubicBezTo>
                  <a:pt x="6833" y="10470"/>
                  <a:pt x="7527" y="9587"/>
                  <a:pt x="8242" y="8809"/>
                </a:cubicBezTo>
                <a:cubicBezTo>
                  <a:pt x="8578" y="8284"/>
                  <a:pt x="9020" y="7758"/>
                  <a:pt x="9545" y="7317"/>
                </a:cubicBezTo>
                <a:cubicBezTo>
                  <a:pt x="11921" y="4941"/>
                  <a:pt x="14108" y="2502"/>
                  <a:pt x="13498" y="1009"/>
                </a:cubicBezTo>
                <a:cubicBezTo>
                  <a:pt x="13201" y="345"/>
                  <a:pt x="12364" y="0"/>
                  <a:pt x="109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6638846" flipH="1">
            <a:off x="8378505" y="1500364"/>
            <a:ext cx="310574" cy="265225"/>
          </a:xfrm>
          <a:custGeom>
            <a:avLst/>
            <a:gdLst/>
            <a:ahLst/>
            <a:cxnLst/>
            <a:rect l="l" t="t" r="r" b="b"/>
            <a:pathLst>
              <a:path w="14108" h="12048" extrusionOk="0">
                <a:moveTo>
                  <a:pt x="10954" y="652"/>
                </a:moveTo>
                <a:cubicBezTo>
                  <a:pt x="12005" y="652"/>
                  <a:pt x="12699" y="925"/>
                  <a:pt x="12783" y="1367"/>
                </a:cubicBezTo>
                <a:cubicBezTo>
                  <a:pt x="13309" y="2586"/>
                  <a:pt x="10071" y="5740"/>
                  <a:pt x="9020" y="6791"/>
                </a:cubicBezTo>
                <a:cubicBezTo>
                  <a:pt x="8578" y="7317"/>
                  <a:pt x="8053" y="7842"/>
                  <a:pt x="7632" y="8368"/>
                </a:cubicBezTo>
                <a:cubicBezTo>
                  <a:pt x="7001" y="9146"/>
                  <a:pt x="6392" y="9945"/>
                  <a:pt x="5614" y="10554"/>
                </a:cubicBezTo>
                <a:cubicBezTo>
                  <a:pt x="4899" y="11080"/>
                  <a:pt x="4037" y="11353"/>
                  <a:pt x="3154" y="11353"/>
                </a:cubicBezTo>
                <a:cubicBezTo>
                  <a:pt x="2628" y="11353"/>
                  <a:pt x="1935" y="11248"/>
                  <a:pt x="1409" y="10639"/>
                </a:cubicBezTo>
                <a:cubicBezTo>
                  <a:pt x="968" y="10113"/>
                  <a:pt x="694" y="9335"/>
                  <a:pt x="799" y="8368"/>
                </a:cubicBezTo>
                <a:cubicBezTo>
                  <a:pt x="883" y="3637"/>
                  <a:pt x="6308" y="1094"/>
                  <a:pt x="10155" y="736"/>
                </a:cubicBezTo>
                <a:cubicBezTo>
                  <a:pt x="10428" y="736"/>
                  <a:pt x="10681" y="652"/>
                  <a:pt x="10954" y="652"/>
                </a:cubicBezTo>
                <a:close/>
                <a:moveTo>
                  <a:pt x="10978" y="0"/>
                </a:moveTo>
                <a:cubicBezTo>
                  <a:pt x="10698" y="0"/>
                  <a:pt x="10396" y="14"/>
                  <a:pt x="10071" y="42"/>
                </a:cubicBezTo>
                <a:cubicBezTo>
                  <a:pt x="5950" y="400"/>
                  <a:pt x="169" y="3196"/>
                  <a:pt x="84" y="8368"/>
                </a:cubicBezTo>
                <a:cubicBezTo>
                  <a:pt x="0" y="9503"/>
                  <a:pt x="274" y="10470"/>
                  <a:pt x="883" y="11080"/>
                </a:cubicBezTo>
                <a:cubicBezTo>
                  <a:pt x="1409" y="11690"/>
                  <a:pt x="2187" y="12047"/>
                  <a:pt x="3154" y="12047"/>
                </a:cubicBezTo>
                <a:cubicBezTo>
                  <a:pt x="4121" y="12047"/>
                  <a:pt x="5172" y="11690"/>
                  <a:pt x="6055" y="11080"/>
                </a:cubicBezTo>
                <a:cubicBezTo>
                  <a:pt x="6833" y="10470"/>
                  <a:pt x="7527" y="9587"/>
                  <a:pt x="8242" y="8809"/>
                </a:cubicBezTo>
                <a:cubicBezTo>
                  <a:pt x="8578" y="8284"/>
                  <a:pt x="9020" y="7758"/>
                  <a:pt x="9545" y="7317"/>
                </a:cubicBezTo>
                <a:cubicBezTo>
                  <a:pt x="11921" y="4941"/>
                  <a:pt x="14108" y="2502"/>
                  <a:pt x="13498" y="1009"/>
                </a:cubicBezTo>
                <a:cubicBezTo>
                  <a:pt x="13201" y="345"/>
                  <a:pt x="12364" y="0"/>
                  <a:pt x="109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>
            <a:off x="-240479" y="3758187"/>
            <a:ext cx="1818608" cy="1516357"/>
          </a:xfrm>
          <a:custGeom>
            <a:avLst/>
            <a:gdLst/>
            <a:ahLst/>
            <a:cxnLst/>
            <a:rect l="l" t="t" r="r" b="b"/>
            <a:pathLst>
              <a:path w="91204" h="76046" extrusionOk="0">
                <a:moveTo>
                  <a:pt x="59751" y="1"/>
                </a:moveTo>
                <a:cubicBezTo>
                  <a:pt x="57817" y="1"/>
                  <a:pt x="55820" y="358"/>
                  <a:pt x="53969" y="695"/>
                </a:cubicBezTo>
                <a:cubicBezTo>
                  <a:pt x="53086" y="884"/>
                  <a:pt x="52224" y="968"/>
                  <a:pt x="51341" y="1136"/>
                </a:cubicBezTo>
                <a:cubicBezTo>
                  <a:pt x="47578" y="1662"/>
                  <a:pt x="43815" y="2461"/>
                  <a:pt x="40135" y="3596"/>
                </a:cubicBezTo>
                <a:cubicBezTo>
                  <a:pt x="32777" y="5782"/>
                  <a:pt x="25860" y="9104"/>
                  <a:pt x="19637" y="13498"/>
                </a:cubicBezTo>
                <a:cubicBezTo>
                  <a:pt x="19279" y="13667"/>
                  <a:pt x="19027" y="13919"/>
                  <a:pt x="18670" y="14108"/>
                </a:cubicBezTo>
                <a:cubicBezTo>
                  <a:pt x="16483" y="15601"/>
                  <a:pt x="14297" y="17178"/>
                  <a:pt x="11837" y="17787"/>
                </a:cubicBezTo>
                <a:cubicBezTo>
                  <a:pt x="10260" y="18229"/>
                  <a:pt x="8599" y="18313"/>
                  <a:pt x="6938" y="18313"/>
                </a:cubicBezTo>
                <a:cubicBezTo>
                  <a:pt x="4730" y="18313"/>
                  <a:pt x="2460" y="18313"/>
                  <a:pt x="526" y="17346"/>
                </a:cubicBezTo>
                <a:lnTo>
                  <a:pt x="357" y="17262"/>
                </a:lnTo>
                <a:lnTo>
                  <a:pt x="0" y="17871"/>
                </a:lnTo>
                <a:lnTo>
                  <a:pt x="189" y="17956"/>
                </a:lnTo>
                <a:cubicBezTo>
                  <a:pt x="2292" y="19007"/>
                  <a:pt x="4730" y="19007"/>
                  <a:pt x="6938" y="19007"/>
                </a:cubicBezTo>
                <a:cubicBezTo>
                  <a:pt x="8683" y="19007"/>
                  <a:pt x="10344" y="18923"/>
                  <a:pt x="12005" y="18481"/>
                </a:cubicBezTo>
                <a:cubicBezTo>
                  <a:pt x="14633" y="17787"/>
                  <a:pt x="16925" y="16211"/>
                  <a:pt x="19111" y="14718"/>
                </a:cubicBezTo>
                <a:cubicBezTo>
                  <a:pt x="19363" y="14444"/>
                  <a:pt x="19721" y="14276"/>
                  <a:pt x="19973" y="14024"/>
                </a:cubicBezTo>
                <a:cubicBezTo>
                  <a:pt x="26196" y="9714"/>
                  <a:pt x="33029" y="6476"/>
                  <a:pt x="40388" y="4290"/>
                </a:cubicBezTo>
                <a:cubicBezTo>
                  <a:pt x="43983" y="3154"/>
                  <a:pt x="47662" y="2355"/>
                  <a:pt x="51426" y="1830"/>
                </a:cubicBezTo>
                <a:cubicBezTo>
                  <a:pt x="52309" y="1662"/>
                  <a:pt x="53192" y="1493"/>
                  <a:pt x="54054" y="1409"/>
                </a:cubicBezTo>
                <a:cubicBezTo>
                  <a:pt x="55904" y="1052"/>
                  <a:pt x="57817" y="695"/>
                  <a:pt x="59751" y="695"/>
                </a:cubicBezTo>
                <a:cubicBezTo>
                  <a:pt x="60445" y="695"/>
                  <a:pt x="61160" y="779"/>
                  <a:pt x="61854" y="884"/>
                </a:cubicBezTo>
                <a:cubicBezTo>
                  <a:pt x="65091" y="1409"/>
                  <a:pt x="68855" y="3596"/>
                  <a:pt x="69654" y="7275"/>
                </a:cubicBezTo>
                <a:cubicBezTo>
                  <a:pt x="70263" y="10071"/>
                  <a:pt x="69212" y="12868"/>
                  <a:pt x="68161" y="15601"/>
                </a:cubicBezTo>
                <a:lnTo>
                  <a:pt x="67993" y="16021"/>
                </a:lnTo>
                <a:cubicBezTo>
                  <a:pt x="64398" y="25230"/>
                  <a:pt x="63262" y="33030"/>
                  <a:pt x="64650" y="39863"/>
                </a:cubicBezTo>
                <a:cubicBezTo>
                  <a:pt x="66143" y="47137"/>
                  <a:pt x="71588" y="55274"/>
                  <a:pt x="80250" y="57019"/>
                </a:cubicBezTo>
                <a:cubicBezTo>
                  <a:pt x="80860" y="57208"/>
                  <a:pt x="81385" y="57292"/>
                  <a:pt x="81995" y="57376"/>
                </a:cubicBezTo>
                <a:cubicBezTo>
                  <a:pt x="83319" y="57544"/>
                  <a:pt x="84728" y="57734"/>
                  <a:pt x="85947" y="58343"/>
                </a:cubicBezTo>
                <a:cubicBezTo>
                  <a:pt x="88744" y="59647"/>
                  <a:pt x="90510" y="63074"/>
                  <a:pt x="90152" y="66585"/>
                </a:cubicBezTo>
                <a:cubicBezTo>
                  <a:pt x="89879" y="70348"/>
                  <a:pt x="87608" y="73502"/>
                  <a:pt x="85779" y="75415"/>
                </a:cubicBezTo>
                <a:lnTo>
                  <a:pt x="85674" y="75604"/>
                </a:lnTo>
                <a:lnTo>
                  <a:pt x="86200" y="76046"/>
                </a:lnTo>
                <a:lnTo>
                  <a:pt x="86305" y="75941"/>
                </a:lnTo>
                <a:cubicBezTo>
                  <a:pt x="89017" y="72976"/>
                  <a:pt x="90594" y="69739"/>
                  <a:pt x="90846" y="66669"/>
                </a:cubicBezTo>
                <a:cubicBezTo>
                  <a:pt x="91204" y="62906"/>
                  <a:pt x="89269" y="59226"/>
                  <a:pt x="86305" y="57734"/>
                </a:cubicBezTo>
                <a:cubicBezTo>
                  <a:pt x="84980" y="57124"/>
                  <a:pt x="83488" y="56851"/>
                  <a:pt x="82100" y="56682"/>
                </a:cubicBezTo>
                <a:cubicBezTo>
                  <a:pt x="81574" y="56598"/>
                  <a:pt x="80944" y="56493"/>
                  <a:pt x="80334" y="56409"/>
                </a:cubicBezTo>
                <a:cubicBezTo>
                  <a:pt x="72008" y="54664"/>
                  <a:pt x="66752" y="46780"/>
                  <a:pt x="65365" y="39674"/>
                </a:cubicBezTo>
                <a:cubicBezTo>
                  <a:pt x="64040" y="33030"/>
                  <a:pt x="65091" y="25314"/>
                  <a:pt x="68602" y="16295"/>
                </a:cubicBezTo>
                <a:lnTo>
                  <a:pt x="68771" y="15853"/>
                </a:lnTo>
                <a:cubicBezTo>
                  <a:pt x="69906" y="13057"/>
                  <a:pt x="71062" y="10156"/>
                  <a:pt x="70347" y="7191"/>
                </a:cubicBezTo>
                <a:cubicBezTo>
                  <a:pt x="69485" y="3154"/>
                  <a:pt x="65449" y="695"/>
                  <a:pt x="61938" y="169"/>
                </a:cubicBezTo>
                <a:cubicBezTo>
                  <a:pt x="61244" y="85"/>
                  <a:pt x="60550" y="1"/>
                  <a:pt x="597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>
            <a:off x="-285763" y="3933000"/>
            <a:ext cx="1284096" cy="801588"/>
          </a:xfrm>
          <a:custGeom>
            <a:avLst/>
            <a:gdLst/>
            <a:ahLst/>
            <a:cxnLst/>
            <a:rect l="l" t="t" r="r" b="b"/>
            <a:pathLst>
              <a:path w="64398" h="40200" extrusionOk="0">
                <a:moveTo>
                  <a:pt x="57292" y="695"/>
                </a:moveTo>
                <a:cubicBezTo>
                  <a:pt x="60529" y="695"/>
                  <a:pt x="62295" y="1746"/>
                  <a:pt x="62632" y="3932"/>
                </a:cubicBezTo>
                <a:cubicBezTo>
                  <a:pt x="63683" y="9882"/>
                  <a:pt x="56156" y="17430"/>
                  <a:pt x="53781" y="19617"/>
                </a:cubicBezTo>
                <a:cubicBezTo>
                  <a:pt x="49050" y="24074"/>
                  <a:pt x="43268" y="27417"/>
                  <a:pt x="37319" y="30654"/>
                </a:cubicBezTo>
                <a:cubicBezTo>
                  <a:pt x="30233" y="34691"/>
                  <a:pt x="22076" y="39148"/>
                  <a:pt x="13309" y="39506"/>
                </a:cubicBezTo>
                <a:lnTo>
                  <a:pt x="12531" y="39506"/>
                </a:lnTo>
                <a:cubicBezTo>
                  <a:pt x="9735" y="39506"/>
                  <a:pt x="7632" y="38980"/>
                  <a:pt x="5950" y="37845"/>
                </a:cubicBezTo>
                <a:cubicBezTo>
                  <a:pt x="5004" y="37130"/>
                  <a:pt x="4205" y="36352"/>
                  <a:pt x="3680" y="35301"/>
                </a:cubicBezTo>
                <a:cubicBezTo>
                  <a:pt x="799" y="30486"/>
                  <a:pt x="4121" y="24074"/>
                  <a:pt x="8410" y="20310"/>
                </a:cubicBezTo>
                <a:cubicBezTo>
                  <a:pt x="14802" y="14529"/>
                  <a:pt x="23400" y="11564"/>
                  <a:pt x="31011" y="8936"/>
                </a:cubicBezTo>
                <a:cubicBezTo>
                  <a:pt x="31705" y="8663"/>
                  <a:pt x="32861" y="8137"/>
                  <a:pt x="34333" y="7528"/>
                </a:cubicBezTo>
                <a:cubicBezTo>
                  <a:pt x="40031" y="5152"/>
                  <a:pt x="50732" y="695"/>
                  <a:pt x="57292" y="695"/>
                </a:cubicBezTo>
                <a:close/>
                <a:moveTo>
                  <a:pt x="57292" y="1"/>
                </a:moveTo>
                <a:cubicBezTo>
                  <a:pt x="50543" y="1"/>
                  <a:pt x="39863" y="4458"/>
                  <a:pt x="34081" y="6918"/>
                </a:cubicBezTo>
                <a:cubicBezTo>
                  <a:pt x="32588" y="7528"/>
                  <a:pt x="31453" y="7969"/>
                  <a:pt x="30759" y="8221"/>
                </a:cubicBezTo>
                <a:cubicBezTo>
                  <a:pt x="23127" y="10934"/>
                  <a:pt x="14465" y="13919"/>
                  <a:pt x="7885" y="19785"/>
                </a:cubicBezTo>
                <a:cubicBezTo>
                  <a:pt x="3427" y="23822"/>
                  <a:pt x="0" y="30486"/>
                  <a:pt x="3070" y="35637"/>
                </a:cubicBezTo>
                <a:cubicBezTo>
                  <a:pt x="3680" y="36794"/>
                  <a:pt x="4563" y="37656"/>
                  <a:pt x="5530" y="38370"/>
                </a:cubicBezTo>
                <a:cubicBezTo>
                  <a:pt x="7359" y="39590"/>
                  <a:pt x="9630" y="40200"/>
                  <a:pt x="12531" y="40200"/>
                </a:cubicBezTo>
                <a:lnTo>
                  <a:pt x="13309" y="40200"/>
                </a:lnTo>
                <a:cubicBezTo>
                  <a:pt x="22244" y="39842"/>
                  <a:pt x="30486" y="35301"/>
                  <a:pt x="37676" y="31264"/>
                </a:cubicBezTo>
                <a:cubicBezTo>
                  <a:pt x="43710" y="27942"/>
                  <a:pt x="49408" y="24599"/>
                  <a:pt x="54222" y="20142"/>
                </a:cubicBezTo>
                <a:cubicBezTo>
                  <a:pt x="56682" y="17956"/>
                  <a:pt x="64398" y="10156"/>
                  <a:pt x="63347" y="3848"/>
                </a:cubicBezTo>
                <a:cubicBezTo>
                  <a:pt x="62905" y="1220"/>
                  <a:pt x="60887" y="1"/>
                  <a:pt x="57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>
            <a:off x="-110949" y="4243646"/>
            <a:ext cx="524043" cy="370625"/>
          </a:xfrm>
          <a:custGeom>
            <a:avLst/>
            <a:gdLst/>
            <a:ahLst/>
            <a:cxnLst/>
            <a:rect l="l" t="t" r="r" b="b"/>
            <a:pathLst>
              <a:path w="26281" h="18587" extrusionOk="0">
                <a:moveTo>
                  <a:pt x="20310" y="716"/>
                </a:moveTo>
                <a:cubicBezTo>
                  <a:pt x="22770" y="716"/>
                  <a:pt x="25482" y="1767"/>
                  <a:pt x="25482" y="4921"/>
                </a:cubicBezTo>
                <a:cubicBezTo>
                  <a:pt x="25566" y="6750"/>
                  <a:pt x="24431" y="8495"/>
                  <a:pt x="22244" y="10429"/>
                </a:cubicBezTo>
                <a:cubicBezTo>
                  <a:pt x="19007" y="13141"/>
                  <a:pt x="15159" y="15244"/>
                  <a:pt x="10849" y="16736"/>
                </a:cubicBezTo>
                <a:cubicBezTo>
                  <a:pt x="8410" y="17535"/>
                  <a:pt x="6476" y="17872"/>
                  <a:pt x="4731" y="17872"/>
                </a:cubicBezTo>
                <a:cubicBezTo>
                  <a:pt x="3848" y="17872"/>
                  <a:pt x="3154" y="17788"/>
                  <a:pt x="2355" y="17619"/>
                </a:cubicBezTo>
                <a:cubicBezTo>
                  <a:pt x="1914" y="17535"/>
                  <a:pt x="1220" y="17346"/>
                  <a:pt x="968" y="16905"/>
                </a:cubicBezTo>
                <a:cubicBezTo>
                  <a:pt x="778" y="16568"/>
                  <a:pt x="694" y="16127"/>
                  <a:pt x="694" y="15769"/>
                </a:cubicBezTo>
                <a:cubicBezTo>
                  <a:pt x="778" y="12700"/>
                  <a:pt x="2439" y="9546"/>
                  <a:pt x="5257" y="7191"/>
                </a:cubicBezTo>
                <a:cubicBezTo>
                  <a:pt x="8494" y="4395"/>
                  <a:pt x="12615" y="2902"/>
                  <a:pt x="16547" y="1494"/>
                </a:cubicBezTo>
                <a:lnTo>
                  <a:pt x="17430" y="1136"/>
                </a:lnTo>
                <a:cubicBezTo>
                  <a:pt x="18313" y="884"/>
                  <a:pt x="19259" y="716"/>
                  <a:pt x="20310" y="716"/>
                </a:cubicBezTo>
                <a:close/>
                <a:moveTo>
                  <a:pt x="20310" y="1"/>
                </a:moveTo>
                <a:cubicBezTo>
                  <a:pt x="19259" y="1"/>
                  <a:pt x="18124" y="190"/>
                  <a:pt x="17262" y="527"/>
                </a:cubicBezTo>
                <a:lnTo>
                  <a:pt x="16294" y="800"/>
                </a:lnTo>
                <a:cubicBezTo>
                  <a:pt x="12258" y="2293"/>
                  <a:pt x="8137" y="3764"/>
                  <a:pt x="4815" y="6666"/>
                </a:cubicBezTo>
                <a:cubicBezTo>
                  <a:pt x="1830" y="9210"/>
                  <a:pt x="85" y="12531"/>
                  <a:pt x="1" y="15769"/>
                </a:cubicBezTo>
                <a:cubicBezTo>
                  <a:pt x="1" y="16211"/>
                  <a:pt x="85" y="16736"/>
                  <a:pt x="337" y="17262"/>
                </a:cubicBezTo>
                <a:cubicBezTo>
                  <a:pt x="778" y="17956"/>
                  <a:pt x="1661" y="18229"/>
                  <a:pt x="2271" y="18313"/>
                </a:cubicBezTo>
                <a:cubicBezTo>
                  <a:pt x="2965" y="18481"/>
                  <a:pt x="3848" y="18587"/>
                  <a:pt x="4731" y="18587"/>
                </a:cubicBezTo>
                <a:cubicBezTo>
                  <a:pt x="6560" y="18587"/>
                  <a:pt x="8578" y="18229"/>
                  <a:pt x="11038" y="17346"/>
                </a:cubicBezTo>
                <a:cubicBezTo>
                  <a:pt x="15495" y="15958"/>
                  <a:pt x="19364" y="13751"/>
                  <a:pt x="22686" y="10955"/>
                </a:cubicBezTo>
                <a:cubicBezTo>
                  <a:pt x="25041" y="8936"/>
                  <a:pt x="26281" y="6918"/>
                  <a:pt x="26197" y="4921"/>
                </a:cubicBezTo>
                <a:cubicBezTo>
                  <a:pt x="26197" y="1241"/>
                  <a:pt x="23043" y="1"/>
                  <a:pt x="2031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>
            <a:off x="-170470" y="4512796"/>
            <a:ext cx="1567065" cy="740791"/>
          </a:xfrm>
          <a:custGeom>
            <a:avLst/>
            <a:gdLst/>
            <a:ahLst/>
            <a:cxnLst/>
            <a:rect l="l" t="t" r="r" b="b"/>
            <a:pathLst>
              <a:path w="78589" h="37151" extrusionOk="0">
                <a:moveTo>
                  <a:pt x="48524" y="1"/>
                </a:moveTo>
                <a:cubicBezTo>
                  <a:pt x="47746" y="1"/>
                  <a:pt x="46863" y="85"/>
                  <a:pt x="46085" y="358"/>
                </a:cubicBezTo>
                <a:cubicBezTo>
                  <a:pt x="43710" y="1052"/>
                  <a:pt x="41607" y="2545"/>
                  <a:pt x="39694" y="3932"/>
                </a:cubicBezTo>
                <a:cubicBezTo>
                  <a:pt x="39168" y="4290"/>
                  <a:pt x="38727" y="4647"/>
                  <a:pt x="38285" y="4899"/>
                </a:cubicBezTo>
                <a:cubicBezTo>
                  <a:pt x="33282" y="8494"/>
                  <a:pt x="27164" y="11291"/>
                  <a:pt x="19195" y="13751"/>
                </a:cubicBezTo>
                <a:cubicBezTo>
                  <a:pt x="15600" y="14886"/>
                  <a:pt x="10786" y="16126"/>
                  <a:pt x="6055" y="16126"/>
                </a:cubicBezTo>
                <a:cubicBezTo>
                  <a:pt x="4037" y="16126"/>
                  <a:pt x="2103" y="15937"/>
                  <a:pt x="273" y="15496"/>
                </a:cubicBezTo>
                <a:lnTo>
                  <a:pt x="84" y="15411"/>
                </a:lnTo>
                <a:lnTo>
                  <a:pt x="0" y="16126"/>
                </a:lnTo>
                <a:lnTo>
                  <a:pt x="168" y="16126"/>
                </a:lnTo>
                <a:cubicBezTo>
                  <a:pt x="1934" y="16652"/>
                  <a:pt x="3953" y="16820"/>
                  <a:pt x="6055" y="16820"/>
                </a:cubicBezTo>
                <a:cubicBezTo>
                  <a:pt x="10870" y="16820"/>
                  <a:pt x="15768" y="15496"/>
                  <a:pt x="19448" y="14444"/>
                </a:cubicBezTo>
                <a:cubicBezTo>
                  <a:pt x="27500" y="12006"/>
                  <a:pt x="33555" y="9104"/>
                  <a:pt x="38727" y="5509"/>
                </a:cubicBezTo>
                <a:cubicBezTo>
                  <a:pt x="39168" y="5173"/>
                  <a:pt x="39589" y="4899"/>
                  <a:pt x="40030" y="4563"/>
                </a:cubicBezTo>
                <a:cubicBezTo>
                  <a:pt x="41965" y="3154"/>
                  <a:pt x="43983" y="1662"/>
                  <a:pt x="46254" y="968"/>
                </a:cubicBezTo>
                <a:cubicBezTo>
                  <a:pt x="46947" y="779"/>
                  <a:pt x="47746" y="694"/>
                  <a:pt x="48524" y="694"/>
                </a:cubicBezTo>
                <a:cubicBezTo>
                  <a:pt x="50900" y="694"/>
                  <a:pt x="52918" y="1662"/>
                  <a:pt x="53780" y="3238"/>
                </a:cubicBezTo>
                <a:cubicBezTo>
                  <a:pt x="54495" y="4563"/>
                  <a:pt x="54495" y="5951"/>
                  <a:pt x="54495" y="7527"/>
                </a:cubicBezTo>
                <a:cubicBezTo>
                  <a:pt x="54579" y="8494"/>
                  <a:pt x="54579" y="9546"/>
                  <a:pt x="54832" y="10597"/>
                </a:cubicBezTo>
                <a:cubicBezTo>
                  <a:pt x="55462" y="13393"/>
                  <a:pt x="57565" y="15769"/>
                  <a:pt x="61496" y="18124"/>
                </a:cubicBezTo>
                <a:cubicBezTo>
                  <a:pt x="63956" y="19616"/>
                  <a:pt x="66500" y="20857"/>
                  <a:pt x="69212" y="21803"/>
                </a:cubicBezTo>
                <a:lnTo>
                  <a:pt x="69906" y="22076"/>
                </a:lnTo>
                <a:cubicBezTo>
                  <a:pt x="72807" y="23127"/>
                  <a:pt x="75856" y="24263"/>
                  <a:pt x="77096" y="26975"/>
                </a:cubicBezTo>
                <a:cubicBezTo>
                  <a:pt x="77874" y="28468"/>
                  <a:pt x="77790" y="30486"/>
                  <a:pt x="76907" y="32315"/>
                </a:cubicBezTo>
                <a:cubicBezTo>
                  <a:pt x="76213" y="33808"/>
                  <a:pt x="74994" y="35216"/>
                  <a:pt x="73228" y="36520"/>
                </a:cubicBezTo>
                <a:lnTo>
                  <a:pt x="73144" y="36625"/>
                </a:lnTo>
                <a:lnTo>
                  <a:pt x="73501" y="37151"/>
                </a:lnTo>
                <a:lnTo>
                  <a:pt x="73669" y="37046"/>
                </a:lnTo>
                <a:cubicBezTo>
                  <a:pt x="75519" y="35742"/>
                  <a:pt x="76823" y="34249"/>
                  <a:pt x="77622" y="32588"/>
                </a:cubicBezTo>
                <a:cubicBezTo>
                  <a:pt x="78484" y="30654"/>
                  <a:pt x="78589" y="28384"/>
                  <a:pt x="77790" y="26639"/>
                </a:cubicBezTo>
                <a:cubicBezTo>
                  <a:pt x="76381" y="23737"/>
                  <a:pt x="73060" y="22518"/>
                  <a:pt x="70074" y="21382"/>
                </a:cubicBezTo>
                <a:lnTo>
                  <a:pt x="69464" y="21193"/>
                </a:lnTo>
                <a:cubicBezTo>
                  <a:pt x="66836" y="20142"/>
                  <a:pt x="64208" y="18923"/>
                  <a:pt x="61854" y="17514"/>
                </a:cubicBezTo>
                <a:cubicBezTo>
                  <a:pt x="58174" y="15243"/>
                  <a:pt x="56072" y="13057"/>
                  <a:pt x="55546" y="10429"/>
                </a:cubicBezTo>
                <a:cubicBezTo>
                  <a:pt x="55273" y="9462"/>
                  <a:pt x="55273" y="8494"/>
                  <a:pt x="55189" y="7443"/>
                </a:cubicBezTo>
                <a:cubicBezTo>
                  <a:pt x="55189" y="5951"/>
                  <a:pt x="55189" y="4374"/>
                  <a:pt x="54411" y="2986"/>
                </a:cubicBezTo>
                <a:cubicBezTo>
                  <a:pt x="53360" y="1052"/>
                  <a:pt x="51152" y="1"/>
                  <a:pt x="485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/>
          <p:nvPr/>
        </p:nvSpPr>
        <p:spPr>
          <a:xfrm>
            <a:off x="-188077" y="4722405"/>
            <a:ext cx="1375062" cy="516925"/>
          </a:xfrm>
          <a:custGeom>
            <a:avLst/>
            <a:gdLst/>
            <a:ahLst/>
            <a:cxnLst/>
            <a:rect l="l" t="t" r="r" b="b"/>
            <a:pathLst>
              <a:path w="68960" h="25924" extrusionOk="0">
                <a:moveTo>
                  <a:pt x="44593" y="1"/>
                </a:moveTo>
                <a:cubicBezTo>
                  <a:pt x="44151" y="1"/>
                  <a:pt x="43626" y="1"/>
                  <a:pt x="43205" y="85"/>
                </a:cubicBezTo>
                <a:cubicBezTo>
                  <a:pt x="41103" y="442"/>
                  <a:pt x="39168" y="1578"/>
                  <a:pt x="37318" y="2629"/>
                </a:cubicBezTo>
                <a:lnTo>
                  <a:pt x="36709" y="2881"/>
                </a:lnTo>
                <a:cubicBezTo>
                  <a:pt x="29707" y="6834"/>
                  <a:pt x="18586" y="11564"/>
                  <a:pt x="5971" y="11564"/>
                </a:cubicBezTo>
                <a:cubicBezTo>
                  <a:pt x="4037" y="11564"/>
                  <a:pt x="2102" y="11480"/>
                  <a:pt x="273" y="11207"/>
                </a:cubicBezTo>
                <a:lnTo>
                  <a:pt x="105" y="11207"/>
                </a:lnTo>
                <a:lnTo>
                  <a:pt x="0" y="11922"/>
                </a:lnTo>
                <a:lnTo>
                  <a:pt x="189" y="11922"/>
                </a:lnTo>
                <a:cubicBezTo>
                  <a:pt x="2102" y="12174"/>
                  <a:pt x="4037" y="12258"/>
                  <a:pt x="5971" y="12258"/>
                </a:cubicBezTo>
                <a:cubicBezTo>
                  <a:pt x="18754" y="12258"/>
                  <a:pt x="29960" y="7528"/>
                  <a:pt x="37066" y="3512"/>
                </a:cubicBezTo>
                <a:lnTo>
                  <a:pt x="37676" y="3154"/>
                </a:lnTo>
                <a:cubicBezTo>
                  <a:pt x="39421" y="2187"/>
                  <a:pt x="41355" y="1136"/>
                  <a:pt x="43373" y="779"/>
                </a:cubicBezTo>
                <a:cubicBezTo>
                  <a:pt x="43731" y="695"/>
                  <a:pt x="44151" y="695"/>
                  <a:pt x="44593" y="695"/>
                </a:cubicBezTo>
                <a:cubicBezTo>
                  <a:pt x="46611" y="695"/>
                  <a:pt x="48356" y="1494"/>
                  <a:pt x="49239" y="2797"/>
                </a:cubicBezTo>
                <a:cubicBezTo>
                  <a:pt x="49765" y="3596"/>
                  <a:pt x="49933" y="4563"/>
                  <a:pt x="50206" y="5509"/>
                </a:cubicBezTo>
                <a:cubicBezTo>
                  <a:pt x="50290" y="5867"/>
                  <a:pt x="50374" y="6140"/>
                  <a:pt x="50458" y="6392"/>
                </a:cubicBezTo>
                <a:cubicBezTo>
                  <a:pt x="51615" y="10513"/>
                  <a:pt x="54579" y="13835"/>
                  <a:pt x="58174" y="14970"/>
                </a:cubicBezTo>
                <a:cubicBezTo>
                  <a:pt x="59057" y="15243"/>
                  <a:pt x="60024" y="15412"/>
                  <a:pt x="60886" y="15601"/>
                </a:cubicBezTo>
                <a:cubicBezTo>
                  <a:pt x="61601" y="15685"/>
                  <a:pt x="62211" y="15769"/>
                  <a:pt x="62905" y="15937"/>
                </a:cubicBezTo>
                <a:cubicBezTo>
                  <a:pt x="64124" y="16295"/>
                  <a:pt x="65806" y="16904"/>
                  <a:pt x="66584" y="18313"/>
                </a:cubicBezTo>
                <a:cubicBezTo>
                  <a:pt x="68077" y="20857"/>
                  <a:pt x="66058" y="24095"/>
                  <a:pt x="65091" y="25398"/>
                </a:cubicBezTo>
                <a:lnTo>
                  <a:pt x="65007" y="25482"/>
                </a:lnTo>
                <a:lnTo>
                  <a:pt x="65533" y="25924"/>
                </a:lnTo>
                <a:lnTo>
                  <a:pt x="65617" y="25756"/>
                </a:lnTo>
                <a:cubicBezTo>
                  <a:pt x="66668" y="24431"/>
                  <a:pt x="68960" y="20857"/>
                  <a:pt x="67194" y="17956"/>
                </a:cubicBezTo>
                <a:cubicBezTo>
                  <a:pt x="66416" y="16736"/>
                  <a:pt x="65007" y="15769"/>
                  <a:pt x="63073" y="15243"/>
                </a:cubicBezTo>
                <a:cubicBezTo>
                  <a:pt x="62379" y="15075"/>
                  <a:pt x="61685" y="14970"/>
                  <a:pt x="60971" y="14886"/>
                </a:cubicBezTo>
                <a:cubicBezTo>
                  <a:pt x="60109" y="14718"/>
                  <a:pt x="59226" y="14550"/>
                  <a:pt x="58448" y="14276"/>
                </a:cubicBezTo>
                <a:cubicBezTo>
                  <a:pt x="55021" y="13225"/>
                  <a:pt x="52224" y="10071"/>
                  <a:pt x="51089" y="6224"/>
                </a:cubicBezTo>
                <a:cubicBezTo>
                  <a:pt x="50984" y="5951"/>
                  <a:pt x="50984" y="5614"/>
                  <a:pt x="50900" y="5341"/>
                </a:cubicBezTo>
                <a:cubicBezTo>
                  <a:pt x="50648" y="4290"/>
                  <a:pt x="50374" y="3323"/>
                  <a:pt x="49765" y="2356"/>
                </a:cubicBezTo>
                <a:cubicBezTo>
                  <a:pt x="48798" y="884"/>
                  <a:pt x="46884" y="1"/>
                  <a:pt x="445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4"/>
          <p:cNvSpPr/>
          <p:nvPr/>
        </p:nvSpPr>
        <p:spPr>
          <a:xfrm>
            <a:off x="-177608" y="4919871"/>
            <a:ext cx="1060668" cy="319459"/>
          </a:xfrm>
          <a:custGeom>
            <a:avLst/>
            <a:gdLst/>
            <a:ahLst/>
            <a:cxnLst/>
            <a:rect l="l" t="t" r="r" b="b"/>
            <a:pathLst>
              <a:path w="53193" h="16021" extrusionOk="0">
                <a:moveTo>
                  <a:pt x="39421" y="0"/>
                </a:moveTo>
                <a:cubicBezTo>
                  <a:pt x="38896" y="0"/>
                  <a:pt x="38370" y="84"/>
                  <a:pt x="37844" y="168"/>
                </a:cubicBezTo>
                <a:cubicBezTo>
                  <a:pt x="36541" y="526"/>
                  <a:pt x="35406" y="1136"/>
                  <a:pt x="34270" y="1745"/>
                </a:cubicBezTo>
                <a:cubicBezTo>
                  <a:pt x="33997" y="1829"/>
                  <a:pt x="33829" y="1914"/>
                  <a:pt x="33640" y="2019"/>
                </a:cubicBezTo>
                <a:cubicBezTo>
                  <a:pt x="23127" y="7443"/>
                  <a:pt x="10870" y="8410"/>
                  <a:pt x="190" y="9272"/>
                </a:cubicBezTo>
                <a:lnTo>
                  <a:pt x="1" y="9272"/>
                </a:lnTo>
                <a:lnTo>
                  <a:pt x="1" y="9987"/>
                </a:lnTo>
                <a:lnTo>
                  <a:pt x="190" y="9987"/>
                </a:lnTo>
                <a:cubicBezTo>
                  <a:pt x="11038" y="9104"/>
                  <a:pt x="23317" y="8137"/>
                  <a:pt x="33997" y="2628"/>
                </a:cubicBezTo>
                <a:cubicBezTo>
                  <a:pt x="34165" y="2544"/>
                  <a:pt x="34354" y="2439"/>
                  <a:pt x="34523" y="2355"/>
                </a:cubicBezTo>
                <a:cubicBezTo>
                  <a:pt x="35658" y="1745"/>
                  <a:pt x="36793" y="1136"/>
                  <a:pt x="38034" y="862"/>
                </a:cubicBezTo>
                <a:cubicBezTo>
                  <a:pt x="38465" y="765"/>
                  <a:pt x="38903" y="717"/>
                  <a:pt x="39330" y="717"/>
                </a:cubicBezTo>
                <a:cubicBezTo>
                  <a:pt x="40384" y="717"/>
                  <a:pt x="41376" y="1009"/>
                  <a:pt x="42049" y="1577"/>
                </a:cubicBezTo>
                <a:cubicBezTo>
                  <a:pt x="42848" y="2187"/>
                  <a:pt x="43290" y="3238"/>
                  <a:pt x="43731" y="4289"/>
                </a:cubicBezTo>
                <a:cubicBezTo>
                  <a:pt x="44068" y="4983"/>
                  <a:pt x="44341" y="5782"/>
                  <a:pt x="44867" y="6392"/>
                </a:cubicBezTo>
                <a:cubicBezTo>
                  <a:pt x="45918" y="7969"/>
                  <a:pt x="47663" y="8852"/>
                  <a:pt x="49324" y="9629"/>
                </a:cubicBezTo>
                <a:lnTo>
                  <a:pt x="49408" y="9629"/>
                </a:lnTo>
                <a:cubicBezTo>
                  <a:pt x="49597" y="9798"/>
                  <a:pt x="49849" y="9903"/>
                  <a:pt x="50039" y="9987"/>
                </a:cubicBezTo>
                <a:cubicBezTo>
                  <a:pt x="50732" y="10323"/>
                  <a:pt x="51510" y="10765"/>
                  <a:pt x="51952" y="11374"/>
                </a:cubicBezTo>
                <a:cubicBezTo>
                  <a:pt x="52225" y="11900"/>
                  <a:pt x="52309" y="12531"/>
                  <a:pt x="52393" y="13056"/>
                </a:cubicBezTo>
                <a:cubicBezTo>
                  <a:pt x="52477" y="13918"/>
                  <a:pt x="52477" y="14886"/>
                  <a:pt x="52393" y="15769"/>
                </a:cubicBezTo>
                <a:lnTo>
                  <a:pt x="52393" y="15937"/>
                </a:lnTo>
                <a:lnTo>
                  <a:pt x="53087" y="16021"/>
                </a:lnTo>
                <a:lnTo>
                  <a:pt x="53087" y="15853"/>
                </a:lnTo>
                <a:cubicBezTo>
                  <a:pt x="53192" y="14886"/>
                  <a:pt x="53192" y="13918"/>
                  <a:pt x="53087" y="12951"/>
                </a:cubicBezTo>
                <a:cubicBezTo>
                  <a:pt x="53003" y="12342"/>
                  <a:pt x="52919" y="11648"/>
                  <a:pt x="52561" y="11038"/>
                </a:cubicBezTo>
                <a:cubicBezTo>
                  <a:pt x="52036" y="10239"/>
                  <a:pt x="51174" y="9714"/>
                  <a:pt x="50375" y="9377"/>
                </a:cubicBezTo>
                <a:cubicBezTo>
                  <a:pt x="50123" y="9188"/>
                  <a:pt x="49849" y="9104"/>
                  <a:pt x="49681" y="9020"/>
                </a:cubicBezTo>
                <a:cubicBezTo>
                  <a:pt x="48104" y="8221"/>
                  <a:pt x="46443" y="7443"/>
                  <a:pt x="45392" y="6034"/>
                </a:cubicBezTo>
                <a:cubicBezTo>
                  <a:pt x="44951" y="5425"/>
                  <a:pt x="44677" y="4731"/>
                  <a:pt x="44341" y="4016"/>
                </a:cubicBezTo>
                <a:cubicBezTo>
                  <a:pt x="43899" y="2881"/>
                  <a:pt x="43458" y="1745"/>
                  <a:pt x="42491" y="967"/>
                </a:cubicBezTo>
                <a:cubicBezTo>
                  <a:pt x="41713" y="337"/>
                  <a:pt x="40662" y="0"/>
                  <a:pt x="3942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4"/>
          <p:cNvSpPr/>
          <p:nvPr/>
        </p:nvSpPr>
        <p:spPr>
          <a:xfrm>
            <a:off x="175389" y="5112830"/>
            <a:ext cx="480454" cy="98843"/>
          </a:xfrm>
          <a:custGeom>
            <a:avLst/>
            <a:gdLst/>
            <a:ahLst/>
            <a:cxnLst/>
            <a:rect l="l" t="t" r="r" b="b"/>
            <a:pathLst>
              <a:path w="24095" h="4957" extrusionOk="0">
                <a:moveTo>
                  <a:pt x="14407" y="0"/>
                </a:moveTo>
                <a:cubicBezTo>
                  <a:pt x="13030" y="0"/>
                  <a:pt x="11526" y="189"/>
                  <a:pt x="9903" y="562"/>
                </a:cubicBezTo>
                <a:cubicBezTo>
                  <a:pt x="8767" y="920"/>
                  <a:pt x="7527" y="1277"/>
                  <a:pt x="6307" y="1613"/>
                </a:cubicBezTo>
                <a:cubicBezTo>
                  <a:pt x="4373" y="2328"/>
                  <a:pt x="2271" y="2938"/>
                  <a:pt x="168" y="3190"/>
                </a:cubicBezTo>
                <a:lnTo>
                  <a:pt x="0" y="3190"/>
                </a:lnTo>
                <a:lnTo>
                  <a:pt x="84" y="3905"/>
                </a:lnTo>
                <a:lnTo>
                  <a:pt x="273" y="3905"/>
                </a:lnTo>
                <a:cubicBezTo>
                  <a:pt x="2460" y="3632"/>
                  <a:pt x="4562" y="2938"/>
                  <a:pt x="6581" y="2328"/>
                </a:cubicBezTo>
                <a:cubicBezTo>
                  <a:pt x="7716" y="1971"/>
                  <a:pt x="8935" y="1613"/>
                  <a:pt x="10071" y="1277"/>
                </a:cubicBezTo>
                <a:cubicBezTo>
                  <a:pt x="11633" y="895"/>
                  <a:pt x="13083" y="703"/>
                  <a:pt x="14412" y="703"/>
                </a:cubicBezTo>
                <a:cubicBezTo>
                  <a:pt x="16445" y="703"/>
                  <a:pt x="18192" y="1152"/>
                  <a:pt x="19616" y="2055"/>
                </a:cubicBezTo>
                <a:cubicBezTo>
                  <a:pt x="20141" y="2412"/>
                  <a:pt x="20667" y="2854"/>
                  <a:pt x="21109" y="3190"/>
                </a:cubicBezTo>
                <a:cubicBezTo>
                  <a:pt x="21907" y="3905"/>
                  <a:pt x="22685" y="4515"/>
                  <a:pt x="23653" y="4956"/>
                </a:cubicBezTo>
                <a:lnTo>
                  <a:pt x="23821" y="4956"/>
                </a:lnTo>
                <a:lnTo>
                  <a:pt x="24094" y="4326"/>
                </a:lnTo>
                <a:lnTo>
                  <a:pt x="23926" y="4241"/>
                </a:lnTo>
                <a:cubicBezTo>
                  <a:pt x="23043" y="3905"/>
                  <a:pt x="22349" y="3274"/>
                  <a:pt x="21550" y="2665"/>
                </a:cubicBezTo>
                <a:cubicBezTo>
                  <a:pt x="21109" y="2223"/>
                  <a:pt x="20583" y="1887"/>
                  <a:pt x="19973" y="1445"/>
                </a:cubicBezTo>
                <a:cubicBezTo>
                  <a:pt x="18463" y="477"/>
                  <a:pt x="16596" y="0"/>
                  <a:pt x="144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 flipH="1">
            <a:off x="5298781" y="3283875"/>
            <a:ext cx="24861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7" name="Google Shape;417;p16"/>
          <p:cNvSpPr txBox="1">
            <a:spLocks noGrp="1"/>
          </p:cNvSpPr>
          <p:nvPr>
            <p:ph type="subTitle" idx="1"/>
          </p:nvPr>
        </p:nvSpPr>
        <p:spPr>
          <a:xfrm>
            <a:off x="3649975" y="1606450"/>
            <a:ext cx="4134900" cy="17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8" name="Google Shape;418;p1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16"/>
          <p:cNvGrpSpPr/>
          <p:nvPr/>
        </p:nvGrpSpPr>
        <p:grpSpPr>
          <a:xfrm>
            <a:off x="-240151" y="-130275"/>
            <a:ext cx="3664365" cy="5464325"/>
            <a:chOff x="-240150" y="-130275"/>
            <a:chExt cx="3487878" cy="5464325"/>
          </a:xfrm>
        </p:grpSpPr>
        <p:sp>
          <p:nvSpPr>
            <p:cNvPr id="420" name="Google Shape;420;p16"/>
            <p:cNvSpPr/>
            <p:nvPr/>
          </p:nvSpPr>
          <p:spPr>
            <a:xfrm>
              <a:off x="-163208" y="2848487"/>
              <a:ext cx="3140011" cy="2485563"/>
            </a:xfrm>
            <a:custGeom>
              <a:avLst/>
              <a:gdLst/>
              <a:ahLst/>
              <a:cxnLst/>
              <a:rect l="l" t="t" r="r" b="b"/>
              <a:pathLst>
                <a:path w="100392" h="85591" extrusionOk="0">
                  <a:moveTo>
                    <a:pt x="59310" y="0"/>
                  </a:moveTo>
                  <a:cubicBezTo>
                    <a:pt x="51068" y="0"/>
                    <a:pt x="42659" y="2187"/>
                    <a:pt x="35468" y="4205"/>
                  </a:cubicBezTo>
                  <a:cubicBezTo>
                    <a:pt x="30128" y="5698"/>
                    <a:pt x="25040" y="7275"/>
                    <a:pt x="20499" y="10071"/>
                  </a:cubicBezTo>
                  <a:cubicBezTo>
                    <a:pt x="19448" y="10702"/>
                    <a:pt x="18312" y="11479"/>
                    <a:pt x="17261" y="12173"/>
                  </a:cubicBezTo>
                  <a:cubicBezTo>
                    <a:pt x="15327" y="13582"/>
                    <a:pt x="13225" y="15075"/>
                    <a:pt x="11038" y="15958"/>
                  </a:cubicBezTo>
                  <a:cubicBezTo>
                    <a:pt x="9798" y="16378"/>
                    <a:pt x="8326" y="16651"/>
                    <a:pt x="7001" y="16651"/>
                  </a:cubicBezTo>
                  <a:cubicBezTo>
                    <a:pt x="4731" y="16651"/>
                    <a:pt x="2796" y="15853"/>
                    <a:pt x="1577" y="14381"/>
                  </a:cubicBezTo>
                  <a:lnTo>
                    <a:pt x="1388" y="14108"/>
                  </a:lnTo>
                  <a:lnTo>
                    <a:pt x="0" y="15243"/>
                  </a:lnTo>
                  <a:lnTo>
                    <a:pt x="253" y="15516"/>
                  </a:lnTo>
                  <a:cubicBezTo>
                    <a:pt x="1745" y="17345"/>
                    <a:pt x="4121" y="18397"/>
                    <a:pt x="7001" y="18397"/>
                  </a:cubicBezTo>
                  <a:cubicBezTo>
                    <a:pt x="8578" y="18397"/>
                    <a:pt x="10239" y="18144"/>
                    <a:pt x="11648" y="17535"/>
                  </a:cubicBezTo>
                  <a:cubicBezTo>
                    <a:pt x="14108" y="16567"/>
                    <a:pt x="16210" y="15075"/>
                    <a:pt x="18312" y="13666"/>
                  </a:cubicBezTo>
                  <a:cubicBezTo>
                    <a:pt x="19364" y="12972"/>
                    <a:pt x="20415" y="12173"/>
                    <a:pt x="21466" y="11564"/>
                  </a:cubicBezTo>
                  <a:cubicBezTo>
                    <a:pt x="25755" y="8936"/>
                    <a:pt x="30570" y="7443"/>
                    <a:pt x="35910" y="5866"/>
                  </a:cubicBezTo>
                  <a:cubicBezTo>
                    <a:pt x="43100" y="3869"/>
                    <a:pt x="51321" y="1766"/>
                    <a:pt x="59310" y="1766"/>
                  </a:cubicBezTo>
                  <a:cubicBezTo>
                    <a:pt x="62716" y="1766"/>
                    <a:pt x="65785" y="2103"/>
                    <a:pt x="68771" y="2902"/>
                  </a:cubicBezTo>
                  <a:cubicBezTo>
                    <a:pt x="73060" y="3953"/>
                    <a:pt x="77790" y="6665"/>
                    <a:pt x="78316" y="10954"/>
                  </a:cubicBezTo>
                  <a:cubicBezTo>
                    <a:pt x="78652" y="13225"/>
                    <a:pt x="77790" y="15516"/>
                    <a:pt x="76991" y="17535"/>
                  </a:cubicBezTo>
                  <a:lnTo>
                    <a:pt x="71924" y="30570"/>
                  </a:lnTo>
                  <a:cubicBezTo>
                    <a:pt x="70242" y="35048"/>
                    <a:pt x="68140" y="40556"/>
                    <a:pt x="69023" y="46002"/>
                  </a:cubicBezTo>
                  <a:cubicBezTo>
                    <a:pt x="69990" y="52036"/>
                    <a:pt x="74889" y="57208"/>
                    <a:pt x="80860" y="58532"/>
                  </a:cubicBezTo>
                  <a:cubicBezTo>
                    <a:pt x="82605" y="58868"/>
                    <a:pt x="84350" y="59058"/>
                    <a:pt x="86116" y="59142"/>
                  </a:cubicBezTo>
                  <a:cubicBezTo>
                    <a:pt x="89080" y="59310"/>
                    <a:pt x="91898" y="59394"/>
                    <a:pt x="94168" y="60971"/>
                  </a:cubicBezTo>
                  <a:cubicBezTo>
                    <a:pt x="97679" y="63347"/>
                    <a:pt x="98373" y="68077"/>
                    <a:pt x="98457" y="70789"/>
                  </a:cubicBezTo>
                  <a:cubicBezTo>
                    <a:pt x="98625" y="73943"/>
                    <a:pt x="98016" y="76403"/>
                    <a:pt x="96712" y="78064"/>
                  </a:cubicBezTo>
                  <a:cubicBezTo>
                    <a:pt x="96355" y="78505"/>
                    <a:pt x="95913" y="78926"/>
                    <a:pt x="95472" y="79451"/>
                  </a:cubicBezTo>
                  <a:cubicBezTo>
                    <a:pt x="94000" y="81028"/>
                    <a:pt x="92234" y="82878"/>
                    <a:pt x="93033" y="85233"/>
                  </a:cubicBezTo>
                  <a:lnTo>
                    <a:pt x="93117" y="85590"/>
                  </a:lnTo>
                  <a:lnTo>
                    <a:pt x="94778" y="84981"/>
                  </a:lnTo>
                  <a:lnTo>
                    <a:pt x="94694" y="84707"/>
                  </a:lnTo>
                  <a:cubicBezTo>
                    <a:pt x="94252" y="83320"/>
                    <a:pt x="95472" y="81995"/>
                    <a:pt x="96712" y="80692"/>
                  </a:cubicBezTo>
                  <a:cubicBezTo>
                    <a:pt x="97238" y="80166"/>
                    <a:pt x="97679" y="79641"/>
                    <a:pt x="98100" y="79115"/>
                  </a:cubicBezTo>
                  <a:cubicBezTo>
                    <a:pt x="99677" y="77097"/>
                    <a:pt x="100391" y="74384"/>
                    <a:pt x="100202" y="70705"/>
                  </a:cubicBezTo>
                  <a:cubicBezTo>
                    <a:pt x="100118" y="67720"/>
                    <a:pt x="99340" y="62295"/>
                    <a:pt x="95135" y="59478"/>
                  </a:cubicBezTo>
                  <a:cubicBezTo>
                    <a:pt x="92507" y="57733"/>
                    <a:pt x="89270" y="57565"/>
                    <a:pt x="86200" y="57376"/>
                  </a:cubicBezTo>
                  <a:cubicBezTo>
                    <a:pt x="84539" y="57292"/>
                    <a:pt x="82773" y="57208"/>
                    <a:pt x="81196" y="56766"/>
                  </a:cubicBezTo>
                  <a:cubicBezTo>
                    <a:pt x="75940" y="55631"/>
                    <a:pt x="71651" y="51068"/>
                    <a:pt x="70768" y="45644"/>
                  </a:cubicBezTo>
                  <a:cubicBezTo>
                    <a:pt x="69990" y="40745"/>
                    <a:pt x="71924" y="35658"/>
                    <a:pt x="73585" y="31200"/>
                  </a:cubicBezTo>
                  <a:lnTo>
                    <a:pt x="78568" y="18144"/>
                  </a:lnTo>
                  <a:cubicBezTo>
                    <a:pt x="79451" y="15958"/>
                    <a:pt x="80418" y="13414"/>
                    <a:pt x="80061" y="10786"/>
                  </a:cubicBezTo>
                  <a:cubicBezTo>
                    <a:pt x="79451" y="5530"/>
                    <a:pt x="74027" y="2376"/>
                    <a:pt x="69191" y="1135"/>
                  </a:cubicBezTo>
                  <a:cubicBezTo>
                    <a:pt x="66143" y="358"/>
                    <a:pt x="62884" y="0"/>
                    <a:pt x="5931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-34314" y="2686072"/>
              <a:ext cx="3282042" cy="2576545"/>
            </a:xfrm>
            <a:custGeom>
              <a:avLst/>
              <a:gdLst/>
              <a:ahLst/>
              <a:cxnLst/>
              <a:rect l="l" t="t" r="r" b="b"/>
              <a:pathLst>
                <a:path w="104933" h="88724" extrusionOk="0">
                  <a:moveTo>
                    <a:pt x="53612" y="1"/>
                  </a:moveTo>
                  <a:cubicBezTo>
                    <a:pt x="43436" y="1"/>
                    <a:pt x="31957" y="2271"/>
                    <a:pt x="18649" y="7086"/>
                  </a:cubicBezTo>
                  <a:lnTo>
                    <a:pt x="17429" y="7527"/>
                  </a:lnTo>
                  <a:cubicBezTo>
                    <a:pt x="12854" y="9186"/>
                    <a:pt x="8183" y="10863"/>
                    <a:pt x="3291" y="10863"/>
                  </a:cubicBezTo>
                  <a:cubicBezTo>
                    <a:pt x="3036" y="10863"/>
                    <a:pt x="2780" y="10859"/>
                    <a:pt x="2523" y="10849"/>
                  </a:cubicBezTo>
                  <a:cubicBezTo>
                    <a:pt x="1829" y="10849"/>
                    <a:pt x="946" y="10408"/>
                    <a:pt x="778" y="9987"/>
                  </a:cubicBezTo>
                  <a:cubicBezTo>
                    <a:pt x="694" y="9798"/>
                    <a:pt x="694" y="9714"/>
                    <a:pt x="778" y="9546"/>
                  </a:cubicBezTo>
                  <a:lnTo>
                    <a:pt x="946" y="9357"/>
                  </a:lnTo>
                  <a:lnTo>
                    <a:pt x="336" y="9020"/>
                  </a:lnTo>
                  <a:lnTo>
                    <a:pt x="252" y="9104"/>
                  </a:lnTo>
                  <a:cubicBezTo>
                    <a:pt x="0" y="9462"/>
                    <a:pt x="0" y="9882"/>
                    <a:pt x="168" y="10324"/>
                  </a:cubicBezTo>
                  <a:cubicBezTo>
                    <a:pt x="526" y="11038"/>
                    <a:pt x="1661" y="11564"/>
                    <a:pt x="2523" y="11564"/>
                  </a:cubicBezTo>
                  <a:cubicBezTo>
                    <a:pt x="2747" y="11571"/>
                    <a:pt x="2971" y="11575"/>
                    <a:pt x="3194" y="11575"/>
                  </a:cubicBezTo>
                  <a:cubicBezTo>
                    <a:pt x="8205" y="11575"/>
                    <a:pt x="12992" y="9808"/>
                    <a:pt x="17681" y="8137"/>
                  </a:cubicBezTo>
                  <a:lnTo>
                    <a:pt x="18922" y="7696"/>
                  </a:lnTo>
                  <a:cubicBezTo>
                    <a:pt x="32146" y="2965"/>
                    <a:pt x="43520" y="694"/>
                    <a:pt x="53612" y="694"/>
                  </a:cubicBezTo>
                  <a:cubicBezTo>
                    <a:pt x="59036" y="694"/>
                    <a:pt x="64019" y="1304"/>
                    <a:pt x="68939" y="2713"/>
                  </a:cubicBezTo>
                  <a:cubicBezTo>
                    <a:pt x="73753" y="4016"/>
                    <a:pt x="76991" y="5782"/>
                    <a:pt x="79262" y="8221"/>
                  </a:cubicBezTo>
                  <a:cubicBezTo>
                    <a:pt x="84791" y="14192"/>
                    <a:pt x="83298" y="23212"/>
                    <a:pt x="82415" y="26891"/>
                  </a:cubicBezTo>
                  <a:cubicBezTo>
                    <a:pt x="81637" y="30045"/>
                    <a:pt x="80418" y="33198"/>
                    <a:pt x="79262" y="36163"/>
                  </a:cubicBezTo>
                  <a:cubicBezTo>
                    <a:pt x="78126" y="39316"/>
                    <a:pt x="76907" y="42575"/>
                    <a:pt x="76108" y="45897"/>
                  </a:cubicBezTo>
                  <a:cubicBezTo>
                    <a:pt x="75688" y="47642"/>
                    <a:pt x="75330" y="49660"/>
                    <a:pt x="76108" y="51405"/>
                  </a:cubicBezTo>
                  <a:cubicBezTo>
                    <a:pt x="76634" y="52562"/>
                    <a:pt x="77685" y="53508"/>
                    <a:pt x="79178" y="54475"/>
                  </a:cubicBezTo>
                  <a:cubicBezTo>
                    <a:pt x="81806" y="56052"/>
                    <a:pt x="84791" y="56767"/>
                    <a:pt x="87777" y="57460"/>
                  </a:cubicBezTo>
                  <a:cubicBezTo>
                    <a:pt x="90825" y="58154"/>
                    <a:pt x="93979" y="58869"/>
                    <a:pt x="96607" y="60614"/>
                  </a:cubicBezTo>
                  <a:cubicBezTo>
                    <a:pt x="100391" y="63158"/>
                    <a:pt x="102914" y="67804"/>
                    <a:pt x="103629" y="73313"/>
                  </a:cubicBezTo>
                  <a:cubicBezTo>
                    <a:pt x="104239" y="78401"/>
                    <a:pt x="103440" y="83467"/>
                    <a:pt x="102578" y="88471"/>
                  </a:cubicBezTo>
                  <a:lnTo>
                    <a:pt x="102578" y="88639"/>
                  </a:lnTo>
                  <a:lnTo>
                    <a:pt x="103271" y="88724"/>
                  </a:lnTo>
                  <a:lnTo>
                    <a:pt x="103271" y="88555"/>
                  </a:lnTo>
                  <a:cubicBezTo>
                    <a:pt x="104154" y="83573"/>
                    <a:pt x="104932" y="78401"/>
                    <a:pt x="104323" y="73313"/>
                  </a:cubicBezTo>
                  <a:cubicBezTo>
                    <a:pt x="103629" y="67531"/>
                    <a:pt x="101001" y="62716"/>
                    <a:pt x="97048" y="60088"/>
                  </a:cubicBezTo>
                  <a:cubicBezTo>
                    <a:pt x="94336" y="58238"/>
                    <a:pt x="91014" y="57460"/>
                    <a:pt x="87945" y="56767"/>
                  </a:cubicBezTo>
                  <a:cubicBezTo>
                    <a:pt x="85043" y="56052"/>
                    <a:pt x="82079" y="55358"/>
                    <a:pt x="79535" y="53865"/>
                  </a:cubicBezTo>
                  <a:cubicBezTo>
                    <a:pt x="78126" y="52982"/>
                    <a:pt x="77264" y="52120"/>
                    <a:pt x="76823" y="51153"/>
                  </a:cubicBezTo>
                  <a:cubicBezTo>
                    <a:pt x="76024" y="49576"/>
                    <a:pt x="76381" y="47642"/>
                    <a:pt x="76739" y="46065"/>
                  </a:cubicBezTo>
                  <a:cubicBezTo>
                    <a:pt x="77517" y="42743"/>
                    <a:pt x="78736" y="39590"/>
                    <a:pt x="79977" y="36436"/>
                  </a:cubicBezTo>
                  <a:cubicBezTo>
                    <a:pt x="81112" y="33366"/>
                    <a:pt x="82247" y="30213"/>
                    <a:pt x="83046" y="27059"/>
                  </a:cubicBezTo>
                  <a:cubicBezTo>
                    <a:pt x="83992" y="23296"/>
                    <a:pt x="85485" y="13919"/>
                    <a:pt x="79787" y="7696"/>
                  </a:cubicBezTo>
                  <a:cubicBezTo>
                    <a:pt x="77433" y="5152"/>
                    <a:pt x="74111" y="3323"/>
                    <a:pt x="69191" y="1998"/>
                  </a:cubicBezTo>
                  <a:cubicBezTo>
                    <a:pt x="64208" y="610"/>
                    <a:pt x="59120" y="1"/>
                    <a:pt x="53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-169119" y="3087797"/>
              <a:ext cx="2852633" cy="2208376"/>
            </a:xfrm>
            <a:custGeom>
              <a:avLst/>
              <a:gdLst/>
              <a:ahLst/>
              <a:cxnLst/>
              <a:rect l="l" t="t" r="r" b="b"/>
              <a:pathLst>
                <a:path w="91204" h="76046" extrusionOk="0">
                  <a:moveTo>
                    <a:pt x="59751" y="1"/>
                  </a:moveTo>
                  <a:cubicBezTo>
                    <a:pt x="57817" y="1"/>
                    <a:pt x="55820" y="358"/>
                    <a:pt x="53969" y="695"/>
                  </a:cubicBezTo>
                  <a:cubicBezTo>
                    <a:pt x="53086" y="884"/>
                    <a:pt x="52224" y="968"/>
                    <a:pt x="51341" y="1136"/>
                  </a:cubicBezTo>
                  <a:cubicBezTo>
                    <a:pt x="47578" y="1662"/>
                    <a:pt x="43815" y="2461"/>
                    <a:pt x="40135" y="3596"/>
                  </a:cubicBezTo>
                  <a:cubicBezTo>
                    <a:pt x="32777" y="5782"/>
                    <a:pt x="25860" y="9104"/>
                    <a:pt x="19637" y="13498"/>
                  </a:cubicBezTo>
                  <a:cubicBezTo>
                    <a:pt x="19279" y="13667"/>
                    <a:pt x="19027" y="13919"/>
                    <a:pt x="18670" y="14108"/>
                  </a:cubicBezTo>
                  <a:cubicBezTo>
                    <a:pt x="16483" y="15601"/>
                    <a:pt x="14297" y="17178"/>
                    <a:pt x="11837" y="17787"/>
                  </a:cubicBezTo>
                  <a:cubicBezTo>
                    <a:pt x="10260" y="18229"/>
                    <a:pt x="8599" y="18313"/>
                    <a:pt x="6938" y="18313"/>
                  </a:cubicBezTo>
                  <a:cubicBezTo>
                    <a:pt x="4730" y="18313"/>
                    <a:pt x="2460" y="18313"/>
                    <a:pt x="526" y="17346"/>
                  </a:cubicBezTo>
                  <a:lnTo>
                    <a:pt x="357" y="17262"/>
                  </a:lnTo>
                  <a:lnTo>
                    <a:pt x="0" y="17871"/>
                  </a:lnTo>
                  <a:lnTo>
                    <a:pt x="189" y="17956"/>
                  </a:lnTo>
                  <a:cubicBezTo>
                    <a:pt x="2292" y="19007"/>
                    <a:pt x="4730" y="19007"/>
                    <a:pt x="6938" y="19007"/>
                  </a:cubicBezTo>
                  <a:cubicBezTo>
                    <a:pt x="8683" y="19007"/>
                    <a:pt x="10344" y="18923"/>
                    <a:pt x="12005" y="18481"/>
                  </a:cubicBezTo>
                  <a:cubicBezTo>
                    <a:pt x="14633" y="17787"/>
                    <a:pt x="16925" y="16211"/>
                    <a:pt x="19111" y="14718"/>
                  </a:cubicBezTo>
                  <a:cubicBezTo>
                    <a:pt x="19363" y="14444"/>
                    <a:pt x="19721" y="14276"/>
                    <a:pt x="19973" y="14024"/>
                  </a:cubicBezTo>
                  <a:cubicBezTo>
                    <a:pt x="26196" y="9714"/>
                    <a:pt x="33029" y="6476"/>
                    <a:pt x="40388" y="4290"/>
                  </a:cubicBezTo>
                  <a:cubicBezTo>
                    <a:pt x="43983" y="3154"/>
                    <a:pt x="47662" y="2355"/>
                    <a:pt x="51426" y="1830"/>
                  </a:cubicBezTo>
                  <a:cubicBezTo>
                    <a:pt x="52309" y="1662"/>
                    <a:pt x="53192" y="1493"/>
                    <a:pt x="54054" y="1409"/>
                  </a:cubicBezTo>
                  <a:cubicBezTo>
                    <a:pt x="55904" y="1052"/>
                    <a:pt x="57817" y="695"/>
                    <a:pt x="59751" y="695"/>
                  </a:cubicBezTo>
                  <a:cubicBezTo>
                    <a:pt x="60445" y="695"/>
                    <a:pt x="61160" y="779"/>
                    <a:pt x="61854" y="884"/>
                  </a:cubicBezTo>
                  <a:cubicBezTo>
                    <a:pt x="65091" y="1409"/>
                    <a:pt x="68855" y="3596"/>
                    <a:pt x="69654" y="7275"/>
                  </a:cubicBezTo>
                  <a:cubicBezTo>
                    <a:pt x="70263" y="10071"/>
                    <a:pt x="69212" y="12868"/>
                    <a:pt x="68161" y="15601"/>
                  </a:cubicBezTo>
                  <a:lnTo>
                    <a:pt x="67993" y="16021"/>
                  </a:lnTo>
                  <a:cubicBezTo>
                    <a:pt x="64398" y="25230"/>
                    <a:pt x="63262" y="33030"/>
                    <a:pt x="64650" y="39863"/>
                  </a:cubicBezTo>
                  <a:cubicBezTo>
                    <a:pt x="66143" y="47137"/>
                    <a:pt x="71588" y="55274"/>
                    <a:pt x="80250" y="57019"/>
                  </a:cubicBezTo>
                  <a:cubicBezTo>
                    <a:pt x="80860" y="57208"/>
                    <a:pt x="81385" y="57292"/>
                    <a:pt x="81995" y="57376"/>
                  </a:cubicBezTo>
                  <a:cubicBezTo>
                    <a:pt x="83319" y="57544"/>
                    <a:pt x="84728" y="57734"/>
                    <a:pt x="85947" y="58343"/>
                  </a:cubicBezTo>
                  <a:cubicBezTo>
                    <a:pt x="88744" y="59647"/>
                    <a:pt x="90510" y="63074"/>
                    <a:pt x="90152" y="66585"/>
                  </a:cubicBezTo>
                  <a:cubicBezTo>
                    <a:pt x="89879" y="70348"/>
                    <a:pt x="87608" y="73502"/>
                    <a:pt x="85779" y="75415"/>
                  </a:cubicBezTo>
                  <a:lnTo>
                    <a:pt x="85674" y="75604"/>
                  </a:lnTo>
                  <a:lnTo>
                    <a:pt x="86200" y="76046"/>
                  </a:lnTo>
                  <a:lnTo>
                    <a:pt x="86305" y="75941"/>
                  </a:lnTo>
                  <a:cubicBezTo>
                    <a:pt x="89017" y="72976"/>
                    <a:pt x="90594" y="69739"/>
                    <a:pt x="90846" y="66669"/>
                  </a:cubicBezTo>
                  <a:cubicBezTo>
                    <a:pt x="91204" y="62906"/>
                    <a:pt x="89269" y="59226"/>
                    <a:pt x="86305" y="57734"/>
                  </a:cubicBezTo>
                  <a:cubicBezTo>
                    <a:pt x="84980" y="57124"/>
                    <a:pt x="83488" y="56851"/>
                    <a:pt x="82100" y="56682"/>
                  </a:cubicBezTo>
                  <a:cubicBezTo>
                    <a:pt x="81574" y="56598"/>
                    <a:pt x="80944" y="56493"/>
                    <a:pt x="80334" y="56409"/>
                  </a:cubicBezTo>
                  <a:cubicBezTo>
                    <a:pt x="72008" y="54664"/>
                    <a:pt x="66752" y="46780"/>
                    <a:pt x="65365" y="39674"/>
                  </a:cubicBezTo>
                  <a:cubicBezTo>
                    <a:pt x="64040" y="33030"/>
                    <a:pt x="65091" y="25314"/>
                    <a:pt x="68602" y="16295"/>
                  </a:cubicBezTo>
                  <a:lnTo>
                    <a:pt x="68771" y="15853"/>
                  </a:lnTo>
                  <a:cubicBezTo>
                    <a:pt x="69906" y="13057"/>
                    <a:pt x="71062" y="10156"/>
                    <a:pt x="70347" y="7191"/>
                  </a:cubicBezTo>
                  <a:cubicBezTo>
                    <a:pt x="69485" y="3154"/>
                    <a:pt x="65449" y="695"/>
                    <a:pt x="61938" y="169"/>
                  </a:cubicBezTo>
                  <a:cubicBezTo>
                    <a:pt x="61244" y="85"/>
                    <a:pt x="60550" y="1"/>
                    <a:pt x="59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-240150" y="3342382"/>
              <a:ext cx="2014208" cy="1167408"/>
            </a:xfrm>
            <a:custGeom>
              <a:avLst/>
              <a:gdLst/>
              <a:ahLst/>
              <a:cxnLst/>
              <a:rect l="l" t="t" r="r" b="b"/>
              <a:pathLst>
                <a:path w="64398" h="40200" extrusionOk="0">
                  <a:moveTo>
                    <a:pt x="57292" y="695"/>
                  </a:moveTo>
                  <a:cubicBezTo>
                    <a:pt x="60529" y="695"/>
                    <a:pt x="62295" y="1746"/>
                    <a:pt x="62632" y="3932"/>
                  </a:cubicBezTo>
                  <a:cubicBezTo>
                    <a:pt x="63683" y="9882"/>
                    <a:pt x="56156" y="17430"/>
                    <a:pt x="53781" y="19617"/>
                  </a:cubicBezTo>
                  <a:cubicBezTo>
                    <a:pt x="49050" y="24074"/>
                    <a:pt x="43268" y="27417"/>
                    <a:pt x="37319" y="30654"/>
                  </a:cubicBezTo>
                  <a:cubicBezTo>
                    <a:pt x="30233" y="34691"/>
                    <a:pt x="22076" y="39148"/>
                    <a:pt x="13309" y="39506"/>
                  </a:cubicBezTo>
                  <a:lnTo>
                    <a:pt x="12531" y="39506"/>
                  </a:lnTo>
                  <a:cubicBezTo>
                    <a:pt x="9735" y="39506"/>
                    <a:pt x="7632" y="38980"/>
                    <a:pt x="5950" y="37845"/>
                  </a:cubicBezTo>
                  <a:cubicBezTo>
                    <a:pt x="5004" y="37130"/>
                    <a:pt x="4205" y="36352"/>
                    <a:pt x="3680" y="35301"/>
                  </a:cubicBezTo>
                  <a:cubicBezTo>
                    <a:pt x="799" y="30486"/>
                    <a:pt x="4121" y="24074"/>
                    <a:pt x="8410" y="20310"/>
                  </a:cubicBezTo>
                  <a:cubicBezTo>
                    <a:pt x="14802" y="14529"/>
                    <a:pt x="23400" y="11564"/>
                    <a:pt x="31011" y="8936"/>
                  </a:cubicBezTo>
                  <a:cubicBezTo>
                    <a:pt x="31705" y="8663"/>
                    <a:pt x="32861" y="8137"/>
                    <a:pt x="34333" y="7528"/>
                  </a:cubicBezTo>
                  <a:cubicBezTo>
                    <a:pt x="40031" y="5152"/>
                    <a:pt x="50732" y="695"/>
                    <a:pt x="57292" y="695"/>
                  </a:cubicBezTo>
                  <a:close/>
                  <a:moveTo>
                    <a:pt x="57292" y="1"/>
                  </a:moveTo>
                  <a:cubicBezTo>
                    <a:pt x="50543" y="1"/>
                    <a:pt x="39863" y="4458"/>
                    <a:pt x="34081" y="6918"/>
                  </a:cubicBezTo>
                  <a:cubicBezTo>
                    <a:pt x="32588" y="7528"/>
                    <a:pt x="31453" y="7969"/>
                    <a:pt x="30759" y="8221"/>
                  </a:cubicBezTo>
                  <a:cubicBezTo>
                    <a:pt x="23127" y="10934"/>
                    <a:pt x="14465" y="13919"/>
                    <a:pt x="7885" y="19785"/>
                  </a:cubicBezTo>
                  <a:cubicBezTo>
                    <a:pt x="3427" y="23822"/>
                    <a:pt x="0" y="30486"/>
                    <a:pt x="3070" y="35637"/>
                  </a:cubicBezTo>
                  <a:cubicBezTo>
                    <a:pt x="3680" y="36794"/>
                    <a:pt x="4563" y="37656"/>
                    <a:pt x="5530" y="38370"/>
                  </a:cubicBezTo>
                  <a:cubicBezTo>
                    <a:pt x="7359" y="39590"/>
                    <a:pt x="9630" y="40200"/>
                    <a:pt x="12531" y="40200"/>
                  </a:cubicBezTo>
                  <a:lnTo>
                    <a:pt x="13309" y="40200"/>
                  </a:lnTo>
                  <a:cubicBezTo>
                    <a:pt x="22244" y="39842"/>
                    <a:pt x="30486" y="35301"/>
                    <a:pt x="37676" y="31264"/>
                  </a:cubicBezTo>
                  <a:cubicBezTo>
                    <a:pt x="43710" y="27942"/>
                    <a:pt x="49408" y="24599"/>
                    <a:pt x="54222" y="20142"/>
                  </a:cubicBezTo>
                  <a:cubicBezTo>
                    <a:pt x="56682" y="17956"/>
                    <a:pt x="64398" y="10156"/>
                    <a:pt x="63347" y="3848"/>
                  </a:cubicBezTo>
                  <a:cubicBezTo>
                    <a:pt x="62905" y="1220"/>
                    <a:pt x="60887" y="1"/>
                    <a:pt x="57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34059" y="3794781"/>
              <a:ext cx="822004" cy="539766"/>
            </a:xfrm>
            <a:custGeom>
              <a:avLst/>
              <a:gdLst/>
              <a:ahLst/>
              <a:cxnLst/>
              <a:rect l="l" t="t" r="r" b="b"/>
              <a:pathLst>
                <a:path w="26281" h="18587" extrusionOk="0">
                  <a:moveTo>
                    <a:pt x="20310" y="716"/>
                  </a:moveTo>
                  <a:cubicBezTo>
                    <a:pt x="22770" y="716"/>
                    <a:pt x="25482" y="1767"/>
                    <a:pt x="25482" y="4921"/>
                  </a:cubicBezTo>
                  <a:cubicBezTo>
                    <a:pt x="25566" y="6750"/>
                    <a:pt x="24431" y="8495"/>
                    <a:pt x="22244" y="10429"/>
                  </a:cubicBezTo>
                  <a:cubicBezTo>
                    <a:pt x="19007" y="13141"/>
                    <a:pt x="15159" y="15244"/>
                    <a:pt x="10849" y="16736"/>
                  </a:cubicBezTo>
                  <a:cubicBezTo>
                    <a:pt x="8410" y="17535"/>
                    <a:pt x="6476" y="17872"/>
                    <a:pt x="4731" y="17872"/>
                  </a:cubicBezTo>
                  <a:cubicBezTo>
                    <a:pt x="3848" y="17872"/>
                    <a:pt x="3154" y="17788"/>
                    <a:pt x="2355" y="17619"/>
                  </a:cubicBezTo>
                  <a:cubicBezTo>
                    <a:pt x="1914" y="17535"/>
                    <a:pt x="1220" y="17346"/>
                    <a:pt x="968" y="16905"/>
                  </a:cubicBezTo>
                  <a:cubicBezTo>
                    <a:pt x="778" y="16568"/>
                    <a:pt x="694" y="16127"/>
                    <a:pt x="694" y="15769"/>
                  </a:cubicBezTo>
                  <a:cubicBezTo>
                    <a:pt x="778" y="12700"/>
                    <a:pt x="2439" y="9546"/>
                    <a:pt x="5257" y="7191"/>
                  </a:cubicBezTo>
                  <a:cubicBezTo>
                    <a:pt x="8494" y="4395"/>
                    <a:pt x="12615" y="2902"/>
                    <a:pt x="16547" y="1494"/>
                  </a:cubicBezTo>
                  <a:lnTo>
                    <a:pt x="17430" y="1136"/>
                  </a:lnTo>
                  <a:cubicBezTo>
                    <a:pt x="18313" y="884"/>
                    <a:pt x="19259" y="716"/>
                    <a:pt x="20310" y="716"/>
                  </a:cubicBezTo>
                  <a:close/>
                  <a:moveTo>
                    <a:pt x="20310" y="1"/>
                  </a:moveTo>
                  <a:cubicBezTo>
                    <a:pt x="19259" y="1"/>
                    <a:pt x="18124" y="190"/>
                    <a:pt x="17262" y="527"/>
                  </a:cubicBezTo>
                  <a:lnTo>
                    <a:pt x="16294" y="800"/>
                  </a:lnTo>
                  <a:cubicBezTo>
                    <a:pt x="12258" y="2293"/>
                    <a:pt x="8137" y="3764"/>
                    <a:pt x="4815" y="6666"/>
                  </a:cubicBezTo>
                  <a:cubicBezTo>
                    <a:pt x="1830" y="9210"/>
                    <a:pt x="85" y="12531"/>
                    <a:pt x="1" y="15769"/>
                  </a:cubicBezTo>
                  <a:cubicBezTo>
                    <a:pt x="1" y="16211"/>
                    <a:pt x="85" y="16736"/>
                    <a:pt x="337" y="17262"/>
                  </a:cubicBezTo>
                  <a:cubicBezTo>
                    <a:pt x="778" y="17956"/>
                    <a:pt x="1661" y="18229"/>
                    <a:pt x="2271" y="18313"/>
                  </a:cubicBezTo>
                  <a:cubicBezTo>
                    <a:pt x="2965" y="18481"/>
                    <a:pt x="3848" y="18587"/>
                    <a:pt x="4731" y="18587"/>
                  </a:cubicBezTo>
                  <a:cubicBezTo>
                    <a:pt x="6560" y="18587"/>
                    <a:pt x="8578" y="18229"/>
                    <a:pt x="11038" y="17346"/>
                  </a:cubicBezTo>
                  <a:cubicBezTo>
                    <a:pt x="15495" y="15958"/>
                    <a:pt x="19364" y="13751"/>
                    <a:pt x="22686" y="10955"/>
                  </a:cubicBezTo>
                  <a:cubicBezTo>
                    <a:pt x="25041" y="8936"/>
                    <a:pt x="26281" y="6918"/>
                    <a:pt x="26197" y="4921"/>
                  </a:cubicBezTo>
                  <a:cubicBezTo>
                    <a:pt x="26197" y="1241"/>
                    <a:pt x="23043" y="1"/>
                    <a:pt x="2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044756" y="3547920"/>
              <a:ext cx="455088" cy="310409"/>
            </a:xfrm>
            <a:custGeom>
              <a:avLst/>
              <a:gdLst/>
              <a:ahLst/>
              <a:cxnLst/>
              <a:rect l="l" t="t" r="r" b="b"/>
              <a:pathLst>
                <a:path w="14550" h="10689" extrusionOk="0">
                  <a:moveTo>
                    <a:pt x="10177" y="702"/>
                  </a:moveTo>
                  <a:cubicBezTo>
                    <a:pt x="11754" y="702"/>
                    <a:pt x="12889" y="1143"/>
                    <a:pt x="13330" y="2026"/>
                  </a:cubicBezTo>
                  <a:cubicBezTo>
                    <a:pt x="13751" y="2909"/>
                    <a:pt x="13499" y="4129"/>
                    <a:pt x="12531" y="5538"/>
                  </a:cubicBezTo>
                  <a:cubicBezTo>
                    <a:pt x="10415" y="8300"/>
                    <a:pt x="7002" y="10022"/>
                    <a:pt x="3569" y="10022"/>
                  </a:cubicBezTo>
                  <a:cubicBezTo>
                    <a:pt x="3319" y="10022"/>
                    <a:pt x="3068" y="10013"/>
                    <a:pt x="2818" y="9995"/>
                  </a:cubicBezTo>
                  <a:cubicBezTo>
                    <a:pt x="2461" y="9995"/>
                    <a:pt x="2019" y="9911"/>
                    <a:pt x="1767" y="9742"/>
                  </a:cubicBezTo>
                  <a:cubicBezTo>
                    <a:pt x="884" y="9385"/>
                    <a:pt x="716" y="8334"/>
                    <a:pt x="716" y="7451"/>
                  </a:cubicBezTo>
                  <a:cubicBezTo>
                    <a:pt x="800" y="5790"/>
                    <a:pt x="1935" y="4045"/>
                    <a:pt x="3680" y="2909"/>
                  </a:cubicBezTo>
                  <a:cubicBezTo>
                    <a:pt x="5530" y="1585"/>
                    <a:pt x="7801" y="807"/>
                    <a:pt x="9735" y="702"/>
                  </a:cubicBezTo>
                  <a:close/>
                  <a:moveTo>
                    <a:pt x="10113" y="0"/>
                  </a:moveTo>
                  <a:cubicBezTo>
                    <a:pt x="9989" y="0"/>
                    <a:pt x="9863" y="3"/>
                    <a:pt x="9735" y="8"/>
                  </a:cubicBezTo>
                  <a:cubicBezTo>
                    <a:pt x="7633" y="92"/>
                    <a:pt x="5257" y="975"/>
                    <a:pt x="3344" y="2279"/>
                  </a:cubicBezTo>
                  <a:cubicBezTo>
                    <a:pt x="1325" y="3603"/>
                    <a:pt x="190" y="5538"/>
                    <a:pt x="1" y="7451"/>
                  </a:cubicBezTo>
                  <a:cubicBezTo>
                    <a:pt x="1" y="8502"/>
                    <a:pt x="274" y="9827"/>
                    <a:pt x="1410" y="10436"/>
                  </a:cubicBezTo>
                  <a:cubicBezTo>
                    <a:pt x="1851" y="10604"/>
                    <a:pt x="2293" y="10689"/>
                    <a:pt x="2713" y="10689"/>
                  </a:cubicBezTo>
                  <a:lnTo>
                    <a:pt x="3512" y="10689"/>
                  </a:lnTo>
                  <a:cubicBezTo>
                    <a:pt x="7191" y="10689"/>
                    <a:pt x="10870" y="8859"/>
                    <a:pt x="13057" y="5874"/>
                  </a:cubicBezTo>
                  <a:cubicBezTo>
                    <a:pt x="14192" y="4381"/>
                    <a:pt x="14550" y="2909"/>
                    <a:pt x="13940" y="1753"/>
                  </a:cubicBezTo>
                  <a:cubicBezTo>
                    <a:pt x="13446" y="608"/>
                    <a:pt x="12026" y="0"/>
                    <a:pt x="1011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-59304" y="4186749"/>
              <a:ext cx="2458067" cy="1078865"/>
            </a:xfrm>
            <a:custGeom>
              <a:avLst/>
              <a:gdLst/>
              <a:ahLst/>
              <a:cxnLst/>
              <a:rect l="l" t="t" r="r" b="b"/>
              <a:pathLst>
                <a:path w="78589" h="37151" extrusionOk="0">
                  <a:moveTo>
                    <a:pt x="48524" y="1"/>
                  </a:moveTo>
                  <a:cubicBezTo>
                    <a:pt x="47746" y="1"/>
                    <a:pt x="46863" y="85"/>
                    <a:pt x="46085" y="358"/>
                  </a:cubicBezTo>
                  <a:cubicBezTo>
                    <a:pt x="43710" y="1052"/>
                    <a:pt x="41607" y="2545"/>
                    <a:pt x="39694" y="3932"/>
                  </a:cubicBezTo>
                  <a:cubicBezTo>
                    <a:pt x="39168" y="4290"/>
                    <a:pt x="38727" y="4647"/>
                    <a:pt x="38285" y="4899"/>
                  </a:cubicBezTo>
                  <a:cubicBezTo>
                    <a:pt x="33282" y="8494"/>
                    <a:pt x="27164" y="11291"/>
                    <a:pt x="19195" y="13751"/>
                  </a:cubicBezTo>
                  <a:cubicBezTo>
                    <a:pt x="15600" y="14886"/>
                    <a:pt x="10786" y="16126"/>
                    <a:pt x="6055" y="16126"/>
                  </a:cubicBezTo>
                  <a:cubicBezTo>
                    <a:pt x="4037" y="16126"/>
                    <a:pt x="2103" y="15937"/>
                    <a:pt x="273" y="15496"/>
                  </a:cubicBezTo>
                  <a:lnTo>
                    <a:pt x="84" y="15411"/>
                  </a:lnTo>
                  <a:lnTo>
                    <a:pt x="0" y="16126"/>
                  </a:lnTo>
                  <a:lnTo>
                    <a:pt x="168" y="16126"/>
                  </a:lnTo>
                  <a:cubicBezTo>
                    <a:pt x="1934" y="16652"/>
                    <a:pt x="3953" y="16820"/>
                    <a:pt x="6055" y="16820"/>
                  </a:cubicBezTo>
                  <a:cubicBezTo>
                    <a:pt x="10870" y="16820"/>
                    <a:pt x="15768" y="15496"/>
                    <a:pt x="19448" y="14444"/>
                  </a:cubicBezTo>
                  <a:cubicBezTo>
                    <a:pt x="27500" y="12006"/>
                    <a:pt x="33555" y="9104"/>
                    <a:pt x="38727" y="5509"/>
                  </a:cubicBezTo>
                  <a:cubicBezTo>
                    <a:pt x="39168" y="5173"/>
                    <a:pt x="39589" y="4899"/>
                    <a:pt x="40030" y="4563"/>
                  </a:cubicBezTo>
                  <a:cubicBezTo>
                    <a:pt x="41965" y="3154"/>
                    <a:pt x="43983" y="1662"/>
                    <a:pt x="46254" y="968"/>
                  </a:cubicBezTo>
                  <a:cubicBezTo>
                    <a:pt x="46947" y="779"/>
                    <a:pt x="47746" y="694"/>
                    <a:pt x="48524" y="694"/>
                  </a:cubicBezTo>
                  <a:cubicBezTo>
                    <a:pt x="50900" y="694"/>
                    <a:pt x="52918" y="1662"/>
                    <a:pt x="53780" y="3238"/>
                  </a:cubicBezTo>
                  <a:cubicBezTo>
                    <a:pt x="54495" y="4563"/>
                    <a:pt x="54495" y="5951"/>
                    <a:pt x="54495" y="7527"/>
                  </a:cubicBezTo>
                  <a:cubicBezTo>
                    <a:pt x="54579" y="8494"/>
                    <a:pt x="54579" y="9546"/>
                    <a:pt x="54832" y="10597"/>
                  </a:cubicBezTo>
                  <a:cubicBezTo>
                    <a:pt x="55462" y="13393"/>
                    <a:pt x="57565" y="15769"/>
                    <a:pt x="61496" y="18124"/>
                  </a:cubicBezTo>
                  <a:cubicBezTo>
                    <a:pt x="63956" y="19616"/>
                    <a:pt x="66500" y="20857"/>
                    <a:pt x="69212" y="21803"/>
                  </a:cubicBezTo>
                  <a:lnTo>
                    <a:pt x="69906" y="22076"/>
                  </a:lnTo>
                  <a:cubicBezTo>
                    <a:pt x="72807" y="23127"/>
                    <a:pt x="75856" y="24263"/>
                    <a:pt x="77096" y="26975"/>
                  </a:cubicBezTo>
                  <a:cubicBezTo>
                    <a:pt x="77874" y="28468"/>
                    <a:pt x="77790" y="30486"/>
                    <a:pt x="76907" y="32315"/>
                  </a:cubicBezTo>
                  <a:cubicBezTo>
                    <a:pt x="76213" y="33808"/>
                    <a:pt x="74994" y="35216"/>
                    <a:pt x="73228" y="36520"/>
                  </a:cubicBezTo>
                  <a:lnTo>
                    <a:pt x="73144" y="36625"/>
                  </a:lnTo>
                  <a:lnTo>
                    <a:pt x="73501" y="37151"/>
                  </a:lnTo>
                  <a:lnTo>
                    <a:pt x="73669" y="37046"/>
                  </a:lnTo>
                  <a:cubicBezTo>
                    <a:pt x="75519" y="35742"/>
                    <a:pt x="76823" y="34249"/>
                    <a:pt x="77622" y="32588"/>
                  </a:cubicBezTo>
                  <a:cubicBezTo>
                    <a:pt x="78484" y="30654"/>
                    <a:pt x="78589" y="28384"/>
                    <a:pt x="77790" y="26639"/>
                  </a:cubicBezTo>
                  <a:cubicBezTo>
                    <a:pt x="76381" y="23737"/>
                    <a:pt x="73060" y="22518"/>
                    <a:pt x="70074" y="21382"/>
                  </a:cubicBezTo>
                  <a:lnTo>
                    <a:pt x="69464" y="21193"/>
                  </a:lnTo>
                  <a:cubicBezTo>
                    <a:pt x="66836" y="20142"/>
                    <a:pt x="64208" y="18923"/>
                    <a:pt x="61854" y="17514"/>
                  </a:cubicBezTo>
                  <a:cubicBezTo>
                    <a:pt x="58174" y="15243"/>
                    <a:pt x="56072" y="13057"/>
                    <a:pt x="55546" y="10429"/>
                  </a:cubicBezTo>
                  <a:cubicBezTo>
                    <a:pt x="55273" y="9462"/>
                    <a:pt x="55273" y="8494"/>
                    <a:pt x="55189" y="7443"/>
                  </a:cubicBezTo>
                  <a:cubicBezTo>
                    <a:pt x="55189" y="5951"/>
                    <a:pt x="55189" y="4374"/>
                    <a:pt x="54411" y="2986"/>
                  </a:cubicBezTo>
                  <a:cubicBezTo>
                    <a:pt x="53360" y="1052"/>
                    <a:pt x="51152" y="1"/>
                    <a:pt x="485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-86922" y="4492007"/>
              <a:ext cx="2156896" cy="752833"/>
            </a:xfrm>
            <a:custGeom>
              <a:avLst/>
              <a:gdLst/>
              <a:ahLst/>
              <a:cxnLst/>
              <a:rect l="l" t="t" r="r" b="b"/>
              <a:pathLst>
                <a:path w="68960" h="25924" extrusionOk="0">
                  <a:moveTo>
                    <a:pt x="44593" y="1"/>
                  </a:moveTo>
                  <a:cubicBezTo>
                    <a:pt x="44151" y="1"/>
                    <a:pt x="43626" y="1"/>
                    <a:pt x="43205" y="85"/>
                  </a:cubicBezTo>
                  <a:cubicBezTo>
                    <a:pt x="41103" y="442"/>
                    <a:pt x="39168" y="1578"/>
                    <a:pt x="37318" y="2629"/>
                  </a:cubicBezTo>
                  <a:lnTo>
                    <a:pt x="36709" y="2881"/>
                  </a:lnTo>
                  <a:cubicBezTo>
                    <a:pt x="29707" y="6834"/>
                    <a:pt x="18586" y="11564"/>
                    <a:pt x="5971" y="11564"/>
                  </a:cubicBezTo>
                  <a:cubicBezTo>
                    <a:pt x="4037" y="11564"/>
                    <a:pt x="2102" y="11480"/>
                    <a:pt x="273" y="11207"/>
                  </a:cubicBezTo>
                  <a:lnTo>
                    <a:pt x="105" y="11207"/>
                  </a:lnTo>
                  <a:lnTo>
                    <a:pt x="0" y="11922"/>
                  </a:lnTo>
                  <a:lnTo>
                    <a:pt x="189" y="11922"/>
                  </a:lnTo>
                  <a:cubicBezTo>
                    <a:pt x="2102" y="12174"/>
                    <a:pt x="4037" y="12258"/>
                    <a:pt x="5971" y="12258"/>
                  </a:cubicBezTo>
                  <a:cubicBezTo>
                    <a:pt x="18754" y="12258"/>
                    <a:pt x="29960" y="7528"/>
                    <a:pt x="37066" y="3512"/>
                  </a:cubicBezTo>
                  <a:lnTo>
                    <a:pt x="37676" y="3154"/>
                  </a:lnTo>
                  <a:cubicBezTo>
                    <a:pt x="39421" y="2187"/>
                    <a:pt x="41355" y="1136"/>
                    <a:pt x="43373" y="779"/>
                  </a:cubicBezTo>
                  <a:cubicBezTo>
                    <a:pt x="43731" y="695"/>
                    <a:pt x="44151" y="695"/>
                    <a:pt x="44593" y="695"/>
                  </a:cubicBezTo>
                  <a:cubicBezTo>
                    <a:pt x="46611" y="695"/>
                    <a:pt x="48356" y="1494"/>
                    <a:pt x="49239" y="2797"/>
                  </a:cubicBezTo>
                  <a:cubicBezTo>
                    <a:pt x="49765" y="3596"/>
                    <a:pt x="49933" y="4563"/>
                    <a:pt x="50206" y="5509"/>
                  </a:cubicBezTo>
                  <a:cubicBezTo>
                    <a:pt x="50290" y="5867"/>
                    <a:pt x="50374" y="6140"/>
                    <a:pt x="50458" y="6392"/>
                  </a:cubicBezTo>
                  <a:cubicBezTo>
                    <a:pt x="51615" y="10513"/>
                    <a:pt x="54579" y="13835"/>
                    <a:pt x="58174" y="14970"/>
                  </a:cubicBezTo>
                  <a:cubicBezTo>
                    <a:pt x="59057" y="15243"/>
                    <a:pt x="60024" y="15412"/>
                    <a:pt x="60886" y="15601"/>
                  </a:cubicBezTo>
                  <a:cubicBezTo>
                    <a:pt x="61601" y="15685"/>
                    <a:pt x="62211" y="15769"/>
                    <a:pt x="62905" y="15937"/>
                  </a:cubicBezTo>
                  <a:cubicBezTo>
                    <a:pt x="64124" y="16295"/>
                    <a:pt x="65806" y="16904"/>
                    <a:pt x="66584" y="18313"/>
                  </a:cubicBezTo>
                  <a:cubicBezTo>
                    <a:pt x="68077" y="20857"/>
                    <a:pt x="66058" y="24095"/>
                    <a:pt x="65091" y="25398"/>
                  </a:cubicBezTo>
                  <a:lnTo>
                    <a:pt x="65007" y="25482"/>
                  </a:lnTo>
                  <a:lnTo>
                    <a:pt x="65533" y="25924"/>
                  </a:lnTo>
                  <a:lnTo>
                    <a:pt x="65617" y="25756"/>
                  </a:lnTo>
                  <a:cubicBezTo>
                    <a:pt x="66668" y="24431"/>
                    <a:pt x="68960" y="20857"/>
                    <a:pt x="67194" y="17956"/>
                  </a:cubicBezTo>
                  <a:cubicBezTo>
                    <a:pt x="66416" y="16736"/>
                    <a:pt x="65007" y="15769"/>
                    <a:pt x="63073" y="15243"/>
                  </a:cubicBezTo>
                  <a:cubicBezTo>
                    <a:pt x="62379" y="15075"/>
                    <a:pt x="61685" y="14970"/>
                    <a:pt x="60971" y="14886"/>
                  </a:cubicBezTo>
                  <a:cubicBezTo>
                    <a:pt x="60109" y="14718"/>
                    <a:pt x="59226" y="14550"/>
                    <a:pt x="58448" y="14276"/>
                  </a:cubicBezTo>
                  <a:cubicBezTo>
                    <a:pt x="55021" y="13225"/>
                    <a:pt x="52224" y="10071"/>
                    <a:pt x="51089" y="6224"/>
                  </a:cubicBezTo>
                  <a:cubicBezTo>
                    <a:pt x="50984" y="5951"/>
                    <a:pt x="50984" y="5614"/>
                    <a:pt x="50900" y="5341"/>
                  </a:cubicBezTo>
                  <a:cubicBezTo>
                    <a:pt x="50648" y="4290"/>
                    <a:pt x="50374" y="3323"/>
                    <a:pt x="49765" y="2356"/>
                  </a:cubicBezTo>
                  <a:cubicBezTo>
                    <a:pt x="48798" y="884"/>
                    <a:pt x="46884" y="1"/>
                    <a:pt x="44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-70502" y="4779580"/>
              <a:ext cx="1663744" cy="465250"/>
            </a:xfrm>
            <a:custGeom>
              <a:avLst/>
              <a:gdLst/>
              <a:ahLst/>
              <a:cxnLst/>
              <a:rect l="l" t="t" r="r" b="b"/>
              <a:pathLst>
                <a:path w="53193" h="16021" extrusionOk="0">
                  <a:moveTo>
                    <a:pt x="39421" y="0"/>
                  </a:moveTo>
                  <a:cubicBezTo>
                    <a:pt x="38896" y="0"/>
                    <a:pt x="38370" y="84"/>
                    <a:pt x="37844" y="168"/>
                  </a:cubicBezTo>
                  <a:cubicBezTo>
                    <a:pt x="36541" y="526"/>
                    <a:pt x="35406" y="1136"/>
                    <a:pt x="34270" y="1745"/>
                  </a:cubicBezTo>
                  <a:cubicBezTo>
                    <a:pt x="33997" y="1829"/>
                    <a:pt x="33829" y="1914"/>
                    <a:pt x="33640" y="2019"/>
                  </a:cubicBezTo>
                  <a:cubicBezTo>
                    <a:pt x="23127" y="7443"/>
                    <a:pt x="10870" y="8410"/>
                    <a:pt x="190" y="9272"/>
                  </a:cubicBezTo>
                  <a:lnTo>
                    <a:pt x="1" y="9272"/>
                  </a:lnTo>
                  <a:lnTo>
                    <a:pt x="1" y="9987"/>
                  </a:lnTo>
                  <a:lnTo>
                    <a:pt x="190" y="9987"/>
                  </a:lnTo>
                  <a:cubicBezTo>
                    <a:pt x="11038" y="9104"/>
                    <a:pt x="23317" y="8137"/>
                    <a:pt x="33997" y="2628"/>
                  </a:cubicBezTo>
                  <a:cubicBezTo>
                    <a:pt x="34165" y="2544"/>
                    <a:pt x="34354" y="2439"/>
                    <a:pt x="34523" y="2355"/>
                  </a:cubicBezTo>
                  <a:cubicBezTo>
                    <a:pt x="35658" y="1745"/>
                    <a:pt x="36793" y="1136"/>
                    <a:pt x="38034" y="862"/>
                  </a:cubicBezTo>
                  <a:cubicBezTo>
                    <a:pt x="38465" y="765"/>
                    <a:pt x="38903" y="717"/>
                    <a:pt x="39330" y="717"/>
                  </a:cubicBezTo>
                  <a:cubicBezTo>
                    <a:pt x="40384" y="717"/>
                    <a:pt x="41376" y="1009"/>
                    <a:pt x="42049" y="1577"/>
                  </a:cubicBezTo>
                  <a:cubicBezTo>
                    <a:pt x="42848" y="2187"/>
                    <a:pt x="43290" y="3238"/>
                    <a:pt x="43731" y="4289"/>
                  </a:cubicBezTo>
                  <a:cubicBezTo>
                    <a:pt x="44068" y="4983"/>
                    <a:pt x="44341" y="5782"/>
                    <a:pt x="44867" y="6392"/>
                  </a:cubicBezTo>
                  <a:cubicBezTo>
                    <a:pt x="45918" y="7969"/>
                    <a:pt x="47663" y="8852"/>
                    <a:pt x="49324" y="9629"/>
                  </a:cubicBezTo>
                  <a:lnTo>
                    <a:pt x="49408" y="9629"/>
                  </a:lnTo>
                  <a:cubicBezTo>
                    <a:pt x="49597" y="9798"/>
                    <a:pt x="49849" y="9903"/>
                    <a:pt x="50039" y="9987"/>
                  </a:cubicBezTo>
                  <a:cubicBezTo>
                    <a:pt x="50732" y="10323"/>
                    <a:pt x="51510" y="10765"/>
                    <a:pt x="51952" y="11374"/>
                  </a:cubicBezTo>
                  <a:cubicBezTo>
                    <a:pt x="52225" y="11900"/>
                    <a:pt x="52309" y="12531"/>
                    <a:pt x="52393" y="13056"/>
                  </a:cubicBezTo>
                  <a:cubicBezTo>
                    <a:pt x="52477" y="13918"/>
                    <a:pt x="52477" y="14886"/>
                    <a:pt x="52393" y="15769"/>
                  </a:cubicBezTo>
                  <a:lnTo>
                    <a:pt x="52393" y="15937"/>
                  </a:lnTo>
                  <a:lnTo>
                    <a:pt x="53087" y="16021"/>
                  </a:lnTo>
                  <a:lnTo>
                    <a:pt x="53087" y="15853"/>
                  </a:lnTo>
                  <a:cubicBezTo>
                    <a:pt x="53192" y="14886"/>
                    <a:pt x="53192" y="13918"/>
                    <a:pt x="53087" y="12951"/>
                  </a:cubicBezTo>
                  <a:cubicBezTo>
                    <a:pt x="53003" y="12342"/>
                    <a:pt x="52919" y="11648"/>
                    <a:pt x="52561" y="11038"/>
                  </a:cubicBezTo>
                  <a:cubicBezTo>
                    <a:pt x="52036" y="10239"/>
                    <a:pt x="51174" y="9714"/>
                    <a:pt x="50375" y="9377"/>
                  </a:cubicBezTo>
                  <a:cubicBezTo>
                    <a:pt x="50123" y="9188"/>
                    <a:pt x="49849" y="9104"/>
                    <a:pt x="49681" y="9020"/>
                  </a:cubicBezTo>
                  <a:cubicBezTo>
                    <a:pt x="48104" y="8221"/>
                    <a:pt x="46443" y="7443"/>
                    <a:pt x="45392" y="6034"/>
                  </a:cubicBezTo>
                  <a:cubicBezTo>
                    <a:pt x="44951" y="5425"/>
                    <a:pt x="44677" y="4731"/>
                    <a:pt x="44341" y="4016"/>
                  </a:cubicBezTo>
                  <a:cubicBezTo>
                    <a:pt x="43899" y="2881"/>
                    <a:pt x="43458" y="1745"/>
                    <a:pt x="42491" y="967"/>
                  </a:cubicBezTo>
                  <a:cubicBezTo>
                    <a:pt x="41713" y="337"/>
                    <a:pt x="40662" y="0"/>
                    <a:pt x="3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483202" y="5060591"/>
              <a:ext cx="753631" cy="143951"/>
            </a:xfrm>
            <a:custGeom>
              <a:avLst/>
              <a:gdLst/>
              <a:ahLst/>
              <a:cxnLst/>
              <a:rect l="l" t="t" r="r" b="b"/>
              <a:pathLst>
                <a:path w="24095" h="4957" extrusionOk="0">
                  <a:moveTo>
                    <a:pt x="14407" y="0"/>
                  </a:moveTo>
                  <a:cubicBezTo>
                    <a:pt x="13030" y="0"/>
                    <a:pt x="11526" y="189"/>
                    <a:pt x="9903" y="562"/>
                  </a:cubicBezTo>
                  <a:cubicBezTo>
                    <a:pt x="8767" y="920"/>
                    <a:pt x="7527" y="1277"/>
                    <a:pt x="6307" y="1613"/>
                  </a:cubicBezTo>
                  <a:cubicBezTo>
                    <a:pt x="4373" y="2328"/>
                    <a:pt x="2271" y="2938"/>
                    <a:pt x="168" y="3190"/>
                  </a:cubicBezTo>
                  <a:lnTo>
                    <a:pt x="0" y="3190"/>
                  </a:lnTo>
                  <a:lnTo>
                    <a:pt x="84" y="3905"/>
                  </a:lnTo>
                  <a:lnTo>
                    <a:pt x="273" y="3905"/>
                  </a:lnTo>
                  <a:cubicBezTo>
                    <a:pt x="2460" y="3632"/>
                    <a:pt x="4562" y="2938"/>
                    <a:pt x="6581" y="2328"/>
                  </a:cubicBezTo>
                  <a:cubicBezTo>
                    <a:pt x="7716" y="1971"/>
                    <a:pt x="8935" y="1613"/>
                    <a:pt x="10071" y="1277"/>
                  </a:cubicBezTo>
                  <a:cubicBezTo>
                    <a:pt x="11633" y="895"/>
                    <a:pt x="13083" y="703"/>
                    <a:pt x="14412" y="703"/>
                  </a:cubicBezTo>
                  <a:cubicBezTo>
                    <a:pt x="16445" y="703"/>
                    <a:pt x="18192" y="1152"/>
                    <a:pt x="19616" y="2055"/>
                  </a:cubicBezTo>
                  <a:cubicBezTo>
                    <a:pt x="20141" y="2412"/>
                    <a:pt x="20667" y="2854"/>
                    <a:pt x="21109" y="3190"/>
                  </a:cubicBezTo>
                  <a:cubicBezTo>
                    <a:pt x="21907" y="3905"/>
                    <a:pt x="22685" y="4515"/>
                    <a:pt x="23653" y="4956"/>
                  </a:cubicBezTo>
                  <a:lnTo>
                    <a:pt x="23821" y="4956"/>
                  </a:lnTo>
                  <a:lnTo>
                    <a:pt x="24094" y="4326"/>
                  </a:lnTo>
                  <a:lnTo>
                    <a:pt x="23926" y="4241"/>
                  </a:lnTo>
                  <a:cubicBezTo>
                    <a:pt x="23043" y="3905"/>
                    <a:pt x="22349" y="3274"/>
                    <a:pt x="21550" y="2665"/>
                  </a:cubicBezTo>
                  <a:cubicBezTo>
                    <a:pt x="21109" y="2223"/>
                    <a:pt x="20583" y="1887"/>
                    <a:pt x="19973" y="1445"/>
                  </a:cubicBezTo>
                  <a:cubicBezTo>
                    <a:pt x="18463" y="477"/>
                    <a:pt x="16596" y="0"/>
                    <a:pt x="144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-48138" y="-94876"/>
              <a:ext cx="2633003" cy="2862270"/>
            </a:xfrm>
            <a:custGeom>
              <a:avLst/>
              <a:gdLst/>
              <a:ahLst/>
              <a:cxnLst/>
              <a:rect l="l" t="t" r="r" b="b"/>
              <a:pathLst>
                <a:path w="84182" h="98563" extrusionOk="0">
                  <a:moveTo>
                    <a:pt x="83488" y="1"/>
                  </a:moveTo>
                  <a:lnTo>
                    <a:pt x="83488" y="190"/>
                  </a:lnTo>
                  <a:cubicBezTo>
                    <a:pt x="83215" y="4121"/>
                    <a:pt x="81470" y="7885"/>
                    <a:pt x="79893" y="11480"/>
                  </a:cubicBezTo>
                  <a:cubicBezTo>
                    <a:pt x="77790" y="16126"/>
                    <a:pt x="75688" y="20857"/>
                    <a:pt x="76298" y="25945"/>
                  </a:cubicBezTo>
                  <a:cubicBezTo>
                    <a:pt x="76655" y="28384"/>
                    <a:pt x="77601" y="30759"/>
                    <a:pt x="78484" y="32946"/>
                  </a:cubicBezTo>
                  <a:cubicBezTo>
                    <a:pt x="78842" y="33829"/>
                    <a:pt x="79283" y="34796"/>
                    <a:pt x="79620" y="35658"/>
                  </a:cubicBezTo>
                  <a:cubicBezTo>
                    <a:pt x="81806" y="41629"/>
                    <a:pt x="82248" y="48273"/>
                    <a:pt x="80944" y="54496"/>
                  </a:cubicBezTo>
                  <a:cubicBezTo>
                    <a:pt x="80671" y="55904"/>
                    <a:pt x="80229" y="57292"/>
                    <a:pt x="79893" y="58617"/>
                  </a:cubicBezTo>
                  <a:cubicBezTo>
                    <a:pt x="79283" y="60971"/>
                    <a:pt x="78568" y="63431"/>
                    <a:pt x="78400" y="65975"/>
                  </a:cubicBezTo>
                  <a:cubicBezTo>
                    <a:pt x="78232" y="67384"/>
                    <a:pt x="78316" y="68771"/>
                    <a:pt x="78316" y="70180"/>
                  </a:cubicBezTo>
                  <a:cubicBezTo>
                    <a:pt x="78316" y="72976"/>
                    <a:pt x="78400" y="75878"/>
                    <a:pt x="77265" y="78422"/>
                  </a:cubicBezTo>
                  <a:cubicBezTo>
                    <a:pt x="75604" y="82185"/>
                    <a:pt x="71567" y="84729"/>
                    <a:pt x="65260" y="86116"/>
                  </a:cubicBezTo>
                  <a:cubicBezTo>
                    <a:pt x="61665" y="86915"/>
                    <a:pt x="57986" y="87357"/>
                    <a:pt x="54475" y="87777"/>
                  </a:cubicBezTo>
                  <a:cubicBezTo>
                    <a:pt x="52120" y="88051"/>
                    <a:pt x="49744" y="88408"/>
                    <a:pt x="47389" y="88745"/>
                  </a:cubicBezTo>
                  <a:cubicBezTo>
                    <a:pt x="41524" y="89712"/>
                    <a:pt x="35658" y="91288"/>
                    <a:pt x="29960" y="92865"/>
                  </a:cubicBezTo>
                  <a:cubicBezTo>
                    <a:pt x="21635" y="95136"/>
                    <a:pt x="12951" y="97512"/>
                    <a:pt x="4205" y="97764"/>
                  </a:cubicBezTo>
                  <a:cubicBezTo>
                    <a:pt x="4016" y="97869"/>
                    <a:pt x="3932" y="97869"/>
                    <a:pt x="3764" y="97869"/>
                  </a:cubicBezTo>
                  <a:cubicBezTo>
                    <a:pt x="2187" y="97869"/>
                    <a:pt x="1220" y="97428"/>
                    <a:pt x="694" y="96713"/>
                  </a:cubicBezTo>
                  <a:lnTo>
                    <a:pt x="610" y="96545"/>
                  </a:lnTo>
                  <a:lnTo>
                    <a:pt x="0" y="96902"/>
                  </a:lnTo>
                  <a:lnTo>
                    <a:pt x="169" y="97070"/>
                  </a:lnTo>
                  <a:cubicBezTo>
                    <a:pt x="694" y="98037"/>
                    <a:pt x="1914" y="98563"/>
                    <a:pt x="3764" y="98563"/>
                  </a:cubicBezTo>
                  <a:cubicBezTo>
                    <a:pt x="3932" y="98563"/>
                    <a:pt x="4016" y="98563"/>
                    <a:pt x="4205" y="98479"/>
                  </a:cubicBezTo>
                  <a:cubicBezTo>
                    <a:pt x="13057" y="98206"/>
                    <a:pt x="21719" y="95851"/>
                    <a:pt x="30128" y="93559"/>
                  </a:cubicBezTo>
                  <a:cubicBezTo>
                    <a:pt x="35826" y="91982"/>
                    <a:pt x="41692" y="90405"/>
                    <a:pt x="47473" y="89459"/>
                  </a:cubicBezTo>
                  <a:cubicBezTo>
                    <a:pt x="49849" y="89102"/>
                    <a:pt x="52204" y="88745"/>
                    <a:pt x="54580" y="88492"/>
                  </a:cubicBezTo>
                  <a:cubicBezTo>
                    <a:pt x="58154" y="88051"/>
                    <a:pt x="61833" y="87609"/>
                    <a:pt x="65428" y="86831"/>
                  </a:cubicBezTo>
                  <a:cubicBezTo>
                    <a:pt x="71925" y="85423"/>
                    <a:pt x="76130" y="82626"/>
                    <a:pt x="77959" y="78674"/>
                  </a:cubicBezTo>
                  <a:cubicBezTo>
                    <a:pt x="79094" y="76046"/>
                    <a:pt x="79010" y="73060"/>
                    <a:pt x="79010" y="70180"/>
                  </a:cubicBezTo>
                  <a:cubicBezTo>
                    <a:pt x="79010" y="68855"/>
                    <a:pt x="78926" y="67384"/>
                    <a:pt x="79010" y="66059"/>
                  </a:cubicBezTo>
                  <a:cubicBezTo>
                    <a:pt x="79283" y="63599"/>
                    <a:pt x="79893" y="61161"/>
                    <a:pt x="80587" y="58785"/>
                  </a:cubicBezTo>
                  <a:cubicBezTo>
                    <a:pt x="80944" y="57481"/>
                    <a:pt x="81386" y="56073"/>
                    <a:pt x="81638" y="54664"/>
                  </a:cubicBezTo>
                  <a:cubicBezTo>
                    <a:pt x="82962" y="48357"/>
                    <a:pt x="82521" y="41524"/>
                    <a:pt x="80229" y="35406"/>
                  </a:cubicBezTo>
                  <a:cubicBezTo>
                    <a:pt x="79893" y="34523"/>
                    <a:pt x="79536" y="33640"/>
                    <a:pt x="79178" y="32694"/>
                  </a:cubicBezTo>
                  <a:cubicBezTo>
                    <a:pt x="78232" y="30486"/>
                    <a:pt x="77349" y="28215"/>
                    <a:pt x="76992" y="25861"/>
                  </a:cubicBezTo>
                  <a:cubicBezTo>
                    <a:pt x="76382" y="21025"/>
                    <a:pt x="78400" y="16568"/>
                    <a:pt x="80503" y="11837"/>
                  </a:cubicBezTo>
                  <a:cubicBezTo>
                    <a:pt x="82164" y="8158"/>
                    <a:pt x="83824" y="4311"/>
                    <a:pt x="84182" y="274"/>
                  </a:cubicBezTo>
                  <a:lnTo>
                    <a:pt x="84182" y="106"/>
                  </a:lnTo>
                  <a:lnTo>
                    <a:pt x="83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-50765" y="-130275"/>
              <a:ext cx="2421911" cy="2704147"/>
            </a:xfrm>
            <a:custGeom>
              <a:avLst/>
              <a:gdLst/>
              <a:ahLst/>
              <a:cxnLst/>
              <a:rect l="l" t="t" r="r" b="b"/>
              <a:pathLst>
                <a:path w="77433" h="93118" extrusionOk="0">
                  <a:moveTo>
                    <a:pt x="76739" y="0"/>
                  </a:moveTo>
                  <a:lnTo>
                    <a:pt x="76739" y="168"/>
                  </a:lnTo>
                  <a:cubicBezTo>
                    <a:pt x="75940" y="4563"/>
                    <a:pt x="75162" y="9209"/>
                    <a:pt x="73144" y="13225"/>
                  </a:cubicBezTo>
                  <a:cubicBezTo>
                    <a:pt x="72618" y="14276"/>
                    <a:pt x="72009" y="15327"/>
                    <a:pt x="71378" y="16294"/>
                  </a:cubicBezTo>
                  <a:cubicBezTo>
                    <a:pt x="70684" y="17429"/>
                    <a:pt x="69990" y="18565"/>
                    <a:pt x="69465" y="19721"/>
                  </a:cubicBezTo>
                  <a:cubicBezTo>
                    <a:pt x="66563" y="25671"/>
                    <a:pt x="66647" y="32945"/>
                    <a:pt x="69633" y="38895"/>
                  </a:cubicBezTo>
                  <a:cubicBezTo>
                    <a:pt x="69990" y="39694"/>
                    <a:pt x="70432" y="40388"/>
                    <a:pt x="70852" y="41166"/>
                  </a:cubicBezTo>
                  <a:cubicBezTo>
                    <a:pt x="71819" y="42848"/>
                    <a:pt x="72787" y="44509"/>
                    <a:pt x="73228" y="46338"/>
                  </a:cubicBezTo>
                  <a:cubicBezTo>
                    <a:pt x="73754" y="48524"/>
                    <a:pt x="73396" y="50900"/>
                    <a:pt x="73060" y="53087"/>
                  </a:cubicBezTo>
                  <a:cubicBezTo>
                    <a:pt x="72955" y="53781"/>
                    <a:pt x="72871" y="54411"/>
                    <a:pt x="72787" y="55021"/>
                  </a:cubicBezTo>
                  <a:cubicBezTo>
                    <a:pt x="72534" y="57123"/>
                    <a:pt x="72429" y="59310"/>
                    <a:pt x="72345" y="61328"/>
                  </a:cubicBezTo>
                  <a:cubicBezTo>
                    <a:pt x="72345" y="63515"/>
                    <a:pt x="72261" y="65786"/>
                    <a:pt x="72009" y="67972"/>
                  </a:cubicBezTo>
                  <a:cubicBezTo>
                    <a:pt x="71483" y="71399"/>
                    <a:pt x="70159" y="76214"/>
                    <a:pt x="66395" y="78842"/>
                  </a:cubicBezTo>
                  <a:cubicBezTo>
                    <a:pt x="63599" y="80860"/>
                    <a:pt x="59920" y="81386"/>
                    <a:pt x="56409" y="81827"/>
                  </a:cubicBezTo>
                  <a:lnTo>
                    <a:pt x="56135" y="81827"/>
                  </a:lnTo>
                  <a:cubicBezTo>
                    <a:pt x="44236" y="83320"/>
                    <a:pt x="32483" y="85843"/>
                    <a:pt x="21025" y="89270"/>
                  </a:cubicBezTo>
                  <a:lnTo>
                    <a:pt x="20142" y="89522"/>
                  </a:lnTo>
                  <a:cubicBezTo>
                    <a:pt x="15495" y="90931"/>
                    <a:pt x="10765" y="92423"/>
                    <a:pt x="6118" y="92423"/>
                  </a:cubicBezTo>
                  <a:cubicBezTo>
                    <a:pt x="4100" y="92423"/>
                    <a:pt x="2187" y="92066"/>
                    <a:pt x="337" y="91540"/>
                  </a:cubicBezTo>
                  <a:lnTo>
                    <a:pt x="253" y="91456"/>
                  </a:lnTo>
                  <a:lnTo>
                    <a:pt x="0" y="92066"/>
                  </a:lnTo>
                  <a:lnTo>
                    <a:pt x="169" y="92150"/>
                  </a:lnTo>
                  <a:cubicBezTo>
                    <a:pt x="1998" y="92781"/>
                    <a:pt x="4016" y="93117"/>
                    <a:pt x="6203" y="93117"/>
                  </a:cubicBezTo>
                  <a:cubicBezTo>
                    <a:pt x="10849" y="93117"/>
                    <a:pt x="15664" y="91624"/>
                    <a:pt x="20310" y="90237"/>
                  </a:cubicBezTo>
                  <a:lnTo>
                    <a:pt x="21193" y="89964"/>
                  </a:lnTo>
                  <a:cubicBezTo>
                    <a:pt x="32588" y="86558"/>
                    <a:pt x="44404" y="84014"/>
                    <a:pt x="56240" y="82521"/>
                  </a:cubicBezTo>
                  <a:lnTo>
                    <a:pt x="56493" y="82521"/>
                  </a:lnTo>
                  <a:cubicBezTo>
                    <a:pt x="60088" y="81995"/>
                    <a:pt x="63851" y="81554"/>
                    <a:pt x="66837" y="79451"/>
                  </a:cubicBezTo>
                  <a:cubicBezTo>
                    <a:pt x="70768" y="76571"/>
                    <a:pt x="72177" y="71651"/>
                    <a:pt x="72703" y="68077"/>
                  </a:cubicBezTo>
                  <a:cubicBezTo>
                    <a:pt x="72955" y="65786"/>
                    <a:pt x="73060" y="63515"/>
                    <a:pt x="73060" y="61328"/>
                  </a:cubicBezTo>
                  <a:cubicBezTo>
                    <a:pt x="73144" y="59310"/>
                    <a:pt x="73228" y="57208"/>
                    <a:pt x="73480" y="55105"/>
                  </a:cubicBezTo>
                  <a:cubicBezTo>
                    <a:pt x="73586" y="54495"/>
                    <a:pt x="73670" y="53886"/>
                    <a:pt x="73754" y="53171"/>
                  </a:cubicBezTo>
                  <a:cubicBezTo>
                    <a:pt x="74111" y="50900"/>
                    <a:pt x="74448" y="48524"/>
                    <a:pt x="73922" y="46170"/>
                  </a:cubicBezTo>
                  <a:cubicBezTo>
                    <a:pt x="73480" y="44236"/>
                    <a:pt x="72429" y="42490"/>
                    <a:pt x="71483" y="40830"/>
                  </a:cubicBezTo>
                  <a:cubicBezTo>
                    <a:pt x="71042" y="40031"/>
                    <a:pt x="70600" y="39337"/>
                    <a:pt x="70243" y="38538"/>
                  </a:cubicBezTo>
                  <a:cubicBezTo>
                    <a:pt x="67362" y="32861"/>
                    <a:pt x="67278" y="25755"/>
                    <a:pt x="70074" y="20057"/>
                  </a:cubicBezTo>
                  <a:cubicBezTo>
                    <a:pt x="70600" y="18838"/>
                    <a:pt x="71294" y="17787"/>
                    <a:pt x="72009" y="16652"/>
                  </a:cubicBezTo>
                  <a:cubicBezTo>
                    <a:pt x="72618" y="15684"/>
                    <a:pt x="73228" y="14633"/>
                    <a:pt x="73754" y="13582"/>
                  </a:cubicBezTo>
                  <a:cubicBezTo>
                    <a:pt x="75856" y="9377"/>
                    <a:pt x="76634" y="4731"/>
                    <a:pt x="77433" y="274"/>
                  </a:cubicBezTo>
                  <a:lnTo>
                    <a:pt x="77433" y="84"/>
                  </a:lnTo>
                  <a:lnTo>
                    <a:pt x="76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-12638" y="-94876"/>
              <a:ext cx="2109574" cy="2434888"/>
            </a:xfrm>
            <a:custGeom>
              <a:avLst/>
              <a:gdLst/>
              <a:ahLst/>
              <a:cxnLst/>
              <a:rect l="l" t="t" r="r" b="b"/>
              <a:pathLst>
                <a:path w="67447" h="83846" extrusionOk="0">
                  <a:moveTo>
                    <a:pt x="66669" y="1"/>
                  </a:moveTo>
                  <a:lnTo>
                    <a:pt x="65954" y="106"/>
                  </a:lnTo>
                  <a:lnTo>
                    <a:pt x="65954" y="274"/>
                  </a:lnTo>
                  <a:cubicBezTo>
                    <a:pt x="66753" y="5614"/>
                    <a:pt x="64377" y="10618"/>
                    <a:pt x="62191" y="15433"/>
                  </a:cubicBezTo>
                  <a:lnTo>
                    <a:pt x="62107" y="15517"/>
                  </a:lnTo>
                  <a:cubicBezTo>
                    <a:pt x="61854" y="16210"/>
                    <a:pt x="61581" y="16820"/>
                    <a:pt x="61224" y="17451"/>
                  </a:cubicBezTo>
                  <a:cubicBezTo>
                    <a:pt x="58785" y="23043"/>
                    <a:pt x="57649" y="27963"/>
                    <a:pt x="57734" y="32504"/>
                  </a:cubicBezTo>
                  <a:cubicBezTo>
                    <a:pt x="57818" y="35406"/>
                    <a:pt x="58869" y="38034"/>
                    <a:pt x="59836" y="40662"/>
                  </a:cubicBezTo>
                  <a:cubicBezTo>
                    <a:pt x="60614" y="42764"/>
                    <a:pt x="61413" y="44867"/>
                    <a:pt x="61665" y="47053"/>
                  </a:cubicBezTo>
                  <a:cubicBezTo>
                    <a:pt x="62464" y="52751"/>
                    <a:pt x="62275" y="58175"/>
                    <a:pt x="61140" y="62737"/>
                  </a:cubicBezTo>
                  <a:cubicBezTo>
                    <a:pt x="59647" y="68961"/>
                    <a:pt x="55021" y="72724"/>
                    <a:pt x="47137" y="74112"/>
                  </a:cubicBezTo>
                  <a:cubicBezTo>
                    <a:pt x="37403" y="75794"/>
                    <a:pt x="28300" y="78590"/>
                    <a:pt x="21467" y="80776"/>
                  </a:cubicBezTo>
                  <a:cubicBezTo>
                    <a:pt x="16463" y="82353"/>
                    <a:pt x="12174" y="83152"/>
                    <a:pt x="8326" y="83152"/>
                  </a:cubicBezTo>
                  <a:cubicBezTo>
                    <a:pt x="5425" y="83152"/>
                    <a:pt x="2797" y="82711"/>
                    <a:pt x="358" y="81743"/>
                  </a:cubicBezTo>
                  <a:lnTo>
                    <a:pt x="253" y="81743"/>
                  </a:lnTo>
                  <a:lnTo>
                    <a:pt x="1" y="82353"/>
                  </a:lnTo>
                  <a:lnTo>
                    <a:pt x="169" y="82437"/>
                  </a:lnTo>
                  <a:cubicBezTo>
                    <a:pt x="2713" y="83404"/>
                    <a:pt x="5341" y="83846"/>
                    <a:pt x="8326" y="83846"/>
                  </a:cubicBezTo>
                  <a:cubicBezTo>
                    <a:pt x="12258" y="83846"/>
                    <a:pt x="16652" y="83047"/>
                    <a:pt x="21719" y="81386"/>
                  </a:cubicBezTo>
                  <a:cubicBezTo>
                    <a:pt x="28552" y="79199"/>
                    <a:pt x="37571" y="76487"/>
                    <a:pt x="47306" y="74826"/>
                  </a:cubicBezTo>
                  <a:cubicBezTo>
                    <a:pt x="55442" y="73334"/>
                    <a:pt x="60278" y="69486"/>
                    <a:pt x="61854" y="62906"/>
                  </a:cubicBezTo>
                  <a:cubicBezTo>
                    <a:pt x="62990" y="58259"/>
                    <a:pt x="63158" y="52751"/>
                    <a:pt x="62380" y="46969"/>
                  </a:cubicBezTo>
                  <a:cubicBezTo>
                    <a:pt x="62107" y="44677"/>
                    <a:pt x="61224" y="42491"/>
                    <a:pt x="60446" y="40388"/>
                  </a:cubicBezTo>
                  <a:cubicBezTo>
                    <a:pt x="59563" y="37845"/>
                    <a:pt x="58511" y="35216"/>
                    <a:pt x="58427" y="32504"/>
                  </a:cubicBezTo>
                  <a:cubicBezTo>
                    <a:pt x="58343" y="28047"/>
                    <a:pt x="59479" y="23233"/>
                    <a:pt x="61938" y="17787"/>
                  </a:cubicBezTo>
                  <a:cubicBezTo>
                    <a:pt x="62191" y="17093"/>
                    <a:pt x="62464" y="16484"/>
                    <a:pt x="62800" y="15769"/>
                  </a:cubicBezTo>
                  <a:cubicBezTo>
                    <a:pt x="65092" y="10786"/>
                    <a:pt x="67447" y="5698"/>
                    <a:pt x="66669" y="190"/>
                  </a:cubicBezTo>
                  <a:lnTo>
                    <a:pt x="6666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-232268" y="866721"/>
              <a:ext cx="1995160" cy="1244306"/>
            </a:xfrm>
            <a:custGeom>
              <a:avLst/>
              <a:gdLst/>
              <a:ahLst/>
              <a:cxnLst/>
              <a:rect l="l" t="t" r="r" b="b"/>
              <a:pathLst>
                <a:path w="63789" h="42848" extrusionOk="0">
                  <a:moveTo>
                    <a:pt x="33997" y="715"/>
                  </a:moveTo>
                  <a:cubicBezTo>
                    <a:pt x="36982" y="715"/>
                    <a:pt x="40052" y="1156"/>
                    <a:pt x="42932" y="1850"/>
                  </a:cubicBezTo>
                  <a:cubicBezTo>
                    <a:pt x="49849" y="3511"/>
                    <a:pt x="56682" y="5971"/>
                    <a:pt x="59752" y="11753"/>
                  </a:cubicBezTo>
                  <a:cubicBezTo>
                    <a:pt x="62464" y="17177"/>
                    <a:pt x="63095" y="22790"/>
                    <a:pt x="61245" y="26995"/>
                  </a:cubicBezTo>
                  <a:cubicBezTo>
                    <a:pt x="59752" y="30401"/>
                    <a:pt x="56346" y="33219"/>
                    <a:pt x="50901" y="35489"/>
                  </a:cubicBezTo>
                  <a:cubicBezTo>
                    <a:pt x="45834" y="37760"/>
                    <a:pt x="40052" y="39337"/>
                    <a:pt x="33387" y="40472"/>
                  </a:cubicBezTo>
                  <a:cubicBezTo>
                    <a:pt x="28047" y="41355"/>
                    <a:pt x="22265" y="41881"/>
                    <a:pt x="15159" y="42049"/>
                  </a:cubicBezTo>
                  <a:cubicBezTo>
                    <a:pt x="14550" y="42154"/>
                    <a:pt x="14024" y="42154"/>
                    <a:pt x="13498" y="42154"/>
                  </a:cubicBezTo>
                  <a:cubicBezTo>
                    <a:pt x="10008" y="42154"/>
                    <a:pt x="5089" y="41712"/>
                    <a:pt x="2545" y="38201"/>
                  </a:cubicBezTo>
                  <a:cubicBezTo>
                    <a:pt x="1325" y="36456"/>
                    <a:pt x="800" y="33996"/>
                    <a:pt x="968" y="30759"/>
                  </a:cubicBezTo>
                  <a:cubicBezTo>
                    <a:pt x="1241" y="25145"/>
                    <a:pt x="3175" y="19721"/>
                    <a:pt x="6497" y="14822"/>
                  </a:cubicBezTo>
                  <a:cubicBezTo>
                    <a:pt x="9819" y="10092"/>
                    <a:pt x="14297" y="6307"/>
                    <a:pt x="19469" y="3869"/>
                  </a:cubicBezTo>
                  <a:cubicBezTo>
                    <a:pt x="23842" y="1850"/>
                    <a:pt x="28930" y="715"/>
                    <a:pt x="33997" y="715"/>
                  </a:cubicBezTo>
                  <a:close/>
                  <a:moveTo>
                    <a:pt x="33997" y="0"/>
                  </a:moveTo>
                  <a:cubicBezTo>
                    <a:pt x="28741" y="0"/>
                    <a:pt x="23674" y="1156"/>
                    <a:pt x="19196" y="3259"/>
                  </a:cubicBezTo>
                  <a:cubicBezTo>
                    <a:pt x="13940" y="5698"/>
                    <a:pt x="9378" y="9566"/>
                    <a:pt x="5972" y="14465"/>
                  </a:cubicBezTo>
                  <a:cubicBezTo>
                    <a:pt x="2545" y="19363"/>
                    <a:pt x="547" y="25061"/>
                    <a:pt x="274" y="30675"/>
                  </a:cubicBezTo>
                  <a:cubicBezTo>
                    <a:pt x="1" y="34081"/>
                    <a:pt x="631" y="36709"/>
                    <a:pt x="2019" y="38643"/>
                  </a:cubicBezTo>
                  <a:cubicBezTo>
                    <a:pt x="4647" y="42406"/>
                    <a:pt x="9819" y="42848"/>
                    <a:pt x="13498" y="42848"/>
                  </a:cubicBezTo>
                  <a:cubicBezTo>
                    <a:pt x="14024" y="42848"/>
                    <a:pt x="14634" y="42848"/>
                    <a:pt x="15264" y="42764"/>
                  </a:cubicBezTo>
                  <a:cubicBezTo>
                    <a:pt x="22350" y="42574"/>
                    <a:pt x="28131" y="42049"/>
                    <a:pt x="33556" y="41103"/>
                  </a:cubicBezTo>
                  <a:cubicBezTo>
                    <a:pt x="40220" y="40051"/>
                    <a:pt x="46002" y="38370"/>
                    <a:pt x="51258" y="36183"/>
                  </a:cubicBezTo>
                  <a:cubicBezTo>
                    <a:pt x="56787" y="33744"/>
                    <a:pt x="60277" y="30843"/>
                    <a:pt x="61854" y="27248"/>
                  </a:cubicBezTo>
                  <a:cubicBezTo>
                    <a:pt x="63788" y="22875"/>
                    <a:pt x="63263" y="17009"/>
                    <a:pt x="60362" y="11395"/>
                  </a:cubicBezTo>
                  <a:cubicBezTo>
                    <a:pt x="57208" y="5361"/>
                    <a:pt x="50207" y="2901"/>
                    <a:pt x="43122" y="1156"/>
                  </a:cubicBezTo>
                  <a:cubicBezTo>
                    <a:pt x="40136" y="442"/>
                    <a:pt x="37067" y="0"/>
                    <a:pt x="33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-23804" y="999197"/>
              <a:ext cx="1586801" cy="979345"/>
            </a:xfrm>
            <a:custGeom>
              <a:avLst/>
              <a:gdLst/>
              <a:ahLst/>
              <a:cxnLst/>
              <a:rect l="l" t="t" r="r" b="b"/>
              <a:pathLst>
                <a:path w="50733" h="33724" extrusionOk="0">
                  <a:moveTo>
                    <a:pt x="27164" y="694"/>
                  </a:moveTo>
                  <a:cubicBezTo>
                    <a:pt x="29519" y="694"/>
                    <a:pt x="31894" y="967"/>
                    <a:pt x="34081" y="1577"/>
                  </a:cubicBezTo>
                  <a:cubicBezTo>
                    <a:pt x="34522" y="1661"/>
                    <a:pt x="34880" y="1745"/>
                    <a:pt x="35216" y="1850"/>
                  </a:cubicBezTo>
                  <a:cubicBezTo>
                    <a:pt x="39947" y="2986"/>
                    <a:pt x="45034" y="4815"/>
                    <a:pt x="47389" y="9293"/>
                  </a:cubicBezTo>
                  <a:cubicBezTo>
                    <a:pt x="49597" y="13498"/>
                    <a:pt x="50017" y="17955"/>
                    <a:pt x="48440" y="21193"/>
                  </a:cubicBezTo>
                  <a:cubicBezTo>
                    <a:pt x="47221" y="23926"/>
                    <a:pt x="44425" y="26113"/>
                    <a:pt x="40031" y="27942"/>
                  </a:cubicBezTo>
                  <a:cubicBezTo>
                    <a:pt x="35931" y="29708"/>
                    <a:pt x="31369" y="30927"/>
                    <a:pt x="26281" y="31810"/>
                  </a:cubicBezTo>
                  <a:cubicBezTo>
                    <a:pt x="23569" y="32231"/>
                    <a:pt x="20857" y="32504"/>
                    <a:pt x="17787" y="32756"/>
                  </a:cubicBezTo>
                  <a:cubicBezTo>
                    <a:pt x="15958" y="32861"/>
                    <a:pt x="14024" y="32946"/>
                    <a:pt x="11921" y="33030"/>
                  </a:cubicBezTo>
                  <a:lnTo>
                    <a:pt x="10870" y="33030"/>
                  </a:lnTo>
                  <a:cubicBezTo>
                    <a:pt x="8074" y="33030"/>
                    <a:pt x="4121" y="32756"/>
                    <a:pt x="2103" y="30044"/>
                  </a:cubicBezTo>
                  <a:cubicBezTo>
                    <a:pt x="1241" y="28825"/>
                    <a:pt x="715" y="27248"/>
                    <a:pt x="715" y="25314"/>
                  </a:cubicBezTo>
                  <a:lnTo>
                    <a:pt x="715" y="24178"/>
                  </a:lnTo>
                  <a:cubicBezTo>
                    <a:pt x="883" y="20499"/>
                    <a:pt x="2019" y="16736"/>
                    <a:pt x="4121" y="13309"/>
                  </a:cubicBezTo>
                  <a:lnTo>
                    <a:pt x="5172" y="11732"/>
                  </a:lnTo>
                  <a:cubicBezTo>
                    <a:pt x="7885" y="8053"/>
                    <a:pt x="11396" y="5088"/>
                    <a:pt x="15516" y="3238"/>
                  </a:cubicBezTo>
                  <a:cubicBezTo>
                    <a:pt x="16042" y="2986"/>
                    <a:pt x="16568" y="2712"/>
                    <a:pt x="17093" y="2544"/>
                  </a:cubicBezTo>
                  <a:cubicBezTo>
                    <a:pt x="20247" y="1325"/>
                    <a:pt x="23653" y="694"/>
                    <a:pt x="27164" y="694"/>
                  </a:cubicBezTo>
                  <a:close/>
                  <a:moveTo>
                    <a:pt x="27164" y="0"/>
                  </a:moveTo>
                  <a:cubicBezTo>
                    <a:pt x="23569" y="0"/>
                    <a:pt x="20058" y="694"/>
                    <a:pt x="16820" y="1935"/>
                  </a:cubicBezTo>
                  <a:cubicBezTo>
                    <a:pt x="16294" y="2103"/>
                    <a:pt x="15769" y="2376"/>
                    <a:pt x="15243" y="2544"/>
                  </a:cubicBezTo>
                  <a:cubicBezTo>
                    <a:pt x="11038" y="4479"/>
                    <a:pt x="7359" y="7527"/>
                    <a:pt x="4647" y="11311"/>
                  </a:cubicBezTo>
                  <a:cubicBezTo>
                    <a:pt x="4205" y="11837"/>
                    <a:pt x="3869" y="12447"/>
                    <a:pt x="3511" y="12972"/>
                  </a:cubicBezTo>
                  <a:cubicBezTo>
                    <a:pt x="1409" y="16462"/>
                    <a:pt x="190" y="20331"/>
                    <a:pt x="0" y="24178"/>
                  </a:cubicBezTo>
                  <a:lnTo>
                    <a:pt x="0" y="25314"/>
                  </a:lnTo>
                  <a:cubicBezTo>
                    <a:pt x="84" y="27416"/>
                    <a:pt x="526" y="29182"/>
                    <a:pt x="1493" y="30402"/>
                  </a:cubicBezTo>
                  <a:cubicBezTo>
                    <a:pt x="3680" y="33387"/>
                    <a:pt x="7885" y="33723"/>
                    <a:pt x="10870" y="33723"/>
                  </a:cubicBezTo>
                  <a:lnTo>
                    <a:pt x="12005" y="33723"/>
                  </a:lnTo>
                  <a:cubicBezTo>
                    <a:pt x="14108" y="33639"/>
                    <a:pt x="16042" y="33555"/>
                    <a:pt x="17871" y="33471"/>
                  </a:cubicBezTo>
                  <a:cubicBezTo>
                    <a:pt x="20941" y="33198"/>
                    <a:pt x="23737" y="32946"/>
                    <a:pt x="26365" y="32504"/>
                  </a:cubicBezTo>
                  <a:cubicBezTo>
                    <a:pt x="31453" y="31621"/>
                    <a:pt x="36183" y="30317"/>
                    <a:pt x="40304" y="28657"/>
                  </a:cubicBezTo>
                  <a:cubicBezTo>
                    <a:pt x="44866" y="26722"/>
                    <a:pt x="47747" y="24347"/>
                    <a:pt x="49071" y="21466"/>
                  </a:cubicBezTo>
                  <a:cubicBezTo>
                    <a:pt x="50732" y="18039"/>
                    <a:pt x="50291" y="13309"/>
                    <a:pt x="48020" y="8936"/>
                  </a:cubicBezTo>
                  <a:cubicBezTo>
                    <a:pt x="45560" y="4205"/>
                    <a:pt x="40220" y="2376"/>
                    <a:pt x="35405" y="1136"/>
                  </a:cubicBezTo>
                  <a:cubicBezTo>
                    <a:pt x="35048" y="1052"/>
                    <a:pt x="34606" y="967"/>
                    <a:pt x="34249" y="883"/>
                  </a:cubicBezTo>
                  <a:cubicBezTo>
                    <a:pt x="31978" y="358"/>
                    <a:pt x="29519" y="0"/>
                    <a:pt x="2716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176089" y="1131673"/>
              <a:ext cx="1186981" cy="717433"/>
            </a:xfrm>
            <a:custGeom>
              <a:avLst/>
              <a:gdLst/>
              <a:ahLst/>
              <a:cxnLst/>
              <a:rect l="l" t="t" r="r" b="b"/>
              <a:pathLst>
                <a:path w="37950" h="24705" extrusionOk="0">
                  <a:moveTo>
                    <a:pt x="20605" y="694"/>
                  </a:moveTo>
                  <a:cubicBezTo>
                    <a:pt x="22266" y="694"/>
                    <a:pt x="23926" y="863"/>
                    <a:pt x="25587" y="1220"/>
                  </a:cubicBezTo>
                  <a:cubicBezTo>
                    <a:pt x="25861" y="1304"/>
                    <a:pt x="26113" y="1388"/>
                    <a:pt x="26386" y="1493"/>
                  </a:cubicBezTo>
                  <a:cubicBezTo>
                    <a:pt x="29624" y="2187"/>
                    <a:pt x="33556" y="3491"/>
                    <a:pt x="35322" y="6834"/>
                  </a:cubicBezTo>
                  <a:cubicBezTo>
                    <a:pt x="36983" y="9798"/>
                    <a:pt x="37151" y="13057"/>
                    <a:pt x="35931" y="15411"/>
                  </a:cubicBezTo>
                  <a:cubicBezTo>
                    <a:pt x="34964" y="17430"/>
                    <a:pt x="32778" y="19007"/>
                    <a:pt x="29351" y="20415"/>
                  </a:cubicBezTo>
                  <a:cubicBezTo>
                    <a:pt x="26281" y="21635"/>
                    <a:pt x="22959" y="22518"/>
                    <a:pt x="19364" y="23127"/>
                  </a:cubicBezTo>
                  <a:cubicBezTo>
                    <a:pt x="17451" y="23380"/>
                    <a:pt x="15433" y="23653"/>
                    <a:pt x="13246" y="23821"/>
                  </a:cubicBezTo>
                  <a:cubicBezTo>
                    <a:pt x="11922" y="23905"/>
                    <a:pt x="10513" y="23905"/>
                    <a:pt x="9041" y="23989"/>
                  </a:cubicBezTo>
                  <a:lnTo>
                    <a:pt x="8516" y="23989"/>
                  </a:lnTo>
                  <a:cubicBezTo>
                    <a:pt x="6413" y="23989"/>
                    <a:pt x="3428" y="23737"/>
                    <a:pt x="1935" y="21803"/>
                  </a:cubicBezTo>
                  <a:cubicBezTo>
                    <a:pt x="1241" y="20941"/>
                    <a:pt x="800" y="19785"/>
                    <a:pt x="800" y="18481"/>
                  </a:cubicBezTo>
                  <a:cubicBezTo>
                    <a:pt x="716" y="18208"/>
                    <a:pt x="716" y="17955"/>
                    <a:pt x="716" y="17682"/>
                  </a:cubicBezTo>
                  <a:cubicBezTo>
                    <a:pt x="800" y="14970"/>
                    <a:pt x="1683" y="12258"/>
                    <a:pt x="3344" y="9714"/>
                  </a:cubicBezTo>
                  <a:cubicBezTo>
                    <a:pt x="3596" y="9377"/>
                    <a:pt x="3869" y="9020"/>
                    <a:pt x="4122" y="8579"/>
                  </a:cubicBezTo>
                  <a:cubicBezTo>
                    <a:pt x="6140" y="5951"/>
                    <a:pt x="8852" y="3848"/>
                    <a:pt x="11837" y="2545"/>
                  </a:cubicBezTo>
                  <a:cubicBezTo>
                    <a:pt x="12279" y="2355"/>
                    <a:pt x="12615" y="2187"/>
                    <a:pt x="12973" y="2103"/>
                  </a:cubicBezTo>
                  <a:cubicBezTo>
                    <a:pt x="15433" y="1136"/>
                    <a:pt x="17977" y="694"/>
                    <a:pt x="20605" y="694"/>
                  </a:cubicBezTo>
                  <a:close/>
                  <a:moveTo>
                    <a:pt x="20605" y="1"/>
                  </a:moveTo>
                  <a:cubicBezTo>
                    <a:pt x="17871" y="1"/>
                    <a:pt x="15243" y="526"/>
                    <a:pt x="12805" y="1388"/>
                  </a:cubicBezTo>
                  <a:cubicBezTo>
                    <a:pt x="12363" y="1577"/>
                    <a:pt x="11922" y="1746"/>
                    <a:pt x="11564" y="1914"/>
                  </a:cubicBezTo>
                  <a:cubicBezTo>
                    <a:pt x="8411" y="3322"/>
                    <a:pt x="5698" y="5425"/>
                    <a:pt x="3596" y="8221"/>
                  </a:cubicBezTo>
                  <a:cubicBezTo>
                    <a:pt x="3260" y="8579"/>
                    <a:pt x="2986" y="9020"/>
                    <a:pt x="2734" y="9377"/>
                  </a:cubicBezTo>
                  <a:cubicBezTo>
                    <a:pt x="1052" y="12006"/>
                    <a:pt x="106" y="14886"/>
                    <a:pt x="1" y="17682"/>
                  </a:cubicBezTo>
                  <a:cubicBezTo>
                    <a:pt x="1" y="17955"/>
                    <a:pt x="1" y="18208"/>
                    <a:pt x="106" y="18481"/>
                  </a:cubicBezTo>
                  <a:cubicBezTo>
                    <a:pt x="190" y="20058"/>
                    <a:pt x="526" y="21277"/>
                    <a:pt x="1325" y="22244"/>
                  </a:cubicBezTo>
                  <a:cubicBezTo>
                    <a:pt x="2986" y="24431"/>
                    <a:pt x="6224" y="24704"/>
                    <a:pt x="8516" y="24704"/>
                  </a:cubicBezTo>
                  <a:lnTo>
                    <a:pt x="9041" y="24704"/>
                  </a:lnTo>
                  <a:cubicBezTo>
                    <a:pt x="10513" y="24620"/>
                    <a:pt x="11922" y="24620"/>
                    <a:pt x="13330" y="24515"/>
                  </a:cubicBezTo>
                  <a:cubicBezTo>
                    <a:pt x="15517" y="24347"/>
                    <a:pt x="17535" y="24095"/>
                    <a:pt x="19448" y="23821"/>
                  </a:cubicBezTo>
                  <a:cubicBezTo>
                    <a:pt x="23128" y="23212"/>
                    <a:pt x="26555" y="22329"/>
                    <a:pt x="29624" y="21025"/>
                  </a:cubicBezTo>
                  <a:cubicBezTo>
                    <a:pt x="33219" y="19616"/>
                    <a:pt x="35490" y="17871"/>
                    <a:pt x="36541" y="15769"/>
                  </a:cubicBezTo>
                  <a:cubicBezTo>
                    <a:pt x="37950" y="13141"/>
                    <a:pt x="37676" y="9714"/>
                    <a:pt x="35931" y="6476"/>
                  </a:cubicBezTo>
                  <a:cubicBezTo>
                    <a:pt x="33997" y="2965"/>
                    <a:pt x="29876" y="1577"/>
                    <a:pt x="26470" y="779"/>
                  </a:cubicBezTo>
                  <a:cubicBezTo>
                    <a:pt x="26197" y="694"/>
                    <a:pt x="25945" y="610"/>
                    <a:pt x="25671" y="610"/>
                  </a:cubicBezTo>
                  <a:cubicBezTo>
                    <a:pt x="24011" y="169"/>
                    <a:pt x="22350" y="1"/>
                    <a:pt x="20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671" y="1263684"/>
              <a:ext cx="785847" cy="452908"/>
            </a:xfrm>
            <a:custGeom>
              <a:avLst/>
              <a:gdLst/>
              <a:ahLst/>
              <a:cxnLst/>
              <a:rect l="l" t="t" r="r" b="b"/>
              <a:pathLst>
                <a:path w="25125" h="15596" extrusionOk="0">
                  <a:moveTo>
                    <a:pt x="14087" y="711"/>
                  </a:moveTo>
                  <a:cubicBezTo>
                    <a:pt x="15054" y="711"/>
                    <a:pt x="16021" y="795"/>
                    <a:pt x="16988" y="963"/>
                  </a:cubicBezTo>
                  <a:cubicBezTo>
                    <a:pt x="17156" y="1047"/>
                    <a:pt x="17345" y="1047"/>
                    <a:pt x="17513" y="1047"/>
                  </a:cubicBezTo>
                  <a:cubicBezTo>
                    <a:pt x="20499" y="1678"/>
                    <a:pt x="22328" y="2729"/>
                    <a:pt x="23211" y="4390"/>
                  </a:cubicBezTo>
                  <a:cubicBezTo>
                    <a:pt x="24262" y="6219"/>
                    <a:pt x="24346" y="8153"/>
                    <a:pt x="23379" y="9646"/>
                  </a:cubicBezTo>
                  <a:cubicBezTo>
                    <a:pt x="22685" y="10865"/>
                    <a:pt x="21109" y="11917"/>
                    <a:pt x="18649" y="12884"/>
                  </a:cubicBezTo>
                  <a:cubicBezTo>
                    <a:pt x="16715" y="13578"/>
                    <a:pt x="14612" y="14103"/>
                    <a:pt x="12426" y="14461"/>
                  </a:cubicBezTo>
                  <a:cubicBezTo>
                    <a:pt x="11206" y="14629"/>
                    <a:pt x="9987" y="14818"/>
                    <a:pt x="8662" y="14902"/>
                  </a:cubicBezTo>
                  <a:lnTo>
                    <a:pt x="5950" y="14902"/>
                  </a:lnTo>
                  <a:cubicBezTo>
                    <a:pt x="3764" y="14902"/>
                    <a:pt x="2439" y="14545"/>
                    <a:pt x="1661" y="13662"/>
                  </a:cubicBezTo>
                  <a:cubicBezTo>
                    <a:pt x="1220" y="13136"/>
                    <a:pt x="862" y="12442"/>
                    <a:pt x="778" y="11664"/>
                  </a:cubicBezTo>
                  <a:lnTo>
                    <a:pt x="778" y="11139"/>
                  </a:lnTo>
                  <a:cubicBezTo>
                    <a:pt x="694" y="9562"/>
                    <a:pt x="1304" y="7796"/>
                    <a:pt x="2523" y="6219"/>
                  </a:cubicBezTo>
                  <a:cubicBezTo>
                    <a:pt x="2712" y="5967"/>
                    <a:pt x="2881" y="5778"/>
                    <a:pt x="3049" y="5525"/>
                  </a:cubicBezTo>
                  <a:cubicBezTo>
                    <a:pt x="4373" y="3948"/>
                    <a:pt x="6202" y="2729"/>
                    <a:pt x="8137" y="1846"/>
                  </a:cubicBezTo>
                  <a:cubicBezTo>
                    <a:pt x="8410" y="1762"/>
                    <a:pt x="8662" y="1678"/>
                    <a:pt x="8936" y="1573"/>
                  </a:cubicBezTo>
                  <a:cubicBezTo>
                    <a:pt x="10512" y="1047"/>
                    <a:pt x="12341" y="711"/>
                    <a:pt x="14087" y="711"/>
                  </a:cubicBezTo>
                  <a:close/>
                  <a:moveTo>
                    <a:pt x="14191" y="0"/>
                  </a:moveTo>
                  <a:cubicBezTo>
                    <a:pt x="12308" y="0"/>
                    <a:pt x="10390" y="327"/>
                    <a:pt x="8662" y="963"/>
                  </a:cubicBezTo>
                  <a:cubicBezTo>
                    <a:pt x="8410" y="1047"/>
                    <a:pt x="8137" y="1152"/>
                    <a:pt x="7884" y="1236"/>
                  </a:cubicBezTo>
                  <a:cubicBezTo>
                    <a:pt x="5782" y="2098"/>
                    <a:pt x="3932" y="3423"/>
                    <a:pt x="2523" y="5084"/>
                  </a:cubicBezTo>
                  <a:cubicBezTo>
                    <a:pt x="2355" y="5357"/>
                    <a:pt x="2103" y="5525"/>
                    <a:pt x="1913" y="5778"/>
                  </a:cubicBezTo>
                  <a:cubicBezTo>
                    <a:pt x="610" y="7544"/>
                    <a:pt x="0" y="9373"/>
                    <a:pt x="84" y="11223"/>
                  </a:cubicBezTo>
                  <a:lnTo>
                    <a:pt x="84" y="11749"/>
                  </a:lnTo>
                  <a:cubicBezTo>
                    <a:pt x="168" y="12611"/>
                    <a:pt x="610" y="13494"/>
                    <a:pt x="1136" y="14103"/>
                  </a:cubicBezTo>
                  <a:cubicBezTo>
                    <a:pt x="1998" y="15154"/>
                    <a:pt x="3574" y="15596"/>
                    <a:pt x="5950" y="15596"/>
                  </a:cubicBezTo>
                  <a:lnTo>
                    <a:pt x="8662" y="15596"/>
                  </a:lnTo>
                  <a:cubicBezTo>
                    <a:pt x="10071" y="15512"/>
                    <a:pt x="11290" y="15344"/>
                    <a:pt x="12510" y="15154"/>
                  </a:cubicBezTo>
                  <a:cubicBezTo>
                    <a:pt x="14801" y="14818"/>
                    <a:pt x="16904" y="14292"/>
                    <a:pt x="18922" y="13494"/>
                  </a:cubicBezTo>
                  <a:cubicBezTo>
                    <a:pt x="21445" y="12526"/>
                    <a:pt x="23211" y="11391"/>
                    <a:pt x="23989" y="9982"/>
                  </a:cubicBezTo>
                  <a:cubicBezTo>
                    <a:pt x="25124" y="8322"/>
                    <a:pt x="25040" y="6135"/>
                    <a:pt x="23821" y="4033"/>
                  </a:cubicBezTo>
                  <a:cubicBezTo>
                    <a:pt x="22854" y="2203"/>
                    <a:pt x="20835" y="1047"/>
                    <a:pt x="17598" y="353"/>
                  </a:cubicBezTo>
                  <a:cubicBezTo>
                    <a:pt x="17429" y="353"/>
                    <a:pt x="17240" y="353"/>
                    <a:pt x="17072" y="269"/>
                  </a:cubicBezTo>
                  <a:cubicBezTo>
                    <a:pt x="16143" y="89"/>
                    <a:pt x="15172" y="0"/>
                    <a:pt x="1419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570653" y="1395202"/>
              <a:ext cx="394566" cy="191954"/>
            </a:xfrm>
            <a:custGeom>
              <a:avLst/>
              <a:gdLst/>
              <a:ahLst/>
              <a:cxnLst/>
              <a:rect l="l" t="t" r="r" b="b"/>
              <a:pathLst>
                <a:path w="12615" h="6610" extrusionOk="0">
                  <a:moveTo>
                    <a:pt x="8852" y="723"/>
                  </a:moveTo>
                  <a:cubicBezTo>
                    <a:pt x="9651" y="828"/>
                    <a:pt x="10786" y="1164"/>
                    <a:pt x="11396" y="1963"/>
                  </a:cubicBezTo>
                  <a:cubicBezTo>
                    <a:pt x="11837" y="2657"/>
                    <a:pt x="11753" y="3267"/>
                    <a:pt x="11143" y="3877"/>
                  </a:cubicBezTo>
                  <a:cubicBezTo>
                    <a:pt x="10513" y="4402"/>
                    <a:pt x="9566" y="4928"/>
                    <a:pt x="8158" y="5369"/>
                  </a:cubicBezTo>
                  <a:cubicBezTo>
                    <a:pt x="6938" y="5727"/>
                    <a:pt x="5530" y="5895"/>
                    <a:pt x="4310" y="5895"/>
                  </a:cubicBezTo>
                  <a:cubicBezTo>
                    <a:pt x="4099" y="5909"/>
                    <a:pt x="3896" y="5916"/>
                    <a:pt x="3701" y="5916"/>
                  </a:cubicBezTo>
                  <a:cubicBezTo>
                    <a:pt x="2753" y="5916"/>
                    <a:pt x="2013" y="5750"/>
                    <a:pt x="1577" y="5453"/>
                  </a:cubicBezTo>
                  <a:cubicBezTo>
                    <a:pt x="1325" y="5285"/>
                    <a:pt x="1157" y="5033"/>
                    <a:pt x="1052" y="4760"/>
                  </a:cubicBezTo>
                  <a:cubicBezTo>
                    <a:pt x="715" y="3982"/>
                    <a:pt x="1325" y="3183"/>
                    <a:pt x="1851" y="2741"/>
                  </a:cubicBezTo>
                  <a:cubicBezTo>
                    <a:pt x="2544" y="2048"/>
                    <a:pt x="3680" y="1522"/>
                    <a:pt x="5004" y="1164"/>
                  </a:cubicBezTo>
                  <a:cubicBezTo>
                    <a:pt x="5971" y="828"/>
                    <a:pt x="7023" y="723"/>
                    <a:pt x="7990" y="723"/>
                  </a:cubicBezTo>
                  <a:close/>
                  <a:moveTo>
                    <a:pt x="8086" y="0"/>
                  </a:moveTo>
                  <a:cubicBezTo>
                    <a:pt x="7058" y="0"/>
                    <a:pt x="5915" y="127"/>
                    <a:pt x="4836" y="471"/>
                  </a:cubicBezTo>
                  <a:cubicBezTo>
                    <a:pt x="3427" y="912"/>
                    <a:pt x="2208" y="1522"/>
                    <a:pt x="1325" y="2216"/>
                  </a:cubicBezTo>
                  <a:cubicBezTo>
                    <a:pt x="358" y="3099"/>
                    <a:pt x="0" y="4066"/>
                    <a:pt x="358" y="5033"/>
                  </a:cubicBezTo>
                  <a:cubicBezTo>
                    <a:pt x="526" y="5369"/>
                    <a:pt x="799" y="5727"/>
                    <a:pt x="1241" y="6084"/>
                  </a:cubicBezTo>
                  <a:cubicBezTo>
                    <a:pt x="1935" y="6505"/>
                    <a:pt x="3154" y="6610"/>
                    <a:pt x="4037" y="6610"/>
                  </a:cubicBezTo>
                  <a:lnTo>
                    <a:pt x="4310" y="6610"/>
                  </a:lnTo>
                  <a:cubicBezTo>
                    <a:pt x="5614" y="6610"/>
                    <a:pt x="7107" y="6421"/>
                    <a:pt x="8410" y="5979"/>
                  </a:cubicBezTo>
                  <a:cubicBezTo>
                    <a:pt x="9377" y="5727"/>
                    <a:pt x="10786" y="5201"/>
                    <a:pt x="11669" y="4402"/>
                  </a:cubicBezTo>
                  <a:cubicBezTo>
                    <a:pt x="12531" y="3540"/>
                    <a:pt x="12615" y="2573"/>
                    <a:pt x="11921" y="1606"/>
                  </a:cubicBezTo>
                  <a:cubicBezTo>
                    <a:pt x="11396" y="723"/>
                    <a:pt x="10344" y="197"/>
                    <a:pt x="8936" y="29"/>
                  </a:cubicBezTo>
                  <a:cubicBezTo>
                    <a:pt x="8665" y="10"/>
                    <a:pt x="8380" y="0"/>
                    <a:pt x="808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-119826" y="-30758"/>
              <a:ext cx="1992533" cy="1078255"/>
            </a:xfrm>
            <a:custGeom>
              <a:avLst/>
              <a:gdLst/>
              <a:ahLst/>
              <a:cxnLst/>
              <a:rect l="l" t="t" r="r" b="b"/>
              <a:pathLst>
                <a:path w="63705" h="37130" extrusionOk="0">
                  <a:moveTo>
                    <a:pt x="61938" y="0"/>
                  </a:moveTo>
                  <a:lnTo>
                    <a:pt x="61413" y="421"/>
                  </a:lnTo>
                  <a:lnTo>
                    <a:pt x="61497" y="610"/>
                  </a:lnTo>
                  <a:cubicBezTo>
                    <a:pt x="62653" y="1998"/>
                    <a:pt x="62990" y="4100"/>
                    <a:pt x="62464" y="6392"/>
                  </a:cubicBezTo>
                  <a:cubicBezTo>
                    <a:pt x="62128" y="8137"/>
                    <a:pt x="61245" y="9882"/>
                    <a:pt x="60362" y="11564"/>
                  </a:cubicBezTo>
                  <a:lnTo>
                    <a:pt x="60025" y="12089"/>
                  </a:lnTo>
                  <a:cubicBezTo>
                    <a:pt x="58533" y="15054"/>
                    <a:pt x="57208" y="18039"/>
                    <a:pt x="56073" y="21109"/>
                  </a:cubicBezTo>
                  <a:lnTo>
                    <a:pt x="55989" y="21277"/>
                  </a:lnTo>
                  <a:cubicBezTo>
                    <a:pt x="55379" y="22938"/>
                    <a:pt x="54769" y="24599"/>
                    <a:pt x="53361" y="25650"/>
                  </a:cubicBezTo>
                  <a:cubicBezTo>
                    <a:pt x="52036" y="26701"/>
                    <a:pt x="50123" y="26890"/>
                    <a:pt x="48273" y="26890"/>
                  </a:cubicBezTo>
                  <a:cubicBezTo>
                    <a:pt x="44951" y="26890"/>
                    <a:pt x="41440" y="26617"/>
                    <a:pt x="38118" y="26281"/>
                  </a:cubicBezTo>
                  <a:lnTo>
                    <a:pt x="38034" y="26281"/>
                  </a:lnTo>
                  <a:cubicBezTo>
                    <a:pt x="34880" y="25923"/>
                    <a:pt x="31537" y="25650"/>
                    <a:pt x="28215" y="25650"/>
                  </a:cubicBezTo>
                  <a:lnTo>
                    <a:pt x="25861" y="25650"/>
                  </a:lnTo>
                  <a:cubicBezTo>
                    <a:pt x="16400" y="26176"/>
                    <a:pt x="7023" y="30128"/>
                    <a:pt x="106" y="36520"/>
                  </a:cubicBezTo>
                  <a:lnTo>
                    <a:pt x="1" y="36604"/>
                  </a:lnTo>
                  <a:lnTo>
                    <a:pt x="442" y="37129"/>
                  </a:lnTo>
                  <a:lnTo>
                    <a:pt x="632" y="37045"/>
                  </a:lnTo>
                  <a:cubicBezTo>
                    <a:pt x="7464" y="30738"/>
                    <a:pt x="16652" y="26890"/>
                    <a:pt x="25861" y="26365"/>
                  </a:cubicBezTo>
                  <a:lnTo>
                    <a:pt x="28215" y="26365"/>
                  </a:lnTo>
                  <a:cubicBezTo>
                    <a:pt x="31453" y="26365"/>
                    <a:pt x="34796" y="26617"/>
                    <a:pt x="38034" y="26974"/>
                  </a:cubicBezTo>
                  <a:cubicBezTo>
                    <a:pt x="41356" y="27227"/>
                    <a:pt x="44867" y="27584"/>
                    <a:pt x="48273" y="27584"/>
                  </a:cubicBezTo>
                  <a:cubicBezTo>
                    <a:pt x="50291" y="27584"/>
                    <a:pt x="52309" y="27416"/>
                    <a:pt x="53802" y="26176"/>
                  </a:cubicBezTo>
                  <a:cubicBezTo>
                    <a:pt x="55295" y="25040"/>
                    <a:pt x="55989" y="23295"/>
                    <a:pt x="56682" y="21550"/>
                  </a:cubicBezTo>
                  <a:lnTo>
                    <a:pt x="56682" y="21361"/>
                  </a:lnTo>
                  <a:cubicBezTo>
                    <a:pt x="57818" y="18291"/>
                    <a:pt x="59226" y="15327"/>
                    <a:pt x="60719" y="12426"/>
                  </a:cubicBezTo>
                  <a:lnTo>
                    <a:pt x="60971" y="11816"/>
                  </a:lnTo>
                  <a:cubicBezTo>
                    <a:pt x="61854" y="10155"/>
                    <a:pt x="62737" y="8410"/>
                    <a:pt x="63179" y="6476"/>
                  </a:cubicBezTo>
                  <a:cubicBezTo>
                    <a:pt x="63705" y="4016"/>
                    <a:pt x="63347" y="1745"/>
                    <a:pt x="62023" y="168"/>
                  </a:cubicBezTo>
                  <a:lnTo>
                    <a:pt x="6193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-54050" y="-23441"/>
              <a:ext cx="1715665" cy="824271"/>
            </a:xfrm>
            <a:custGeom>
              <a:avLst/>
              <a:gdLst/>
              <a:ahLst/>
              <a:cxnLst/>
              <a:rect l="l" t="t" r="r" b="b"/>
              <a:pathLst>
                <a:path w="54853" h="28384" extrusionOk="0">
                  <a:moveTo>
                    <a:pt x="52834" y="0"/>
                  </a:moveTo>
                  <a:lnTo>
                    <a:pt x="52225" y="358"/>
                  </a:lnTo>
                  <a:lnTo>
                    <a:pt x="52393" y="526"/>
                  </a:lnTo>
                  <a:cubicBezTo>
                    <a:pt x="53612" y="2271"/>
                    <a:pt x="54138" y="4731"/>
                    <a:pt x="53802" y="7275"/>
                  </a:cubicBezTo>
                  <a:cubicBezTo>
                    <a:pt x="53528" y="9819"/>
                    <a:pt x="52666" y="12174"/>
                    <a:pt x="51699" y="14192"/>
                  </a:cubicBezTo>
                  <a:cubicBezTo>
                    <a:pt x="50900" y="16042"/>
                    <a:pt x="49933" y="18039"/>
                    <a:pt x="48272" y="19448"/>
                  </a:cubicBezTo>
                  <a:cubicBezTo>
                    <a:pt x="46779" y="20667"/>
                    <a:pt x="44677" y="21466"/>
                    <a:pt x="42238" y="21719"/>
                  </a:cubicBezTo>
                  <a:lnTo>
                    <a:pt x="40472" y="21719"/>
                  </a:lnTo>
                  <a:cubicBezTo>
                    <a:pt x="39169" y="21719"/>
                    <a:pt x="37760" y="21635"/>
                    <a:pt x="36456" y="21550"/>
                  </a:cubicBezTo>
                  <a:cubicBezTo>
                    <a:pt x="36099" y="21550"/>
                    <a:pt x="35742" y="21466"/>
                    <a:pt x="35405" y="21466"/>
                  </a:cubicBezTo>
                  <a:cubicBezTo>
                    <a:pt x="33029" y="21298"/>
                    <a:pt x="30591" y="21193"/>
                    <a:pt x="28131" y="21193"/>
                  </a:cubicBezTo>
                  <a:cubicBezTo>
                    <a:pt x="24367" y="21193"/>
                    <a:pt x="20415" y="21466"/>
                    <a:pt x="16652" y="21908"/>
                  </a:cubicBezTo>
                  <a:cubicBezTo>
                    <a:pt x="11480" y="22518"/>
                    <a:pt x="5004" y="23737"/>
                    <a:pt x="189" y="27690"/>
                  </a:cubicBezTo>
                  <a:lnTo>
                    <a:pt x="0" y="27858"/>
                  </a:lnTo>
                  <a:lnTo>
                    <a:pt x="442" y="28383"/>
                  </a:lnTo>
                  <a:lnTo>
                    <a:pt x="631" y="28215"/>
                  </a:lnTo>
                  <a:cubicBezTo>
                    <a:pt x="5361" y="24347"/>
                    <a:pt x="11669" y="23127"/>
                    <a:pt x="16736" y="22602"/>
                  </a:cubicBezTo>
                  <a:cubicBezTo>
                    <a:pt x="20499" y="22076"/>
                    <a:pt x="24367" y="21908"/>
                    <a:pt x="28131" y="21908"/>
                  </a:cubicBezTo>
                  <a:cubicBezTo>
                    <a:pt x="30591" y="21908"/>
                    <a:pt x="33029" y="21992"/>
                    <a:pt x="35405" y="22160"/>
                  </a:cubicBezTo>
                  <a:cubicBezTo>
                    <a:pt x="35742" y="22160"/>
                    <a:pt x="36099" y="22244"/>
                    <a:pt x="36456" y="22244"/>
                  </a:cubicBezTo>
                  <a:cubicBezTo>
                    <a:pt x="37760" y="22349"/>
                    <a:pt x="39084" y="22434"/>
                    <a:pt x="40472" y="22434"/>
                  </a:cubicBezTo>
                  <a:lnTo>
                    <a:pt x="42238" y="22434"/>
                  </a:lnTo>
                  <a:cubicBezTo>
                    <a:pt x="44866" y="22160"/>
                    <a:pt x="47137" y="21298"/>
                    <a:pt x="48714" y="19974"/>
                  </a:cubicBezTo>
                  <a:cubicBezTo>
                    <a:pt x="50459" y="18481"/>
                    <a:pt x="51510" y="16378"/>
                    <a:pt x="52393" y="14465"/>
                  </a:cubicBezTo>
                  <a:cubicBezTo>
                    <a:pt x="53276" y="12447"/>
                    <a:pt x="54243" y="9987"/>
                    <a:pt x="54495" y="7359"/>
                  </a:cubicBezTo>
                  <a:cubicBezTo>
                    <a:pt x="54853" y="4647"/>
                    <a:pt x="54243" y="2019"/>
                    <a:pt x="52918" y="85"/>
                  </a:cubicBezTo>
                  <a:lnTo>
                    <a:pt x="528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-26432" y="-130275"/>
              <a:ext cx="1451964" cy="618494"/>
            </a:xfrm>
            <a:custGeom>
              <a:avLst/>
              <a:gdLst/>
              <a:ahLst/>
              <a:cxnLst/>
              <a:rect l="l" t="t" r="r" b="b"/>
              <a:pathLst>
                <a:path w="46422" h="21298" extrusionOk="0">
                  <a:moveTo>
                    <a:pt x="31095" y="694"/>
                  </a:moveTo>
                  <a:cubicBezTo>
                    <a:pt x="32062" y="694"/>
                    <a:pt x="32945" y="694"/>
                    <a:pt x="33807" y="799"/>
                  </a:cubicBezTo>
                  <a:cubicBezTo>
                    <a:pt x="37150" y="967"/>
                    <a:pt x="42217" y="1325"/>
                    <a:pt x="44320" y="4563"/>
                  </a:cubicBezTo>
                  <a:cubicBezTo>
                    <a:pt x="45560" y="6476"/>
                    <a:pt x="45728" y="9545"/>
                    <a:pt x="44845" y="12699"/>
                  </a:cubicBezTo>
                  <a:cubicBezTo>
                    <a:pt x="44235" y="14717"/>
                    <a:pt x="43268" y="16378"/>
                    <a:pt x="42133" y="17429"/>
                  </a:cubicBezTo>
                  <a:cubicBezTo>
                    <a:pt x="40031" y="19364"/>
                    <a:pt x="37066" y="19532"/>
                    <a:pt x="34165" y="19721"/>
                  </a:cubicBezTo>
                  <a:cubicBezTo>
                    <a:pt x="33639" y="19805"/>
                    <a:pt x="33114" y="19805"/>
                    <a:pt x="32672" y="19889"/>
                  </a:cubicBezTo>
                  <a:cubicBezTo>
                    <a:pt x="28467" y="20247"/>
                    <a:pt x="24346" y="20499"/>
                    <a:pt x="20499" y="20499"/>
                  </a:cubicBezTo>
                  <a:cubicBezTo>
                    <a:pt x="19805" y="20499"/>
                    <a:pt x="19006" y="20499"/>
                    <a:pt x="18228" y="20583"/>
                  </a:cubicBezTo>
                  <a:lnTo>
                    <a:pt x="14991" y="20583"/>
                  </a:lnTo>
                  <a:cubicBezTo>
                    <a:pt x="12089" y="20583"/>
                    <a:pt x="8410" y="20415"/>
                    <a:pt x="5530" y="18922"/>
                  </a:cubicBezTo>
                  <a:cubicBezTo>
                    <a:pt x="3154" y="17703"/>
                    <a:pt x="1409" y="15159"/>
                    <a:pt x="1052" y="12447"/>
                  </a:cubicBezTo>
                  <a:cubicBezTo>
                    <a:pt x="694" y="10071"/>
                    <a:pt x="1136" y="8242"/>
                    <a:pt x="2376" y="6749"/>
                  </a:cubicBezTo>
                  <a:cubicBezTo>
                    <a:pt x="5004" y="3322"/>
                    <a:pt x="11038" y="2628"/>
                    <a:pt x="15411" y="2103"/>
                  </a:cubicBezTo>
                  <a:cubicBezTo>
                    <a:pt x="16294" y="2019"/>
                    <a:pt x="17261" y="1850"/>
                    <a:pt x="18228" y="1745"/>
                  </a:cubicBezTo>
                  <a:cubicBezTo>
                    <a:pt x="22433" y="1220"/>
                    <a:pt x="26806" y="694"/>
                    <a:pt x="31095" y="694"/>
                  </a:cubicBezTo>
                  <a:close/>
                  <a:moveTo>
                    <a:pt x="31095" y="0"/>
                  </a:moveTo>
                  <a:cubicBezTo>
                    <a:pt x="26806" y="0"/>
                    <a:pt x="22433" y="526"/>
                    <a:pt x="18144" y="1051"/>
                  </a:cubicBezTo>
                  <a:cubicBezTo>
                    <a:pt x="17177" y="1136"/>
                    <a:pt x="16210" y="1325"/>
                    <a:pt x="15327" y="1409"/>
                  </a:cubicBezTo>
                  <a:cubicBezTo>
                    <a:pt x="10786" y="1934"/>
                    <a:pt x="4647" y="2628"/>
                    <a:pt x="1745" y="6308"/>
                  </a:cubicBezTo>
                  <a:cubicBezTo>
                    <a:pt x="526" y="7884"/>
                    <a:pt x="0" y="9987"/>
                    <a:pt x="358" y="12531"/>
                  </a:cubicBezTo>
                  <a:cubicBezTo>
                    <a:pt x="694" y="15516"/>
                    <a:pt x="2628" y="18144"/>
                    <a:pt x="5256" y="19532"/>
                  </a:cubicBezTo>
                  <a:cubicBezTo>
                    <a:pt x="8242" y="21109"/>
                    <a:pt x="12005" y="21298"/>
                    <a:pt x="14991" y="21298"/>
                  </a:cubicBezTo>
                  <a:lnTo>
                    <a:pt x="18228" y="21298"/>
                  </a:lnTo>
                  <a:cubicBezTo>
                    <a:pt x="19006" y="21193"/>
                    <a:pt x="19805" y="21193"/>
                    <a:pt x="20499" y="21193"/>
                  </a:cubicBezTo>
                  <a:cubicBezTo>
                    <a:pt x="24452" y="21193"/>
                    <a:pt x="28467" y="20941"/>
                    <a:pt x="32672" y="20583"/>
                  </a:cubicBezTo>
                  <a:cubicBezTo>
                    <a:pt x="33198" y="20499"/>
                    <a:pt x="33723" y="20499"/>
                    <a:pt x="34249" y="20415"/>
                  </a:cubicBezTo>
                  <a:cubicBezTo>
                    <a:pt x="37234" y="20247"/>
                    <a:pt x="40304" y="19973"/>
                    <a:pt x="42575" y="17955"/>
                  </a:cubicBezTo>
                  <a:cubicBezTo>
                    <a:pt x="43794" y="16820"/>
                    <a:pt x="44845" y="14991"/>
                    <a:pt x="45560" y="12888"/>
                  </a:cubicBezTo>
                  <a:cubicBezTo>
                    <a:pt x="46422" y="9545"/>
                    <a:pt x="46254" y="6308"/>
                    <a:pt x="44845" y="4205"/>
                  </a:cubicBezTo>
                  <a:cubicBezTo>
                    <a:pt x="42575" y="610"/>
                    <a:pt x="37318" y="274"/>
                    <a:pt x="33913" y="84"/>
                  </a:cubicBezTo>
                  <a:cubicBezTo>
                    <a:pt x="33030" y="0"/>
                    <a:pt x="32062" y="0"/>
                    <a:pt x="3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50404" y="4379"/>
              <a:ext cx="923281" cy="369069"/>
            </a:xfrm>
            <a:custGeom>
              <a:avLst/>
              <a:gdLst/>
              <a:ahLst/>
              <a:cxnLst/>
              <a:rect l="l" t="t" r="r" b="b"/>
              <a:pathLst>
                <a:path w="29519" h="12709" extrusionOk="0">
                  <a:moveTo>
                    <a:pt x="20226" y="703"/>
                  </a:moveTo>
                  <a:cubicBezTo>
                    <a:pt x="23485" y="788"/>
                    <a:pt x="25755" y="1418"/>
                    <a:pt x="27059" y="2638"/>
                  </a:cubicBezTo>
                  <a:cubicBezTo>
                    <a:pt x="28383" y="3773"/>
                    <a:pt x="28825" y="5707"/>
                    <a:pt x="28026" y="7452"/>
                  </a:cubicBezTo>
                  <a:cubicBezTo>
                    <a:pt x="27584" y="8588"/>
                    <a:pt x="26807" y="9555"/>
                    <a:pt x="25755" y="10164"/>
                  </a:cubicBezTo>
                  <a:cubicBezTo>
                    <a:pt x="24263" y="11132"/>
                    <a:pt x="22433" y="11216"/>
                    <a:pt x="20667" y="11300"/>
                  </a:cubicBezTo>
                  <a:lnTo>
                    <a:pt x="20226" y="11405"/>
                  </a:lnTo>
                  <a:lnTo>
                    <a:pt x="19805" y="11405"/>
                  </a:lnTo>
                  <a:lnTo>
                    <a:pt x="18649" y="11489"/>
                  </a:lnTo>
                  <a:cubicBezTo>
                    <a:pt x="16547" y="11657"/>
                    <a:pt x="14360" y="11825"/>
                    <a:pt x="12258" y="11930"/>
                  </a:cubicBezTo>
                  <a:lnTo>
                    <a:pt x="11396" y="11930"/>
                  </a:lnTo>
                  <a:cubicBezTo>
                    <a:pt x="10513" y="12015"/>
                    <a:pt x="9630" y="12015"/>
                    <a:pt x="8768" y="12015"/>
                  </a:cubicBezTo>
                  <a:cubicBezTo>
                    <a:pt x="7359" y="12015"/>
                    <a:pt x="6224" y="11930"/>
                    <a:pt x="5257" y="11741"/>
                  </a:cubicBezTo>
                  <a:cubicBezTo>
                    <a:pt x="4374" y="11489"/>
                    <a:pt x="3680" y="11216"/>
                    <a:pt x="3070" y="10879"/>
                  </a:cubicBezTo>
                  <a:cubicBezTo>
                    <a:pt x="1830" y="10080"/>
                    <a:pt x="1052" y="8672"/>
                    <a:pt x="968" y="7200"/>
                  </a:cubicBezTo>
                  <a:cubicBezTo>
                    <a:pt x="694" y="3079"/>
                    <a:pt x="4815" y="2469"/>
                    <a:pt x="8242" y="1944"/>
                  </a:cubicBezTo>
                  <a:lnTo>
                    <a:pt x="8494" y="1944"/>
                  </a:lnTo>
                  <a:cubicBezTo>
                    <a:pt x="8936" y="1839"/>
                    <a:pt x="9461" y="1755"/>
                    <a:pt x="9903" y="1671"/>
                  </a:cubicBezTo>
                  <a:lnTo>
                    <a:pt x="10071" y="1671"/>
                  </a:lnTo>
                  <a:cubicBezTo>
                    <a:pt x="13141" y="1145"/>
                    <a:pt x="16294" y="703"/>
                    <a:pt x="19364" y="703"/>
                  </a:cubicBezTo>
                  <a:close/>
                  <a:moveTo>
                    <a:pt x="19578" y="1"/>
                  </a:moveTo>
                  <a:cubicBezTo>
                    <a:pt x="16319" y="1"/>
                    <a:pt x="13071" y="489"/>
                    <a:pt x="9987" y="977"/>
                  </a:cubicBezTo>
                  <a:lnTo>
                    <a:pt x="8410" y="1229"/>
                  </a:lnTo>
                  <a:lnTo>
                    <a:pt x="8053" y="1229"/>
                  </a:lnTo>
                  <a:cubicBezTo>
                    <a:pt x="4647" y="1755"/>
                    <a:pt x="1" y="2469"/>
                    <a:pt x="253" y="7284"/>
                  </a:cubicBezTo>
                  <a:cubicBezTo>
                    <a:pt x="358" y="8945"/>
                    <a:pt x="1220" y="10522"/>
                    <a:pt x="2629" y="11489"/>
                  </a:cubicBezTo>
                  <a:cubicBezTo>
                    <a:pt x="3322" y="11825"/>
                    <a:pt x="4121" y="12183"/>
                    <a:pt x="5088" y="12351"/>
                  </a:cubicBezTo>
                  <a:cubicBezTo>
                    <a:pt x="6140" y="12624"/>
                    <a:pt x="7275" y="12708"/>
                    <a:pt x="8768" y="12708"/>
                  </a:cubicBezTo>
                  <a:cubicBezTo>
                    <a:pt x="9630" y="12708"/>
                    <a:pt x="10597" y="12708"/>
                    <a:pt x="11396" y="12624"/>
                  </a:cubicBezTo>
                  <a:lnTo>
                    <a:pt x="12258" y="12624"/>
                  </a:lnTo>
                  <a:cubicBezTo>
                    <a:pt x="14444" y="12540"/>
                    <a:pt x="16652" y="12351"/>
                    <a:pt x="18754" y="12183"/>
                  </a:cubicBezTo>
                  <a:lnTo>
                    <a:pt x="19890" y="12099"/>
                  </a:lnTo>
                  <a:cubicBezTo>
                    <a:pt x="19974" y="12099"/>
                    <a:pt x="20142" y="12099"/>
                    <a:pt x="20226" y="12015"/>
                  </a:cubicBezTo>
                  <a:lnTo>
                    <a:pt x="20667" y="12015"/>
                  </a:lnTo>
                  <a:cubicBezTo>
                    <a:pt x="22602" y="11930"/>
                    <a:pt x="24536" y="11825"/>
                    <a:pt x="26113" y="10774"/>
                  </a:cubicBezTo>
                  <a:cubicBezTo>
                    <a:pt x="27248" y="10080"/>
                    <a:pt x="28215" y="9029"/>
                    <a:pt x="28741" y="7726"/>
                  </a:cubicBezTo>
                  <a:cubicBezTo>
                    <a:pt x="29519" y="5623"/>
                    <a:pt x="29077" y="3521"/>
                    <a:pt x="27584" y="2112"/>
                  </a:cubicBezTo>
                  <a:cubicBezTo>
                    <a:pt x="26113" y="788"/>
                    <a:pt x="23653" y="94"/>
                    <a:pt x="20331" y="10"/>
                  </a:cubicBezTo>
                  <a:cubicBezTo>
                    <a:pt x="20080" y="4"/>
                    <a:pt x="19829" y="1"/>
                    <a:pt x="19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518702" y="134067"/>
              <a:ext cx="391938" cy="125191"/>
            </a:xfrm>
            <a:custGeom>
              <a:avLst/>
              <a:gdLst/>
              <a:ahLst/>
              <a:cxnLst/>
              <a:rect l="l" t="t" r="r" b="b"/>
              <a:pathLst>
                <a:path w="12531" h="4311" extrusionOk="0">
                  <a:moveTo>
                    <a:pt x="8158" y="716"/>
                  </a:moveTo>
                  <a:cubicBezTo>
                    <a:pt x="8852" y="716"/>
                    <a:pt x="9546" y="800"/>
                    <a:pt x="10260" y="884"/>
                  </a:cubicBezTo>
                  <a:cubicBezTo>
                    <a:pt x="11227" y="968"/>
                    <a:pt x="11837" y="1325"/>
                    <a:pt x="11837" y="1851"/>
                  </a:cubicBezTo>
                  <a:cubicBezTo>
                    <a:pt x="11837" y="2377"/>
                    <a:pt x="11038" y="3070"/>
                    <a:pt x="9819" y="3154"/>
                  </a:cubicBezTo>
                  <a:cubicBezTo>
                    <a:pt x="9377" y="3154"/>
                    <a:pt x="8936" y="3154"/>
                    <a:pt x="8494" y="3070"/>
                  </a:cubicBezTo>
                  <a:lnTo>
                    <a:pt x="7443" y="3070"/>
                  </a:lnTo>
                  <a:cubicBezTo>
                    <a:pt x="6665" y="3070"/>
                    <a:pt x="5866" y="3154"/>
                    <a:pt x="5088" y="3344"/>
                  </a:cubicBezTo>
                  <a:cubicBezTo>
                    <a:pt x="4289" y="3428"/>
                    <a:pt x="3512" y="3596"/>
                    <a:pt x="2818" y="3596"/>
                  </a:cubicBezTo>
                  <a:cubicBezTo>
                    <a:pt x="2376" y="3596"/>
                    <a:pt x="1935" y="3512"/>
                    <a:pt x="1493" y="3428"/>
                  </a:cubicBezTo>
                  <a:cubicBezTo>
                    <a:pt x="1136" y="3344"/>
                    <a:pt x="968" y="3260"/>
                    <a:pt x="883" y="3070"/>
                  </a:cubicBezTo>
                  <a:cubicBezTo>
                    <a:pt x="799" y="2818"/>
                    <a:pt x="883" y="2545"/>
                    <a:pt x="1052" y="2377"/>
                  </a:cubicBezTo>
                  <a:cubicBezTo>
                    <a:pt x="1241" y="2103"/>
                    <a:pt x="1577" y="1935"/>
                    <a:pt x="1935" y="1851"/>
                  </a:cubicBezTo>
                  <a:cubicBezTo>
                    <a:pt x="3764" y="1157"/>
                    <a:pt x="5971" y="716"/>
                    <a:pt x="8158" y="716"/>
                  </a:cubicBezTo>
                  <a:close/>
                  <a:moveTo>
                    <a:pt x="8158" y="1"/>
                  </a:moveTo>
                  <a:cubicBezTo>
                    <a:pt x="5866" y="1"/>
                    <a:pt x="3596" y="442"/>
                    <a:pt x="1661" y="1241"/>
                  </a:cubicBezTo>
                  <a:cubicBezTo>
                    <a:pt x="1325" y="1325"/>
                    <a:pt x="883" y="1494"/>
                    <a:pt x="526" y="1935"/>
                  </a:cubicBezTo>
                  <a:cubicBezTo>
                    <a:pt x="190" y="2377"/>
                    <a:pt x="0" y="2986"/>
                    <a:pt x="274" y="3428"/>
                  </a:cubicBezTo>
                  <a:cubicBezTo>
                    <a:pt x="442" y="3680"/>
                    <a:pt x="799" y="3953"/>
                    <a:pt x="1325" y="4122"/>
                  </a:cubicBezTo>
                  <a:cubicBezTo>
                    <a:pt x="1767" y="4206"/>
                    <a:pt x="2292" y="4311"/>
                    <a:pt x="2818" y="4311"/>
                  </a:cubicBezTo>
                  <a:cubicBezTo>
                    <a:pt x="3596" y="4311"/>
                    <a:pt x="4395" y="4122"/>
                    <a:pt x="5172" y="4037"/>
                  </a:cubicBezTo>
                  <a:cubicBezTo>
                    <a:pt x="5971" y="3869"/>
                    <a:pt x="6665" y="3785"/>
                    <a:pt x="7443" y="3785"/>
                  </a:cubicBezTo>
                  <a:lnTo>
                    <a:pt x="8410" y="3785"/>
                  </a:lnTo>
                  <a:cubicBezTo>
                    <a:pt x="8852" y="3869"/>
                    <a:pt x="9377" y="3869"/>
                    <a:pt x="9819" y="3869"/>
                  </a:cubicBezTo>
                  <a:cubicBezTo>
                    <a:pt x="11564" y="3785"/>
                    <a:pt x="12531" y="2734"/>
                    <a:pt x="12531" y="1851"/>
                  </a:cubicBezTo>
                  <a:cubicBezTo>
                    <a:pt x="12531" y="1157"/>
                    <a:pt x="12005" y="358"/>
                    <a:pt x="10344" y="190"/>
                  </a:cubicBezTo>
                  <a:cubicBezTo>
                    <a:pt x="9651" y="106"/>
                    <a:pt x="8936" y="1"/>
                    <a:pt x="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327066" y="2400967"/>
              <a:ext cx="657609" cy="564770"/>
            </a:xfrm>
            <a:custGeom>
              <a:avLst/>
              <a:gdLst/>
              <a:ahLst/>
              <a:cxnLst/>
              <a:rect l="l" t="t" r="r" b="b"/>
              <a:pathLst>
                <a:path w="21025" h="19448" extrusionOk="0">
                  <a:moveTo>
                    <a:pt x="6497" y="694"/>
                  </a:moveTo>
                  <a:cubicBezTo>
                    <a:pt x="10260" y="694"/>
                    <a:pt x="14991" y="2460"/>
                    <a:pt x="17261" y="4731"/>
                  </a:cubicBezTo>
                  <a:cubicBezTo>
                    <a:pt x="19889" y="7359"/>
                    <a:pt x="20331" y="14886"/>
                    <a:pt x="18060" y="17598"/>
                  </a:cubicBezTo>
                  <a:cubicBezTo>
                    <a:pt x="17430" y="18313"/>
                    <a:pt x="16483" y="18754"/>
                    <a:pt x="15432" y="18754"/>
                  </a:cubicBezTo>
                  <a:cubicBezTo>
                    <a:pt x="14907" y="18754"/>
                    <a:pt x="14381" y="18649"/>
                    <a:pt x="13855" y="18481"/>
                  </a:cubicBezTo>
                  <a:cubicBezTo>
                    <a:pt x="12279" y="17871"/>
                    <a:pt x="11038" y="16462"/>
                    <a:pt x="10260" y="15411"/>
                  </a:cubicBezTo>
                  <a:cubicBezTo>
                    <a:pt x="9903" y="15075"/>
                    <a:pt x="9651" y="14633"/>
                    <a:pt x="9293" y="14276"/>
                  </a:cubicBezTo>
                  <a:cubicBezTo>
                    <a:pt x="8683" y="13309"/>
                    <a:pt x="7969" y="12342"/>
                    <a:pt x="7107" y="11564"/>
                  </a:cubicBezTo>
                  <a:cubicBezTo>
                    <a:pt x="6497" y="10954"/>
                    <a:pt x="5698" y="10428"/>
                    <a:pt x="5004" y="9903"/>
                  </a:cubicBezTo>
                  <a:cubicBezTo>
                    <a:pt x="4289" y="9293"/>
                    <a:pt x="3511" y="8767"/>
                    <a:pt x="2902" y="8053"/>
                  </a:cubicBezTo>
                  <a:cubicBezTo>
                    <a:pt x="1766" y="7001"/>
                    <a:pt x="799" y="5172"/>
                    <a:pt x="1325" y="3511"/>
                  </a:cubicBezTo>
                  <a:cubicBezTo>
                    <a:pt x="1577" y="2460"/>
                    <a:pt x="2544" y="1577"/>
                    <a:pt x="3764" y="1136"/>
                  </a:cubicBezTo>
                  <a:cubicBezTo>
                    <a:pt x="4479" y="883"/>
                    <a:pt x="5446" y="694"/>
                    <a:pt x="6497" y="694"/>
                  </a:cubicBezTo>
                  <a:close/>
                  <a:moveTo>
                    <a:pt x="6497" y="0"/>
                  </a:moveTo>
                  <a:cubicBezTo>
                    <a:pt x="5341" y="0"/>
                    <a:pt x="4289" y="168"/>
                    <a:pt x="3511" y="526"/>
                  </a:cubicBezTo>
                  <a:cubicBezTo>
                    <a:pt x="2103" y="1052"/>
                    <a:pt x="967" y="2103"/>
                    <a:pt x="610" y="3322"/>
                  </a:cubicBezTo>
                  <a:cubicBezTo>
                    <a:pt x="0" y="5256"/>
                    <a:pt x="1136" y="7359"/>
                    <a:pt x="2376" y="8578"/>
                  </a:cubicBezTo>
                  <a:cubicBezTo>
                    <a:pt x="3070" y="9293"/>
                    <a:pt x="3869" y="9903"/>
                    <a:pt x="4563" y="10428"/>
                  </a:cubicBezTo>
                  <a:cubicBezTo>
                    <a:pt x="5256" y="10954"/>
                    <a:pt x="5971" y="11480"/>
                    <a:pt x="6581" y="12089"/>
                  </a:cubicBezTo>
                  <a:cubicBezTo>
                    <a:pt x="7443" y="12867"/>
                    <a:pt x="8074" y="13750"/>
                    <a:pt x="8767" y="14717"/>
                  </a:cubicBezTo>
                  <a:cubicBezTo>
                    <a:pt x="9020" y="15075"/>
                    <a:pt x="9377" y="15495"/>
                    <a:pt x="9651" y="15853"/>
                  </a:cubicBezTo>
                  <a:cubicBezTo>
                    <a:pt x="10513" y="16988"/>
                    <a:pt x="11837" y="18397"/>
                    <a:pt x="13582" y="19090"/>
                  </a:cubicBezTo>
                  <a:cubicBezTo>
                    <a:pt x="14192" y="19280"/>
                    <a:pt x="14801" y="19448"/>
                    <a:pt x="15432" y="19448"/>
                  </a:cubicBezTo>
                  <a:cubicBezTo>
                    <a:pt x="16652" y="19448"/>
                    <a:pt x="17787" y="18922"/>
                    <a:pt x="18586" y="18123"/>
                  </a:cubicBezTo>
                  <a:cubicBezTo>
                    <a:pt x="21025" y="15159"/>
                    <a:pt x="20583" y="7001"/>
                    <a:pt x="17703" y="4205"/>
                  </a:cubicBezTo>
                  <a:cubicBezTo>
                    <a:pt x="15327" y="1829"/>
                    <a:pt x="10428" y="0"/>
                    <a:pt x="649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33" name="Google Shape;533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21"/>
          <p:cNvGrpSpPr/>
          <p:nvPr/>
        </p:nvGrpSpPr>
        <p:grpSpPr>
          <a:xfrm>
            <a:off x="-240025" y="-229688"/>
            <a:ext cx="9774963" cy="5633156"/>
            <a:chOff x="-240025" y="-229688"/>
            <a:chExt cx="9774963" cy="5633156"/>
          </a:xfrm>
        </p:grpSpPr>
        <p:sp>
          <p:nvSpPr>
            <p:cNvPr id="535" name="Google Shape;535;p21"/>
            <p:cNvSpPr/>
            <p:nvPr/>
          </p:nvSpPr>
          <p:spPr>
            <a:xfrm rot="10800000" flipH="1">
              <a:off x="-167666" y="-229688"/>
              <a:ext cx="2431035" cy="2055513"/>
            </a:xfrm>
            <a:custGeom>
              <a:avLst/>
              <a:gdLst/>
              <a:ahLst/>
              <a:cxnLst/>
              <a:rect l="l" t="t" r="r" b="b"/>
              <a:pathLst>
                <a:path w="104933" h="88724" extrusionOk="0">
                  <a:moveTo>
                    <a:pt x="53612" y="1"/>
                  </a:moveTo>
                  <a:cubicBezTo>
                    <a:pt x="43436" y="1"/>
                    <a:pt x="31957" y="2271"/>
                    <a:pt x="18649" y="7086"/>
                  </a:cubicBezTo>
                  <a:lnTo>
                    <a:pt x="17429" y="7527"/>
                  </a:lnTo>
                  <a:cubicBezTo>
                    <a:pt x="12854" y="9186"/>
                    <a:pt x="8183" y="10863"/>
                    <a:pt x="3291" y="10863"/>
                  </a:cubicBezTo>
                  <a:cubicBezTo>
                    <a:pt x="3036" y="10863"/>
                    <a:pt x="2780" y="10859"/>
                    <a:pt x="2523" y="10849"/>
                  </a:cubicBezTo>
                  <a:cubicBezTo>
                    <a:pt x="1829" y="10849"/>
                    <a:pt x="946" y="10408"/>
                    <a:pt x="778" y="9987"/>
                  </a:cubicBezTo>
                  <a:cubicBezTo>
                    <a:pt x="694" y="9798"/>
                    <a:pt x="694" y="9714"/>
                    <a:pt x="778" y="9546"/>
                  </a:cubicBezTo>
                  <a:lnTo>
                    <a:pt x="946" y="9357"/>
                  </a:lnTo>
                  <a:lnTo>
                    <a:pt x="336" y="9020"/>
                  </a:lnTo>
                  <a:lnTo>
                    <a:pt x="252" y="9104"/>
                  </a:lnTo>
                  <a:cubicBezTo>
                    <a:pt x="0" y="9462"/>
                    <a:pt x="0" y="9882"/>
                    <a:pt x="168" y="10324"/>
                  </a:cubicBezTo>
                  <a:cubicBezTo>
                    <a:pt x="526" y="11038"/>
                    <a:pt x="1661" y="11564"/>
                    <a:pt x="2523" y="11564"/>
                  </a:cubicBezTo>
                  <a:cubicBezTo>
                    <a:pt x="2747" y="11571"/>
                    <a:pt x="2971" y="11575"/>
                    <a:pt x="3194" y="11575"/>
                  </a:cubicBezTo>
                  <a:cubicBezTo>
                    <a:pt x="8205" y="11575"/>
                    <a:pt x="12992" y="9808"/>
                    <a:pt x="17681" y="8137"/>
                  </a:cubicBezTo>
                  <a:lnTo>
                    <a:pt x="18922" y="7696"/>
                  </a:lnTo>
                  <a:cubicBezTo>
                    <a:pt x="32146" y="2965"/>
                    <a:pt x="43520" y="694"/>
                    <a:pt x="53612" y="694"/>
                  </a:cubicBezTo>
                  <a:cubicBezTo>
                    <a:pt x="59036" y="694"/>
                    <a:pt x="64019" y="1304"/>
                    <a:pt x="68939" y="2713"/>
                  </a:cubicBezTo>
                  <a:cubicBezTo>
                    <a:pt x="73753" y="4016"/>
                    <a:pt x="76991" y="5782"/>
                    <a:pt x="79262" y="8221"/>
                  </a:cubicBezTo>
                  <a:cubicBezTo>
                    <a:pt x="84791" y="14192"/>
                    <a:pt x="83298" y="23212"/>
                    <a:pt x="82415" y="26891"/>
                  </a:cubicBezTo>
                  <a:cubicBezTo>
                    <a:pt x="81637" y="30045"/>
                    <a:pt x="80418" y="33198"/>
                    <a:pt x="79262" y="36163"/>
                  </a:cubicBezTo>
                  <a:cubicBezTo>
                    <a:pt x="78126" y="39316"/>
                    <a:pt x="76907" y="42575"/>
                    <a:pt x="76108" y="45897"/>
                  </a:cubicBezTo>
                  <a:cubicBezTo>
                    <a:pt x="75688" y="47642"/>
                    <a:pt x="75330" y="49660"/>
                    <a:pt x="76108" y="51405"/>
                  </a:cubicBezTo>
                  <a:cubicBezTo>
                    <a:pt x="76634" y="52562"/>
                    <a:pt x="77685" y="53508"/>
                    <a:pt x="79178" y="54475"/>
                  </a:cubicBezTo>
                  <a:cubicBezTo>
                    <a:pt x="81806" y="56052"/>
                    <a:pt x="84791" y="56767"/>
                    <a:pt x="87777" y="57460"/>
                  </a:cubicBezTo>
                  <a:cubicBezTo>
                    <a:pt x="90825" y="58154"/>
                    <a:pt x="93979" y="58869"/>
                    <a:pt x="96607" y="60614"/>
                  </a:cubicBezTo>
                  <a:cubicBezTo>
                    <a:pt x="100391" y="63158"/>
                    <a:pt x="102914" y="67804"/>
                    <a:pt x="103629" y="73313"/>
                  </a:cubicBezTo>
                  <a:cubicBezTo>
                    <a:pt x="104239" y="78401"/>
                    <a:pt x="103440" y="83467"/>
                    <a:pt x="102578" y="88471"/>
                  </a:cubicBezTo>
                  <a:lnTo>
                    <a:pt x="102578" y="88639"/>
                  </a:lnTo>
                  <a:lnTo>
                    <a:pt x="103271" y="88724"/>
                  </a:lnTo>
                  <a:lnTo>
                    <a:pt x="103271" y="88555"/>
                  </a:lnTo>
                  <a:cubicBezTo>
                    <a:pt x="104154" y="83573"/>
                    <a:pt x="104932" y="78401"/>
                    <a:pt x="104323" y="73313"/>
                  </a:cubicBezTo>
                  <a:cubicBezTo>
                    <a:pt x="103629" y="67531"/>
                    <a:pt x="101001" y="62716"/>
                    <a:pt x="97048" y="60088"/>
                  </a:cubicBezTo>
                  <a:cubicBezTo>
                    <a:pt x="94336" y="58238"/>
                    <a:pt x="91014" y="57460"/>
                    <a:pt x="87945" y="56767"/>
                  </a:cubicBezTo>
                  <a:cubicBezTo>
                    <a:pt x="85043" y="56052"/>
                    <a:pt x="82079" y="55358"/>
                    <a:pt x="79535" y="53865"/>
                  </a:cubicBezTo>
                  <a:cubicBezTo>
                    <a:pt x="78126" y="52982"/>
                    <a:pt x="77264" y="52120"/>
                    <a:pt x="76823" y="51153"/>
                  </a:cubicBezTo>
                  <a:cubicBezTo>
                    <a:pt x="76024" y="49576"/>
                    <a:pt x="76381" y="47642"/>
                    <a:pt x="76739" y="46065"/>
                  </a:cubicBezTo>
                  <a:cubicBezTo>
                    <a:pt x="77517" y="42743"/>
                    <a:pt x="78736" y="39590"/>
                    <a:pt x="79977" y="36436"/>
                  </a:cubicBezTo>
                  <a:cubicBezTo>
                    <a:pt x="81112" y="33366"/>
                    <a:pt x="82247" y="30213"/>
                    <a:pt x="83046" y="27059"/>
                  </a:cubicBezTo>
                  <a:cubicBezTo>
                    <a:pt x="83992" y="23296"/>
                    <a:pt x="85485" y="13919"/>
                    <a:pt x="79787" y="7696"/>
                  </a:cubicBezTo>
                  <a:cubicBezTo>
                    <a:pt x="77433" y="5152"/>
                    <a:pt x="74111" y="3323"/>
                    <a:pt x="69191" y="1998"/>
                  </a:cubicBezTo>
                  <a:cubicBezTo>
                    <a:pt x="64208" y="610"/>
                    <a:pt x="59120" y="1"/>
                    <a:pt x="536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E7E7E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 rot="10800000" flipH="1">
              <a:off x="-187409" y="-129491"/>
              <a:ext cx="2112969" cy="1761796"/>
            </a:xfrm>
            <a:custGeom>
              <a:avLst/>
              <a:gdLst/>
              <a:ahLst/>
              <a:cxnLst/>
              <a:rect l="l" t="t" r="r" b="b"/>
              <a:pathLst>
                <a:path w="91204" h="76046" extrusionOk="0">
                  <a:moveTo>
                    <a:pt x="59751" y="1"/>
                  </a:moveTo>
                  <a:cubicBezTo>
                    <a:pt x="57817" y="1"/>
                    <a:pt x="55820" y="358"/>
                    <a:pt x="53969" y="695"/>
                  </a:cubicBezTo>
                  <a:cubicBezTo>
                    <a:pt x="53086" y="884"/>
                    <a:pt x="52224" y="968"/>
                    <a:pt x="51341" y="1136"/>
                  </a:cubicBezTo>
                  <a:cubicBezTo>
                    <a:pt x="47578" y="1662"/>
                    <a:pt x="43815" y="2461"/>
                    <a:pt x="40135" y="3596"/>
                  </a:cubicBezTo>
                  <a:cubicBezTo>
                    <a:pt x="32777" y="5782"/>
                    <a:pt x="25860" y="9104"/>
                    <a:pt x="19637" y="13498"/>
                  </a:cubicBezTo>
                  <a:cubicBezTo>
                    <a:pt x="19279" y="13667"/>
                    <a:pt x="19027" y="13919"/>
                    <a:pt x="18670" y="14108"/>
                  </a:cubicBezTo>
                  <a:cubicBezTo>
                    <a:pt x="16483" y="15601"/>
                    <a:pt x="14297" y="17178"/>
                    <a:pt x="11837" y="17787"/>
                  </a:cubicBezTo>
                  <a:cubicBezTo>
                    <a:pt x="10260" y="18229"/>
                    <a:pt x="8599" y="18313"/>
                    <a:pt x="6938" y="18313"/>
                  </a:cubicBezTo>
                  <a:cubicBezTo>
                    <a:pt x="4730" y="18313"/>
                    <a:pt x="2460" y="18313"/>
                    <a:pt x="526" y="17346"/>
                  </a:cubicBezTo>
                  <a:lnTo>
                    <a:pt x="357" y="17262"/>
                  </a:lnTo>
                  <a:lnTo>
                    <a:pt x="0" y="17871"/>
                  </a:lnTo>
                  <a:lnTo>
                    <a:pt x="189" y="17956"/>
                  </a:lnTo>
                  <a:cubicBezTo>
                    <a:pt x="2292" y="19007"/>
                    <a:pt x="4730" y="19007"/>
                    <a:pt x="6938" y="19007"/>
                  </a:cubicBezTo>
                  <a:cubicBezTo>
                    <a:pt x="8683" y="19007"/>
                    <a:pt x="10344" y="18923"/>
                    <a:pt x="12005" y="18481"/>
                  </a:cubicBezTo>
                  <a:cubicBezTo>
                    <a:pt x="14633" y="17787"/>
                    <a:pt x="16925" y="16211"/>
                    <a:pt x="19111" y="14718"/>
                  </a:cubicBezTo>
                  <a:cubicBezTo>
                    <a:pt x="19363" y="14444"/>
                    <a:pt x="19721" y="14276"/>
                    <a:pt x="19973" y="14024"/>
                  </a:cubicBezTo>
                  <a:cubicBezTo>
                    <a:pt x="26196" y="9714"/>
                    <a:pt x="33029" y="6476"/>
                    <a:pt x="40388" y="4290"/>
                  </a:cubicBezTo>
                  <a:cubicBezTo>
                    <a:pt x="43983" y="3154"/>
                    <a:pt x="47662" y="2355"/>
                    <a:pt x="51426" y="1830"/>
                  </a:cubicBezTo>
                  <a:cubicBezTo>
                    <a:pt x="52309" y="1662"/>
                    <a:pt x="53192" y="1493"/>
                    <a:pt x="54054" y="1409"/>
                  </a:cubicBezTo>
                  <a:cubicBezTo>
                    <a:pt x="55904" y="1052"/>
                    <a:pt x="57817" y="695"/>
                    <a:pt x="59751" y="695"/>
                  </a:cubicBezTo>
                  <a:cubicBezTo>
                    <a:pt x="60445" y="695"/>
                    <a:pt x="61160" y="779"/>
                    <a:pt x="61854" y="884"/>
                  </a:cubicBezTo>
                  <a:cubicBezTo>
                    <a:pt x="65091" y="1409"/>
                    <a:pt x="68855" y="3596"/>
                    <a:pt x="69654" y="7275"/>
                  </a:cubicBezTo>
                  <a:cubicBezTo>
                    <a:pt x="70263" y="10071"/>
                    <a:pt x="69212" y="12868"/>
                    <a:pt x="68161" y="15601"/>
                  </a:cubicBezTo>
                  <a:lnTo>
                    <a:pt x="67993" y="16021"/>
                  </a:lnTo>
                  <a:cubicBezTo>
                    <a:pt x="64398" y="25230"/>
                    <a:pt x="63262" y="33030"/>
                    <a:pt x="64650" y="39863"/>
                  </a:cubicBezTo>
                  <a:cubicBezTo>
                    <a:pt x="66143" y="47137"/>
                    <a:pt x="71588" y="55274"/>
                    <a:pt x="80250" y="57019"/>
                  </a:cubicBezTo>
                  <a:cubicBezTo>
                    <a:pt x="80860" y="57208"/>
                    <a:pt x="81385" y="57292"/>
                    <a:pt x="81995" y="57376"/>
                  </a:cubicBezTo>
                  <a:cubicBezTo>
                    <a:pt x="83319" y="57544"/>
                    <a:pt x="84728" y="57734"/>
                    <a:pt x="85947" y="58343"/>
                  </a:cubicBezTo>
                  <a:cubicBezTo>
                    <a:pt x="88744" y="59647"/>
                    <a:pt x="90510" y="63074"/>
                    <a:pt x="90152" y="66585"/>
                  </a:cubicBezTo>
                  <a:cubicBezTo>
                    <a:pt x="89879" y="70348"/>
                    <a:pt x="87608" y="73502"/>
                    <a:pt x="85779" y="75415"/>
                  </a:cubicBezTo>
                  <a:lnTo>
                    <a:pt x="85674" y="75604"/>
                  </a:lnTo>
                  <a:lnTo>
                    <a:pt x="86200" y="76046"/>
                  </a:lnTo>
                  <a:lnTo>
                    <a:pt x="86305" y="75941"/>
                  </a:lnTo>
                  <a:cubicBezTo>
                    <a:pt x="89017" y="72976"/>
                    <a:pt x="90594" y="69739"/>
                    <a:pt x="90846" y="66669"/>
                  </a:cubicBezTo>
                  <a:cubicBezTo>
                    <a:pt x="91204" y="62906"/>
                    <a:pt x="89269" y="59226"/>
                    <a:pt x="86305" y="57734"/>
                  </a:cubicBezTo>
                  <a:cubicBezTo>
                    <a:pt x="84980" y="57124"/>
                    <a:pt x="83488" y="56851"/>
                    <a:pt x="82100" y="56682"/>
                  </a:cubicBezTo>
                  <a:cubicBezTo>
                    <a:pt x="81574" y="56598"/>
                    <a:pt x="80944" y="56493"/>
                    <a:pt x="80334" y="56409"/>
                  </a:cubicBezTo>
                  <a:cubicBezTo>
                    <a:pt x="72008" y="54664"/>
                    <a:pt x="66752" y="46780"/>
                    <a:pt x="65365" y="39674"/>
                  </a:cubicBezTo>
                  <a:cubicBezTo>
                    <a:pt x="64040" y="33030"/>
                    <a:pt x="65091" y="25314"/>
                    <a:pt x="68602" y="16295"/>
                  </a:cubicBezTo>
                  <a:lnTo>
                    <a:pt x="68771" y="15853"/>
                  </a:lnTo>
                  <a:cubicBezTo>
                    <a:pt x="69906" y="13057"/>
                    <a:pt x="71062" y="10156"/>
                    <a:pt x="70347" y="7191"/>
                  </a:cubicBezTo>
                  <a:cubicBezTo>
                    <a:pt x="69485" y="3154"/>
                    <a:pt x="65449" y="695"/>
                    <a:pt x="61938" y="169"/>
                  </a:cubicBezTo>
                  <a:cubicBezTo>
                    <a:pt x="61244" y="85"/>
                    <a:pt x="60550" y="1"/>
                    <a:pt x="59751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>
              <a:outerShdw blurRad="57150" dist="19050" dir="5400000" algn="bl" rotWithShape="0">
                <a:srgbClr val="E7E7E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 rot="10800000" flipH="1">
              <a:off x="-240025" y="497853"/>
              <a:ext cx="1491941" cy="931333"/>
            </a:xfrm>
            <a:custGeom>
              <a:avLst/>
              <a:gdLst/>
              <a:ahLst/>
              <a:cxnLst/>
              <a:rect l="l" t="t" r="r" b="b"/>
              <a:pathLst>
                <a:path w="64398" h="40200" extrusionOk="0">
                  <a:moveTo>
                    <a:pt x="57292" y="695"/>
                  </a:moveTo>
                  <a:cubicBezTo>
                    <a:pt x="60529" y="695"/>
                    <a:pt x="62295" y="1746"/>
                    <a:pt x="62632" y="3932"/>
                  </a:cubicBezTo>
                  <a:cubicBezTo>
                    <a:pt x="63683" y="9882"/>
                    <a:pt x="56156" y="17430"/>
                    <a:pt x="53781" y="19617"/>
                  </a:cubicBezTo>
                  <a:cubicBezTo>
                    <a:pt x="49050" y="24074"/>
                    <a:pt x="43268" y="27417"/>
                    <a:pt x="37319" y="30654"/>
                  </a:cubicBezTo>
                  <a:cubicBezTo>
                    <a:pt x="30233" y="34691"/>
                    <a:pt x="22076" y="39148"/>
                    <a:pt x="13309" y="39506"/>
                  </a:cubicBezTo>
                  <a:lnTo>
                    <a:pt x="12531" y="39506"/>
                  </a:lnTo>
                  <a:cubicBezTo>
                    <a:pt x="9735" y="39506"/>
                    <a:pt x="7632" y="38980"/>
                    <a:pt x="5950" y="37845"/>
                  </a:cubicBezTo>
                  <a:cubicBezTo>
                    <a:pt x="5004" y="37130"/>
                    <a:pt x="4205" y="36352"/>
                    <a:pt x="3680" y="35301"/>
                  </a:cubicBezTo>
                  <a:cubicBezTo>
                    <a:pt x="799" y="30486"/>
                    <a:pt x="4121" y="24074"/>
                    <a:pt x="8410" y="20310"/>
                  </a:cubicBezTo>
                  <a:cubicBezTo>
                    <a:pt x="14802" y="14529"/>
                    <a:pt x="23400" y="11564"/>
                    <a:pt x="31011" y="8936"/>
                  </a:cubicBezTo>
                  <a:cubicBezTo>
                    <a:pt x="31705" y="8663"/>
                    <a:pt x="32861" y="8137"/>
                    <a:pt x="34333" y="7528"/>
                  </a:cubicBezTo>
                  <a:cubicBezTo>
                    <a:pt x="40031" y="5152"/>
                    <a:pt x="50732" y="695"/>
                    <a:pt x="57292" y="695"/>
                  </a:cubicBezTo>
                  <a:close/>
                  <a:moveTo>
                    <a:pt x="57292" y="1"/>
                  </a:moveTo>
                  <a:cubicBezTo>
                    <a:pt x="50543" y="1"/>
                    <a:pt x="39863" y="4458"/>
                    <a:pt x="34081" y="6918"/>
                  </a:cubicBezTo>
                  <a:cubicBezTo>
                    <a:pt x="32588" y="7528"/>
                    <a:pt x="31453" y="7969"/>
                    <a:pt x="30759" y="8221"/>
                  </a:cubicBezTo>
                  <a:cubicBezTo>
                    <a:pt x="23127" y="10934"/>
                    <a:pt x="14465" y="13919"/>
                    <a:pt x="7885" y="19785"/>
                  </a:cubicBezTo>
                  <a:cubicBezTo>
                    <a:pt x="3427" y="23822"/>
                    <a:pt x="0" y="30486"/>
                    <a:pt x="3070" y="35637"/>
                  </a:cubicBezTo>
                  <a:cubicBezTo>
                    <a:pt x="3680" y="36794"/>
                    <a:pt x="4563" y="37656"/>
                    <a:pt x="5530" y="38370"/>
                  </a:cubicBezTo>
                  <a:cubicBezTo>
                    <a:pt x="7359" y="39590"/>
                    <a:pt x="9630" y="40200"/>
                    <a:pt x="12531" y="40200"/>
                  </a:cubicBezTo>
                  <a:lnTo>
                    <a:pt x="13309" y="40200"/>
                  </a:lnTo>
                  <a:cubicBezTo>
                    <a:pt x="22244" y="39842"/>
                    <a:pt x="30486" y="35301"/>
                    <a:pt x="37676" y="31264"/>
                  </a:cubicBezTo>
                  <a:cubicBezTo>
                    <a:pt x="43710" y="27942"/>
                    <a:pt x="49408" y="24599"/>
                    <a:pt x="54222" y="20142"/>
                  </a:cubicBezTo>
                  <a:cubicBezTo>
                    <a:pt x="56682" y="17956"/>
                    <a:pt x="64398" y="10156"/>
                    <a:pt x="63347" y="3848"/>
                  </a:cubicBezTo>
                  <a:cubicBezTo>
                    <a:pt x="62905" y="1220"/>
                    <a:pt x="60887" y="1"/>
                    <a:pt x="57292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>
              <a:outerShdw blurRad="57150" dist="19050" dir="5400000" algn="bl" rotWithShape="0">
                <a:srgbClr val="E7E7E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 rot="10800000" flipH="1">
              <a:off x="-36907" y="637631"/>
              <a:ext cx="608865" cy="430614"/>
            </a:xfrm>
            <a:custGeom>
              <a:avLst/>
              <a:gdLst/>
              <a:ahLst/>
              <a:cxnLst/>
              <a:rect l="l" t="t" r="r" b="b"/>
              <a:pathLst>
                <a:path w="26281" h="18587" extrusionOk="0">
                  <a:moveTo>
                    <a:pt x="20310" y="716"/>
                  </a:moveTo>
                  <a:cubicBezTo>
                    <a:pt x="22770" y="716"/>
                    <a:pt x="25482" y="1767"/>
                    <a:pt x="25482" y="4921"/>
                  </a:cubicBezTo>
                  <a:cubicBezTo>
                    <a:pt x="25566" y="6750"/>
                    <a:pt x="24431" y="8495"/>
                    <a:pt x="22244" y="10429"/>
                  </a:cubicBezTo>
                  <a:cubicBezTo>
                    <a:pt x="19007" y="13141"/>
                    <a:pt x="15159" y="15244"/>
                    <a:pt x="10849" y="16736"/>
                  </a:cubicBezTo>
                  <a:cubicBezTo>
                    <a:pt x="8410" y="17535"/>
                    <a:pt x="6476" y="17872"/>
                    <a:pt x="4731" y="17872"/>
                  </a:cubicBezTo>
                  <a:cubicBezTo>
                    <a:pt x="3848" y="17872"/>
                    <a:pt x="3154" y="17788"/>
                    <a:pt x="2355" y="17619"/>
                  </a:cubicBezTo>
                  <a:cubicBezTo>
                    <a:pt x="1914" y="17535"/>
                    <a:pt x="1220" y="17346"/>
                    <a:pt x="968" y="16905"/>
                  </a:cubicBezTo>
                  <a:cubicBezTo>
                    <a:pt x="778" y="16568"/>
                    <a:pt x="694" y="16127"/>
                    <a:pt x="694" y="15769"/>
                  </a:cubicBezTo>
                  <a:cubicBezTo>
                    <a:pt x="778" y="12700"/>
                    <a:pt x="2439" y="9546"/>
                    <a:pt x="5257" y="7191"/>
                  </a:cubicBezTo>
                  <a:cubicBezTo>
                    <a:pt x="8494" y="4395"/>
                    <a:pt x="12615" y="2902"/>
                    <a:pt x="16547" y="1494"/>
                  </a:cubicBezTo>
                  <a:lnTo>
                    <a:pt x="17430" y="1136"/>
                  </a:lnTo>
                  <a:cubicBezTo>
                    <a:pt x="18313" y="884"/>
                    <a:pt x="19259" y="716"/>
                    <a:pt x="20310" y="716"/>
                  </a:cubicBezTo>
                  <a:close/>
                  <a:moveTo>
                    <a:pt x="20310" y="1"/>
                  </a:moveTo>
                  <a:cubicBezTo>
                    <a:pt x="19259" y="1"/>
                    <a:pt x="18124" y="190"/>
                    <a:pt x="17262" y="527"/>
                  </a:cubicBezTo>
                  <a:lnTo>
                    <a:pt x="16294" y="800"/>
                  </a:lnTo>
                  <a:cubicBezTo>
                    <a:pt x="12258" y="2293"/>
                    <a:pt x="8137" y="3764"/>
                    <a:pt x="4815" y="6666"/>
                  </a:cubicBezTo>
                  <a:cubicBezTo>
                    <a:pt x="1830" y="9210"/>
                    <a:pt x="85" y="12531"/>
                    <a:pt x="1" y="15769"/>
                  </a:cubicBezTo>
                  <a:cubicBezTo>
                    <a:pt x="1" y="16211"/>
                    <a:pt x="85" y="16736"/>
                    <a:pt x="337" y="17262"/>
                  </a:cubicBezTo>
                  <a:cubicBezTo>
                    <a:pt x="778" y="17956"/>
                    <a:pt x="1661" y="18229"/>
                    <a:pt x="2271" y="18313"/>
                  </a:cubicBezTo>
                  <a:cubicBezTo>
                    <a:pt x="2965" y="18481"/>
                    <a:pt x="3848" y="18587"/>
                    <a:pt x="4731" y="18587"/>
                  </a:cubicBezTo>
                  <a:cubicBezTo>
                    <a:pt x="6560" y="18587"/>
                    <a:pt x="8578" y="18229"/>
                    <a:pt x="11038" y="17346"/>
                  </a:cubicBezTo>
                  <a:cubicBezTo>
                    <a:pt x="15495" y="15958"/>
                    <a:pt x="19364" y="13751"/>
                    <a:pt x="22686" y="10955"/>
                  </a:cubicBezTo>
                  <a:cubicBezTo>
                    <a:pt x="25041" y="8936"/>
                    <a:pt x="26281" y="6918"/>
                    <a:pt x="26197" y="4921"/>
                  </a:cubicBezTo>
                  <a:cubicBezTo>
                    <a:pt x="26197" y="1241"/>
                    <a:pt x="23043" y="1"/>
                    <a:pt x="203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E7E7E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 rot="10800000" flipH="1">
              <a:off x="-106065" y="-105179"/>
              <a:ext cx="1820711" cy="860696"/>
            </a:xfrm>
            <a:custGeom>
              <a:avLst/>
              <a:gdLst/>
              <a:ahLst/>
              <a:cxnLst/>
              <a:rect l="l" t="t" r="r" b="b"/>
              <a:pathLst>
                <a:path w="78589" h="37151" extrusionOk="0">
                  <a:moveTo>
                    <a:pt x="48524" y="1"/>
                  </a:moveTo>
                  <a:cubicBezTo>
                    <a:pt x="47746" y="1"/>
                    <a:pt x="46863" y="85"/>
                    <a:pt x="46085" y="358"/>
                  </a:cubicBezTo>
                  <a:cubicBezTo>
                    <a:pt x="43710" y="1052"/>
                    <a:pt x="41607" y="2545"/>
                    <a:pt x="39694" y="3932"/>
                  </a:cubicBezTo>
                  <a:cubicBezTo>
                    <a:pt x="39168" y="4290"/>
                    <a:pt x="38727" y="4647"/>
                    <a:pt x="38285" y="4899"/>
                  </a:cubicBezTo>
                  <a:cubicBezTo>
                    <a:pt x="33282" y="8494"/>
                    <a:pt x="27164" y="11291"/>
                    <a:pt x="19195" y="13751"/>
                  </a:cubicBezTo>
                  <a:cubicBezTo>
                    <a:pt x="15600" y="14886"/>
                    <a:pt x="10786" y="16126"/>
                    <a:pt x="6055" y="16126"/>
                  </a:cubicBezTo>
                  <a:cubicBezTo>
                    <a:pt x="4037" y="16126"/>
                    <a:pt x="2103" y="15937"/>
                    <a:pt x="273" y="15496"/>
                  </a:cubicBezTo>
                  <a:lnTo>
                    <a:pt x="84" y="15411"/>
                  </a:lnTo>
                  <a:lnTo>
                    <a:pt x="0" y="16126"/>
                  </a:lnTo>
                  <a:lnTo>
                    <a:pt x="168" y="16126"/>
                  </a:lnTo>
                  <a:cubicBezTo>
                    <a:pt x="1934" y="16652"/>
                    <a:pt x="3953" y="16820"/>
                    <a:pt x="6055" y="16820"/>
                  </a:cubicBezTo>
                  <a:cubicBezTo>
                    <a:pt x="10870" y="16820"/>
                    <a:pt x="15768" y="15496"/>
                    <a:pt x="19448" y="14444"/>
                  </a:cubicBezTo>
                  <a:cubicBezTo>
                    <a:pt x="27500" y="12006"/>
                    <a:pt x="33555" y="9104"/>
                    <a:pt x="38727" y="5509"/>
                  </a:cubicBezTo>
                  <a:cubicBezTo>
                    <a:pt x="39168" y="5173"/>
                    <a:pt x="39589" y="4899"/>
                    <a:pt x="40030" y="4563"/>
                  </a:cubicBezTo>
                  <a:cubicBezTo>
                    <a:pt x="41965" y="3154"/>
                    <a:pt x="43983" y="1662"/>
                    <a:pt x="46254" y="968"/>
                  </a:cubicBezTo>
                  <a:cubicBezTo>
                    <a:pt x="46947" y="779"/>
                    <a:pt x="47746" y="694"/>
                    <a:pt x="48524" y="694"/>
                  </a:cubicBezTo>
                  <a:cubicBezTo>
                    <a:pt x="50900" y="694"/>
                    <a:pt x="52918" y="1662"/>
                    <a:pt x="53780" y="3238"/>
                  </a:cubicBezTo>
                  <a:cubicBezTo>
                    <a:pt x="54495" y="4563"/>
                    <a:pt x="54495" y="5951"/>
                    <a:pt x="54495" y="7527"/>
                  </a:cubicBezTo>
                  <a:cubicBezTo>
                    <a:pt x="54579" y="8494"/>
                    <a:pt x="54579" y="9546"/>
                    <a:pt x="54832" y="10597"/>
                  </a:cubicBezTo>
                  <a:cubicBezTo>
                    <a:pt x="55462" y="13393"/>
                    <a:pt x="57565" y="15769"/>
                    <a:pt x="61496" y="18124"/>
                  </a:cubicBezTo>
                  <a:cubicBezTo>
                    <a:pt x="63956" y="19616"/>
                    <a:pt x="66500" y="20857"/>
                    <a:pt x="69212" y="21803"/>
                  </a:cubicBezTo>
                  <a:lnTo>
                    <a:pt x="69906" y="22076"/>
                  </a:lnTo>
                  <a:cubicBezTo>
                    <a:pt x="72807" y="23127"/>
                    <a:pt x="75856" y="24263"/>
                    <a:pt x="77096" y="26975"/>
                  </a:cubicBezTo>
                  <a:cubicBezTo>
                    <a:pt x="77874" y="28468"/>
                    <a:pt x="77790" y="30486"/>
                    <a:pt x="76907" y="32315"/>
                  </a:cubicBezTo>
                  <a:cubicBezTo>
                    <a:pt x="76213" y="33808"/>
                    <a:pt x="74994" y="35216"/>
                    <a:pt x="73228" y="36520"/>
                  </a:cubicBezTo>
                  <a:lnTo>
                    <a:pt x="73144" y="36625"/>
                  </a:lnTo>
                  <a:lnTo>
                    <a:pt x="73501" y="37151"/>
                  </a:lnTo>
                  <a:lnTo>
                    <a:pt x="73669" y="37046"/>
                  </a:lnTo>
                  <a:cubicBezTo>
                    <a:pt x="75519" y="35742"/>
                    <a:pt x="76823" y="34249"/>
                    <a:pt x="77622" y="32588"/>
                  </a:cubicBezTo>
                  <a:cubicBezTo>
                    <a:pt x="78484" y="30654"/>
                    <a:pt x="78589" y="28384"/>
                    <a:pt x="77790" y="26639"/>
                  </a:cubicBezTo>
                  <a:cubicBezTo>
                    <a:pt x="76381" y="23737"/>
                    <a:pt x="73060" y="22518"/>
                    <a:pt x="70074" y="21382"/>
                  </a:cubicBezTo>
                  <a:lnTo>
                    <a:pt x="69464" y="21193"/>
                  </a:lnTo>
                  <a:cubicBezTo>
                    <a:pt x="66836" y="20142"/>
                    <a:pt x="64208" y="18923"/>
                    <a:pt x="61854" y="17514"/>
                  </a:cubicBezTo>
                  <a:cubicBezTo>
                    <a:pt x="58174" y="15243"/>
                    <a:pt x="56072" y="13057"/>
                    <a:pt x="55546" y="10429"/>
                  </a:cubicBezTo>
                  <a:cubicBezTo>
                    <a:pt x="55273" y="9462"/>
                    <a:pt x="55273" y="8494"/>
                    <a:pt x="55189" y="7443"/>
                  </a:cubicBezTo>
                  <a:cubicBezTo>
                    <a:pt x="55189" y="5951"/>
                    <a:pt x="55189" y="4374"/>
                    <a:pt x="54411" y="2986"/>
                  </a:cubicBezTo>
                  <a:cubicBezTo>
                    <a:pt x="53360" y="1052"/>
                    <a:pt x="51152" y="1"/>
                    <a:pt x="485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E7E7E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 rot="10800000" flipH="1">
              <a:off x="-126522" y="-88624"/>
              <a:ext cx="1597631" cy="600594"/>
            </a:xfrm>
            <a:custGeom>
              <a:avLst/>
              <a:gdLst/>
              <a:ahLst/>
              <a:cxnLst/>
              <a:rect l="l" t="t" r="r" b="b"/>
              <a:pathLst>
                <a:path w="68960" h="25924" extrusionOk="0">
                  <a:moveTo>
                    <a:pt x="44593" y="1"/>
                  </a:moveTo>
                  <a:cubicBezTo>
                    <a:pt x="44151" y="1"/>
                    <a:pt x="43626" y="1"/>
                    <a:pt x="43205" y="85"/>
                  </a:cubicBezTo>
                  <a:cubicBezTo>
                    <a:pt x="41103" y="442"/>
                    <a:pt x="39168" y="1578"/>
                    <a:pt x="37318" y="2629"/>
                  </a:cubicBezTo>
                  <a:lnTo>
                    <a:pt x="36709" y="2881"/>
                  </a:lnTo>
                  <a:cubicBezTo>
                    <a:pt x="29707" y="6834"/>
                    <a:pt x="18586" y="11564"/>
                    <a:pt x="5971" y="11564"/>
                  </a:cubicBezTo>
                  <a:cubicBezTo>
                    <a:pt x="4037" y="11564"/>
                    <a:pt x="2102" y="11480"/>
                    <a:pt x="273" y="11207"/>
                  </a:cubicBezTo>
                  <a:lnTo>
                    <a:pt x="105" y="11207"/>
                  </a:lnTo>
                  <a:lnTo>
                    <a:pt x="0" y="11922"/>
                  </a:lnTo>
                  <a:lnTo>
                    <a:pt x="189" y="11922"/>
                  </a:lnTo>
                  <a:cubicBezTo>
                    <a:pt x="2102" y="12174"/>
                    <a:pt x="4037" y="12258"/>
                    <a:pt x="5971" y="12258"/>
                  </a:cubicBezTo>
                  <a:cubicBezTo>
                    <a:pt x="18754" y="12258"/>
                    <a:pt x="29960" y="7528"/>
                    <a:pt x="37066" y="3512"/>
                  </a:cubicBezTo>
                  <a:lnTo>
                    <a:pt x="37676" y="3154"/>
                  </a:lnTo>
                  <a:cubicBezTo>
                    <a:pt x="39421" y="2187"/>
                    <a:pt x="41355" y="1136"/>
                    <a:pt x="43373" y="779"/>
                  </a:cubicBezTo>
                  <a:cubicBezTo>
                    <a:pt x="43731" y="695"/>
                    <a:pt x="44151" y="695"/>
                    <a:pt x="44593" y="695"/>
                  </a:cubicBezTo>
                  <a:cubicBezTo>
                    <a:pt x="46611" y="695"/>
                    <a:pt x="48356" y="1494"/>
                    <a:pt x="49239" y="2797"/>
                  </a:cubicBezTo>
                  <a:cubicBezTo>
                    <a:pt x="49765" y="3596"/>
                    <a:pt x="49933" y="4563"/>
                    <a:pt x="50206" y="5509"/>
                  </a:cubicBezTo>
                  <a:cubicBezTo>
                    <a:pt x="50290" y="5867"/>
                    <a:pt x="50374" y="6140"/>
                    <a:pt x="50458" y="6392"/>
                  </a:cubicBezTo>
                  <a:cubicBezTo>
                    <a:pt x="51615" y="10513"/>
                    <a:pt x="54579" y="13835"/>
                    <a:pt x="58174" y="14970"/>
                  </a:cubicBezTo>
                  <a:cubicBezTo>
                    <a:pt x="59057" y="15243"/>
                    <a:pt x="60024" y="15412"/>
                    <a:pt x="60886" y="15601"/>
                  </a:cubicBezTo>
                  <a:cubicBezTo>
                    <a:pt x="61601" y="15685"/>
                    <a:pt x="62211" y="15769"/>
                    <a:pt x="62905" y="15937"/>
                  </a:cubicBezTo>
                  <a:cubicBezTo>
                    <a:pt x="64124" y="16295"/>
                    <a:pt x="65806" y="16904"/>
                    <a:pt x="66584" y="18313"/>
                  </a:cubicBezTo>
                  <a:cubicBezTo>
                    <a:pt x="68077" y="20857"/>
                    <a:pt x="66058" y="24095"/>
                    <a:pt x="65091" y="25398"/>
                  </a:cubicBezTo>
                  <a:lnTo>
                    <a:pt x="65007" y="25482"/>
                  </a:lnTo>
                  <a:lnTo>
                    <a:pt x="65533" y="25924"/>
                  </a:lnTo>
                  <a:lnTo>
                    <a:pt x="65617" y="25756"/>
                  </a:lnTo>
                  <a:cubicBezTo>
                    <a:pt x="66668" y="24431"/>
                    <a:pt x="68960" y="20857"/>
                    <a:pt x="67194" y="17956"/>
                  </a:cubicBezTo>
                  <a:cubicBezTo>
                    <a:pt x="66416" y="16736"/>
                    <a:pt x="65007" y="15769"/>
                    <a:pt x="63073" y="15243"/>
                  </a:cubicBezTo>
                  <a:cubicBezTo>
                    <a:pt x="62379" y="15075"/>
                    <a:pt x="61685" y="14970"/>
                    <a:pt x="60971" y="14886"/>
                  </a:cubicBezTo>
                  <a:cubicBezTo>
                    <a:pt x="60109" y="14718"/>
                    <a:pt x="59226" y="14550"/>
                    <a:pt x="58448" y="14276"/>
                  </a:cubicBezTo>
                  <a:cubicBezTo>
                    <a:pt x="55021" y="13225"/>
                    <a:pt x="52224" y="10071"/>
                    <a:pt x="51089" y="6224"/>
                  </a:cubicBezTo>
                  <a:cubicBezTo>
                    <a:pt x="50984" y="5951"/>
                    <a:pt x="50984" y="5614"/>
                    <a:pt x="50900" y="5341"/>
                  </a:cubicBezTo>
                  <a:cubicBezTo>
                    <a:pt x="50648" y="4290"/>
                    <a:pt x="50374" y="3323"/>
                    <a:pt x="49765" y="2356"/>
                  </a:cubicBezTo>
                  <a:cubicBezTo>
                    <a:pt x="48798" y="884"/>
                    <a:pt x="46884" y="1"/>
                    <a:pt x="44593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>
              <a:outerShdw blurRad="57150" dist="19050" dir="5400000" algn="bl" rotWithShape="0">
                <a:srgbClr val="E7E7E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 rot="10800000" flipH="1">
              <a:off x="-114359" y="-88634"/>
              <a:ext cx="1232349" cy="371167"/>
            </a:xfrm>
            <a:custGeom>
              <a:avLst/>
              <a:gdLst/>
              <a:ahLst/>
              <a:cxnLst/>
              <a:rect l="l" t="t" r="r" b="b"/>
              <a:pathLst>
                <a:path w="53193" h="16021" extrusionOk="0">
                  <a:moveTo>
                    <a:pt x="39421" y="0"/>
                  </a:moveTo>
                  <a:cubicBezTo>
                    <a:pt x="38896" y="0"/>
                    <a:pt x="38370" y="84"/>
                    <a:pt x="37844" y="168"/>
                  </a:cubicBezTo>
                  <a:cubicBezTo>
                    <a:pt x="36541" y="526"/>
                    <a:pt x="35406" y="1136"/>
                    <a:pt x="34270" y="1745"/>
                  </a:cubicBezTo>
                  <a:cubicBezTo>
                    <a:pt x="33997" y="1829"/>
                    <a:pt x="33829" y="1914"/>
                    <a:pt x="33640" y="2019"/>
                  </a:cubicBezTo>
                  <a:cubicBezTo>
                    <a:pt x="23127" y="7443"/>
                    <a:pt x="10870" y="8410"/>
                    <a:pt x="190" y="9272"/>
                  </a:cubicBezTo>
                  <a:lnTo>
                    <a:pt x="1" y="9272"/>
                  </a:lnTo>
                  <a:lnTo>
                    <a:pt x="1" y="9987"/>
                  </a:lnTo>
                  <a:lnTo>
                    <a:pt x="190" y="9987"/>
                  </a:lnTo>
                  <a:cubicBezTo>
                    <a:pt x="11038" y="9104"/>
                    <a:pt x="23317" y="8137"/>
                    <a:pt x="33997" y="2628"/>
                  </a:cubicBezTo>
                  <a:cubicBezTo>
                    <a:pt x="34165" y="2544"/>
                    <a:pt x="34354" y="2439"/>
                    <a:pt x="34523" y="2355"/>
                  </a:cubicBezTo>
                  <a:cubicBezTo>
                    <a:pt x="35658" y="1745"/>
                    <a:pt x="36793" y="1136"/>
                    <a:pt x="38034" y="862"/>
                  </a:cubicBezTo>
                  <a:cubicBezTo>
                    <a:pt x="38465" y="765"/>
                    <a:pt x="38903" y="717"/>
                    <a:pt x="39330" y="717"/>
                  </a:cubicBezTo>
                  <a:cubicBezTo>
                    <a:pt x="40384" y="717"/>
                    <a:pt x="41376" y="1009"/>
                    <a:pt x="42049" y="1577"/>
                  </a:cubicBezTo>
                  <a:cubicBezTo>
                    <a:pt x="42848" y="2187"/>
                    <a:pt x="43290" y="3238"/>
                    <a:pt x="43731" y="4289"/>
                  </a:cubicBezTo>
                  <a:cubicBezTo>
                    <a:pt x="44068" y="4983"/>
                    <a:pt x="44341" y="5782"/>
                    <a:pt x="44867" y="6392"/>
                  </a:cubicBezTo>
                  <a:cubicBezTo>
                    <a:pt x="45918" y="7969"/>
                    <a:pt x="47663" y="8852"/>
                    <a:pt x="49324" y="9629"/>
                  </a:cubicBezTo>
                  <a:lnTo>
                    <a:pt x="49408" y="9629"/>
                  </a:lnTo>
                  <a:cubicBezTo>
                    <a:pt x="49597" y="9798"/>
                    <a:pt x="49849" y="9903"/>
                    <a:pt x="50039" y="9987"/>
                  </a:cubicBezTo>
                  <a:cubicBezTo>
                    <a:pt x="50732" y="10323"/>
                    <a:pt x="51510" y="10765"/>
                    <a:pt x="51952" y="11374"/>
                  </a:cubicBezTo>
                  <a:cubicBezTo>
                    <a:pt x="52225" y="11900"/>
                    <a:pt x="52309" y="12531"/>
                    <a:pt x="52393" y="13056"/>
                  </a:cubicBezTo>
                  <a:cubicBezTo>
                    <a:pt x="52477" y="13918"/>
                    <a:pt x="52477" y="14886"/>
                    <a:pt x="52393" y="15769"/>
                  </a:cubicBezTo>
                  <a:lnTo>
                    <a:pt x="52393" y="15937"/>
                  </a:lnTo>
                  <a:lnTo>
                    <a:pt x="53087" y="16021"/>
                  </a:lnTo>
                  <a:lnTo>
                    <a:pt x="53087" y="15853"/>
                  </a:lnTo>
                  <a:cubicBezTo>
                    <a:pt x="53192" y="14886"/>
                    <a:pt x="53192" y="13918"/>
                    <a:pt x="53087" y="12951"/>
                  </a:cubicBezTo>
                  <a:cubicBezTo>
                    <a:pt x="53003" y="12342"/>
                    <a:pt x="52919" y="11648"/>
                    <a:pt x="52561" y="11038"/>
                  </a:cubicBezTo>
                  <a:cubicBezTo>
                    <a:pt x="52036" y="10239"/>
                    <a:pt x="51174" y="9714"/>
                    <a:pt x="50375" y="9377"/>
                  </a:cubicBezTo>
                  <a:cubicBezTo>
                    <a:pt x="50123" y="9188"/>
                    <a:pt x="49849" y="9104"/>
                    <a:pt x="49681" y="9020"/>
                  </a:cubicBezTo>
                  <a:cubicBezTo>
                    <a:pt x="48104" y="8221"/>
                    <a:pt x="46443" y="7443"/>
                    <a:pt x="45392" y="6034"/>
                  </a:cubicBezTo>
                  <a:cubicBezTo>
                    <a:pt x="44951" y="5425"/>
                    <a:pt x="44677" y="4731"/>
                    <a:pt x="44341" y="4016"/>
                  </a:cubicBezTo>
                  <a:cubicBezTo>
                    <a:pt x="43899" y="2881"/>
                    <a:pt x="43458" y="1745"/>
                    <a:pt x="42491" y="967"/>
                  </a:cubicBezTo>
                  <a:cubicBezTo>
                    <a:pt x="41713" y="337"/>
                    <a:pt x="40662" y="0"/>
                    <a:pt x="394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E7E7E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 rot="10800000" flipH="1">
              <a:off x="295793" y="-56510"/>
              <a:ext cx="558221" cy="114841"/>
            </a:xfrm>
            <a:custGeom>
              <a:avLst/>
              <a:gdLst/>
              <a:ahLst/>
              <a:cxnLst/>
              <a:rect l="l" t="t" r="r" b="b"/>
              <a:pathLst>
                <a:path w="24095" h="4957" extrusionOk="0">
                  <a:moveTo>
                    <a:pt x="14407" y="0"/>
                  </a:moveTo>
                  <a:cubicBezTo>
                    <a:pt x="13030" y="0"/>
                    <a:pt x="11526" y="189"/>
                    <a:pt x="9903" y="562"/>
                  </a:cubicBezTo>
                  <a:cubicBezTo>
                    <a:pt x="8767" y="920"/>
                    <a:pt x="7527" y="1277"/>
                    <a:pt x="6307" y="1613"/>
                  </a:cubicBezTo>
                  <a:cubicBezTo>
                    <a:pt x="4373" y="2328"/>
                    <a:pt x="2271" y="2938"/>
                    <a:pt x="168" y="3190"/>
                  </a:cubicBezTo>
                  <a:lnTo>
                    <a:pt x="0" y="3190"/>
                  </a:lnTo>
                  <a:lnTo>
                    <a:pt x="84" y="3905"/>
                  </a:lnTo>
                  <a:lnTo>
                    <a:pt x="273" y="3905"/>
                  </a:lnTo>
                  <a:cubicBezTo>
                    <a:pt x="2460" y="3632"/>
                    <a:pt x="4562" y="2938"/>
                    <a:pt x="6581" y="2328"/>
                  </a:cubicBezTo>
                  <a:cubicBezTo>
                    <a:pt x="7716" y="1971"/>
                    <a:pt x="8935" y="1613"/>
                    <a:pt x="10071" y="1277"/>
                  </a:cubicBezTo>
                  <a:cubicBezTo>
                    <a:pt x="11633" y="895"/>
                    <a:pt x="13083" y="703"/>
                    <a:pt x="14412" y="703"/>
                  </a:cubicBezTo>
                  <a:cubicBezTo>
                    <a:pt x="16445" y="703"/>
                    <a:pt x="18192" y="1152"/>
                    <a:pt x="19616" y="2055"/>
                  </a:cubicBezTo>
                  <a:cubicBezTo>
                    <a:pt x="20141" y="2412"/>
                    <a:pt x="20667" y="2854"/>
                    <a:pt x="21109" y="3190"/>
                  </a:cubicBezTo>
                  <a:cubicBezTo>
                    <a:pt x="21907" y="3905"/>
                    <a:pt x="22685" y="4515"/>
                    <a:pt x="23653" y="4956"/>
                  </a:cubicBezTo>
                  <a:lnTo>
                    <a:pt x="23821" y="4956"/>
                  </a:lnTo>
                  <a:lnTo>
                    <a:pt x="24094" y="4326"/>
                  </a:lnTo>
                  <a:lnTo>
                    <a:pt x="23926" y="4241"/>
                  </a:lnTo>
                  <a:cubicBezTo>
                    <a:pt x="23043" y="3905"/>
                    <a:pt x="22349" y="3274"/>
                    <a:pt x="21550" y="2665"/>
                  </a:cubicBezTo>
                  <a:cubicBezTo>
                    <a:pt x="21109" y="2223"/>
                    <a:pt x="20583" y="1887"/>
                    <a:pt x="19973" y="1445"/>
                  </a:cubicBezTo>
                  <a:cubicBezTo>
                    <a:pt x="18463" y="477"/>
                    <a:pt x="16596" y="0"/>
                    <a:pt x="1440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ffectLst>
              <a:outerShdw blurRad="57150" dist="19050" dir="5400000" algn="bl" rotWithShape="0">
                <a:srgbClr val="E7E7E7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 rot="10800000" flipH="1">
              <a:off x="7182813" y="3793518"/>
              <a:ext cx="2352125" cy="1609950"/>
            </a:xfrm>
            <a:custGeom>
              <a:avLst/>
              <a:gdLst/>
              <a:ahLst/>
              <a:cxnLst/>
              <a:rect l="l" t="t" r="r" b="b"/>
              <a:pathLst>
                <a:path w="94085" h="64398" extrusionOk="0">
                  <a:moveTo>
                    <a:pt x="48357" y="0"/>
                  </a:moveTo>
                  <a:cubicBezTo>
                    <a:pt x="37067" y="0"/>
                    <a:pt x="27080" y="1682"/>
                    <a:pt x="17787" y="5172"/>
                  </a:cubicBezTo>
                  <a:cubicBezTo>
                    <a:pt x="8768" y="8515"/>
                    <a:pt x="3238" y="13330"/>
                    <a:pt x="1325" y="19364"/>
                  </a:cubicBezTo>
                  <a:cubicBezTo>
                    <a:pt x="442" y="22076"/>
                    <a:pt x="358" y="24893"/>
                    <a:pt x="274" y="27689"/>
                  </a:cubicBezTo>
                  <a:cubicBezTo>
                    <a:pt x="190" y="33639"/>
                    <a:pt x="1" y="39778"/>
                    <a:pt x="1767" y="45728"/>
                  </a:cubicBezTo>
                  <a:cubicBezTo>
                    <a:pt x="2818" y="49155"/>
                    <a:pt x="4563" y="52666"/>
                    <a:pt x="7107" y="56345"/>
                  </a:cubicBezTo>
                  <a:cubicBezTo>
                    <a:pt x="8600" y="58448"/>
                    <a:pt x="10429" y="60887"/>
                    <a:pt x="13057" y="62211"/>
                  </a:cubicBezTo>
                  <a:cubicBezTo>
                    <a:pt x="15327" y="63431"/>
                    <a:pt x="17787" y="63704"/>
                    <a:pt x="20415" y="63872"/>
                  </a:cubicBezTo>
                  <a:cubicBezTo>
                    <a:pt x="23485" y="64124"/>
                    <a:pt x="26723" y="64314"/>
                    <a:pt x="29792" y="64398"/>
                  </a:cubicBezTo>
                  <a:lnTo>
                    <a:pt x="30759" y="64398"/>
                  </a:lnTo>
                  <a:cubicBezTo>
                    <a:pt x="32063" y="64398"/>
                    <a:pt x="33640" y="64314"/>
                    <a:pt x="35048" y="63704"/>
                  </a:cubicBezTo>
                  <a:cubicBezTo>
                    <a:pt x="37151" y="62821"/>
                    <a:pt x="38559" y="60971"/>
                    <a:pt x="39695" y="59583"/>
                  </a:cubicBezTo>
                  <a:lnTo>
                    <a:pt x="53445" y="42322"/>
                  </a:lnTo>
                  <a:cubicBezTo>
                    <a:pt x="55904" y="39253"/>
                    <a:pt x="58343" y="36099"/>
                    <a:pt x="61770" y="34081"/>
                  </a:cubicBezTo>
                  <a:cubicBezTo>
                    <a:pt x="63789" y="32861"/>
                    <a:pt x="66059" y="32167"/>
                    <a:pt x="68162" y="32167"/>
                  </a:cubicBezTo>
                  <a:cubicBezTo>
                    <a:pt x="69738" y="32167"/>
                    <a:pt x="71147" y="32504"/>
                    <a:pt x="72366" y="33219"/>
                  </a:cubicBezTo>
                  <a:cubicBezTo>
                    <a:pt x="73060" y="33555"/>
                    <a:pt x="73670" y="34081"/>
                    <a:pt x="74385" y="34606"/>
                  </a:cubicBezTo>
                  <a:cubicBezTo>
                    <a:pt x="75079" y="35132"/>
                    <a:pt x="75688" y="35657"/>
                    <a:pt x="76487" y="36099"/>
                  </a:cubicBezTo>
                  <a:cubicBezTo>
                    <a:pt x="78148" y="37066"/>
                    <a:pt x="80166" y="37592"/>
                    <a:pt x="82353" y="37592"/>
                  </a:cubicBezTo>
                  <a:cubicBezTo>
                    <a:pt x="86285" y="37592"/>
                    <a:pt x="90489" y="36015"/>
                    <a:pt x="93748" y="34522"/>
                  </a:cubicBezTo>
                  <a:lnTo>
                    <a:pt x="94085" y="34438"/>
                  </a:lnTo>
                  <a:lnTo>
                    <a:pt x="93391" y="32777"/>
                  </a:lnTo>
                  <a:lnTo>
                    <a:pt x="93033" y="32945"/>
                  </a:lnTo>
                  <a:cubicBezTo>
                    <a:pt x="89964" y="34270"/>
                    <a:pt x="85948" y="35847"/>
                    <a:pt x="82353" y="35847"/>
                  </a:cubicBezTo>
                  <a:cubicBezTo>
                    <a:pt x="80419" y="35847"/>
                    <a:pt x="78758" y="35405"/>
                    <a:pt x="77349" y="34606"/>
                  </a:cubicBezTo>
                  <a:cubicBezTo>
                    <a:pt x="76655" y="34165"/>
                    <a:pt x="76130" y="33744"/>
                    <a:pt x="75436" y="33219"/>
                  </a:cubicBezTo>
                  <a:cubicBezTo>
                    <a:pt x="74721" y="32693"/>
                    <a:pt x="74027" y="32062"/>
                    <a:pt x="73249" y="31642"/>
                  </a:cubicBezTo>
                  <a:cubicBezTo>
                    <a:pt x="71757" y="30843"/>
                    <a:pt x="69991" y="30401"/>
                    <a:pt x="68246" y="30401"/>
                  </a:cubicBezTo>
                  <a:cubicBezTo>
                    <a:pt x="64924" y="30401"/>
                    <a:pt x="62212" y="31726"/>
                    <a:pt x="60803" y="32504"/>
                  </a:cubicBezTo>
                  <a:cubicBezTo>
                    <a:pt x="57208" y="34795"/>
                    <a:pt x="54496" y="38201"/>
                    <a:pt x="52036" y="41271"/>
                  </a:cubicBezTo>
                  <a:lnTo>
                    <a:pt x="38370" y="58448"/>
                  </a:lnTo>
                  <a:cubicBezTo>
                    <a:pt x="37235" y="59835"/>
                    <a:pt x="36015" y="61412"/>
                    <a:pt x="34354" y="62127"/>
                  </a:cubicBezTo>
                  <a:cubicBezTo>
                    <a:pt x="33198" y="62548"/>
                    <a:pt x="31979" y="62653"/>
                    <a:pt x="30759" y="62653"/>
                  </a:cubicBezTo>
                  <a:lnTo>
                    <a:pt x="29876" y="62653"/>
                  </a:lnTo>
                  <a:cubicBezTo>
                    <a:pt x="26723" y="62548"/>
                    <a:pt x="23653" y="62379"/>
                    <a:pt x="20499" y="62211"/>
                  </a:cubicBezTo>
                  <a:cubicBezTo>
                    <a:pt x="18145" y="61938"/>
                    <a:pt x="15853" y="61686"/>
                    <a:pt x="13856" y="60634"/>
                  </a:cubicBezTo>
                  <a:cubicBezTo>
                    <a:pt x="11564" y="59499"/>
                    <a:pt x="9903" y="57292"/>
                    <a:pt x="8495" y="55378"/>
                  </a:cubicBezTo>
                  <a:cubicBezTo>
                    <a:pt x="6056" y="51783"/>
                    <a:pt x="4395" y="48461"/>
                    <a:pt x="3428" y="45202"/>
                  </a:cubicBezTo>
                  <a:cubicBezTo>
                    <a:pt x="1767" y="39610"/>
                    <a:pt x="1935" y="33555"/>
                    <a:pt x="2019" y="27689"/>
                  </a:cubicBezTo>
                  <a:cubicBezTo>
                    <a:pt x="2103" y="25061"/>
                    <a:pt x="2187" y="22349"/>
                    <a:pt x="2986" y="19889"/>
                  </a:cubicBezTo>
                  <a:cubicBezTo>
                    <a:pt x="4731" y="14381"/>
                    <a:pt x="9903" y="9987"/>
                    <a:pt x="18397" y="6833"/>
                  </a:cubicBezTo>
                  <a:cubicBezTo>
                    <a:pt x="27522" y="3427"/>
                    <a:pt x="37319" y="1766"/>
                    <a:pt x="48357" y="1766"/>
                  </a:cubicBezTo>
                  <a:cubicBezTo>
                    <a:pt x="57292" y="1766"/>
                    <a:pt x="67110" y="2901"/>
                    <a:pt x="77623" y="5088"/>
                  </a:cubicBezTo>
                  <a:cubicBezTo>
                    <a:pt x="79199" y="5445"/>
                    <a:pt x="81218" y="5887"/>
                    <a:pt x="83236" y="5887"/>
                  </a:cubicBezTo>
                  <a:cubicBezTo>
                    <a:pt x="85507" y="5887"/>
                    <a:pt x="87336" y="5361"/>
                    <a:pt x="88744" y="4205"/>
                  </a:cubicBezTo>
                  <a:lnTo>
                    <a:pt x="89018" y="3953"/>
                  </a:lnTo>
                  <a:lnTo>
                    <a:pt x="87967" y="2628"/>
                  </a:lnTo>
                  <a:lnTo>
                    <a:pt x="87693" y="2817"/>
                  </a:lnTo>
                  <a:cubicBezTo>
                    <a:pt x="86558" y="3679"/>
                    <a:pt x="85149" y="4121"/>
                    <a:pt x="83320" y="4121"/>
                  </a:cubicBezTo>
                  <a:cubicBezTo>
                    <a:pt x="81743" y="4121"/>
                    <a:pt x="80082" y="3869"/>
                    <a:pt x="77980" y="3427"/>
                  </a:cubicBezTo>
                  <a:cubicBezTo>
                    <a:pt x="67363" y="1156"/>
                    <a:pt x="57376" y="0"/>
                    <a:pt x="483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 rot="-9366648">
              <a:off x="7987014" y="3310835"/>
              <a:ext cx="1253170" cy="965624"/>
            </a:xfrm>
            <a:custGeom>
              <a:avLst/>
              <a:gdLst/>
              <a:ahLst/>
              <a:cxnLst/>
              <a:rect l="l" t="t" r="r" b="b"/>
              <a:pathLst>
                <a:path w="50123" h="38622" extrusionOk="0">
                  <a:moveTo>
                    <a:pt x="8411" y="694"/>
                  </a:moveTo>
                  <a:cubicBezTo>
                    <a:pt x="12531" y="694"/>
                    <a:pt x="16400" y="3763"/>
                    <a:pt x="19364" y="6391"/>
                  </a:cubicBezTo>
                  <a:cubicBezTo>
                    <a:pt x="23401" y="10071"/>
                    <a:pt x="29099" y="11206"/>
                    <a:pt x="34607" y="12341"/>
                  </a:cubicBezTo>
                  <a:cubicBezTo>
                    <a:pt x="36184" y="12699"/>
                    <a:pt x="37676" y="13035"/>
                    <a:pt x="39085" y="13393"/>
                  </a:cubicBezTo>
                  <a:cubicBezTo>
                    <a:pt x="41629" y="14002"/>
                    <a:pt x="44783" y="14801"/>
                    <a:pt x="46696" y="16904"/>
                  </a:cubicBezTo>
                  <a:cubicBezTo>
                    <a:pt x="47747" y="18123"/>
                    <a:pt x="48462" y="19616"/>
                    <a:pt x="48714" y="21361"/>
                  </a:cubicBezTo>
                  <a:cubicBezTo>
                    <a:pt x="49324" y="25650"/>
                    <a:pt x="47053" y="30380"/>
                    <a:pt x="42933" y="33450"/>
                  </a:cubicBezTo>
                  <a:cubicBezTo>
                    <a:pt x="39611" y="35826"/>
                    <a:pt x="35217" y="37213"/>
                    <a:pt x="29540" y="37739"/>
                  </a:cubicBezTo>
                  <a:cubicBezTo>
                    <a:pt x="28573" y="37844"/>
                    <a:pt x="27606" y="37928"/>
                    <a:pt x="26723" y="37928"/>
                  </a:cubicBezTo>
                  <a:cubicBezTo>
                    <a:pt x="23044" y="37928"/>
                    <a:pt x="20331" y="37129"/>
                    <a:pt x="18313" y="35384"/>
                  </a:cubicBezTo>
                  <a:cubicBezTo>
                    <a:pt x="15601" y="33113"/>
                    <a:pt x="14718" y="29434"/>
                    <a:pt x="13772" y="25839"/>
                  </a:cubicBezTo>
                  <a:cubicBezTo>
                    <a:pt x="13583" y="24956"/>
                    <a:pt x="13330" y="24073"/>
                    <a:pt x="13057" y="23211"/>
                  </a:cubicBezTo>
                  <a:cubicBezTo>
                    <a:pt x="12006" y="19616"/>
                    <a:pt x="9819" y="14612"/>
                    <a:pt x="5530" y="11458"/>
                  </a:cubicBezTo>
                  <a:cubicBezTo>
                    <a:pt x="5173" y="11206"/>
                    <a:pt x="4921" y="11038"/>
                    <a:pt x="4563" y="10764"/>
                  </a:cubicBezTo>
                  <a:cubicBezTo>
                    <a:pt x="2818" y="9629"/>
                    <a:pt x="1052" y="8410"/>
                    <a:pt x="884" y="6476"/>
                  </a:cubicBezTo>
                  <a:cubicBezTo>
                    <a:pt x="716" y="5151"/>
                    <a:pt x="1578" y="3574"/>
                    <a:pt x="3154" y="2523"/>
                  </a:cubicBezTo>
                  <a:cubicBezTo>
                    <a:pt x="4921" y="1304"/>
                    <a:pt x="6666" y="694"/>
                    <a:pt x="8411" y="694"/>
                  </a:cubicBezTo>
                  <a:close/>
                  <a:moveTo>
                    <a:pt x="8411" y="0"/>
                  </a:moveTo>
                  <a:cubicBezTo>
                    <a:pt x="6497" y="0"/>
                    <a:pt x="4563" y="694"/>
                    <a:pt x="2818" y="1913"/>
                  </a:cubicBezTo>
                  <a:cubicBezTo>
                    <a:pt x="968" y="3238"/>
                    <a:pt x="1" y="4899"/>
                    <a:pt x="190" y="6560"/>
                  </a:cubicBezTo>
                  <a:cubicBezTo>
                    <a:pt x="358" y="8746"/>
                    <a:pt x="2292" y="10071"/>
                    <a:pt x="4122" y="11374"/>
                  </a:cubicBezTo>
                  <a:cubicBezTo>
                    <a:pt x="4479" y="11563"/>
                    <a:pt x="4836" y="11816"/>
                    <a:pt x="5089" y="12089"/>
                  </a:cubicBezTo>
                  <a:cubicBezTo>
                    <a:pt x="9294" y="15053"/>
                    <a:pt x="11396" y="19868"/>
                    <a:pt x="12447" y="23379"/>
                  </a:cubicBezTo>
                  <a:cubicBezTo>
                    <a:pt x="12615" y="24262"/>
                    <a:pt x="12889" y="25124"/>
                    <a:pt x="13057" y="26007"/>
                  </a:cubicBezTo>
                  <a:cubicBezTo>
                    <a:pt x="14024" y="29686"/>
                    <a:pt x="14991" y="33450"/>
                    <a:pt x="17872" y="35994"/>
                  </a:cubicBezTo>
                  <a:cubicBezTo>
                    <a:pt x="19974" y="37739"/>
                    <a:pt x="22875" y="38622"/>
                    <a:pt x="26723" y="38622"/>
                  </a:cubicBezTo>
                  <a:cubicBezTo>
                    <a:pt x="27606" y="38622"/>
                    <a:pt x="28573" y="38538"/>
                    <a:pt x="29624" y="38454"/>
                  </a:cubicBezTo>
                  <a:cubicBezTo>
                    <a:pt x="35490" y="37928"/>
                    <a:pt x="39947" y="36519"/>
                    <a:pt x="43374" y="33975"/>
                  </a:cubicBezTo>
                  <a:cubicBezTo>
                    <a:pt x="47747" y="30822"/>
                    <a:pt x="50123" y="25839"/>
                    <a:pt x="49408" y="21277"/>
                  </a:cubicBezTo>
                  <a:cubicBezTo>
                    <a:pt x="49072" y="19342"/>
                    <a:pt x="48357" y="17682"/>
                    <a:pt x="47221" y="16462"/>
                  </a:cubicBezTo>
                  <a:cubicBezTo>
                    <a:pt x="45119" y="14191"/>
                    <a:pt x="41881" y="13308"/>
                    <a:pt x="39253" y="12699"/>
                  </a:cubicBezTo>
                  <a:cubicBezTo>
                    <a:pt x="37845" y="12341"/>
                    <a:pt x="36373" y="11984"/>
                    <a:pt x="34796" y="11732"/>
                  </a:cubicBezTo>
                  <a:cubicBezTo>
                    <a:pt x="29351" y="10596"/>
                    <a:pt x="23758" y="9461"/>
                    <a:pt x="19806" y="5866"/>
                  </a:cubicBezTo>
                  <a:cubicBezTo>
                    <a:pt x="16736" y="3154"/>
                    <a:pt x="12805" y="0"/>
                    <a:pt x="84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 rot="-9366648">
              <a:off x="8224940" y="3442367"/>
              <a:ext cx="617672" cy="392155"/>
            </a:xfrm>
            <a:custGeom>
              <a:avLst/>
              <a:gdLst/>
              <a:ahLst/>
              <a:cxnLst/>
              <a:rect l="l" t="t" r="r" b="b"/>
              <a:pathLst>
                <a:path w="24705" h="15685" extrusionOk="0">
                  <a:moveTo>
                    <a:pt x="4563" y="694"/>
                  </a:moveTo>
                  <a:cubicBezTo>
                    <a:pt x="6476" y="968"/>
                    <a:pt x="8411" y="1304"/>
                    <a:pt x="10345" y="1577"/>
                  </a:cubicBezTo>
                  <a:cubicBezTo>
                    <a:pt x="12006" y="1914"/>
                    <a:pt x="13667" y="2187"/>
                    <a:pt x="15412" y="2439"/>
                  </a:cubicBezTo>
                  <a:cubicBezTo>
                    <a:pt x="15937" y="2544"/>
                    <a:pt x="16463" y="2544"/>
                    <a:pt x="16988" y="2544"/>
                  </a:cubicBezTo>
                  <a:cubicBezTo>
                    <a:pt x="18565" y="2628"/>
                    <a:pt x="20331" y="2713"/>
                    <a:pt x="21551" y="3596"/>
                  </a:cubicBezTo>
                  <a:cubicBezTo>
                    <a:pt x="23212" y="4647"/>
                    <a:pt x="23905" y="5950"/>
                    <a:pt x="23653" y="7527"/>
                  </a:cubicBezTo>
                  <a:cubicBezTo>
                    <a:pt x="23128" y="10681"/>
                    <a:pt x="18649" y="13666"/>
                    <a:pt x="15853" y="14360"/>
                  </a:cubicBezTo>
                  <a:cubicBezTo>
                    <a:pt x="14634" y="14633"/>
                    <a:pt x="13141" y="14970"/>
                    <a:pt x="11564" y="14970"/>
                  </a:cubicBezTo>
                  <a:cubicBezTo>
                    <a:pt x="11039" y="14970"/>
                    <a:pt x="10429" y="14886"/>
                    <a:pt x="9903" y="14802"/>
                  </a:cubicBezTo>
                  <a:cubicBezTo>
                    <a:pt x="7717" y="14444"/>
                    <a:pt x="5425" y="13141"/>
                    <a:pt x="3680" y="11122"/>
                  </a:cubicBezTo>
                  <a:cubicBezTo>
                    <a:pt x="2019" y="9188"/>
                    <a:pt x="968" y="6917"/>
                    <a:pt x="779" y="4815"/>
                  </a:cubicBezTo>
                  <a:cubicBezTo>
                    <a:pt x="695" y="3154"/>
                    <a:pt x="1220" y="1220"/>
                    <a:pt x="2797" y="778"/>
                  </a:cubicBezTo>
                  <a:cubicBezTo>
                    <a:pt x="3070" y="694"/>
                    <a:pt x="3323" y="694"/>
                    <a:pt x="3680" y="694"/>
                  </a:cubicBezTo>
                  <a:close/>
                  <a:moveTo>
                    <a:pt x="3680" y="0"/>
                  </a:moveTo>
                  <a:cubicBezTo>
                    <a:pt x="3239" y="0"/>
                    <a:pt x="2881" y="0"/>
                    <a:pt x="2545" y="84"/>
                  </a:cubicBezTo>
                  <a:cubicBezTo>
                    <a:pt x="695" y="694"/>
                    <a:pt x="1" y="2965"/>
                    <a:pt x="85" y="4815"/>
                  </a:cubicBezTo>
                  <a:cubicBezTo>
                    <a:pt x="253" y="7170"/>
                    <a:pt x="1409" y="9545"/>
                    <a:pt x="3154" y="11564"/>
                  </a:cubicBezTo>
                  <a:cubicBezTo>
                    <a:pt x="5089" y="13750"/>
                    <a:pt x="7443" y="15159"/>
                    <a:pt x="9819" y="15495"/>
                  </a:cubicBezTo>
                  <a:cubicBezTo>
                    <a:pt x="10345" y="15579"/>
                    <a:pt x="10955" y="15685"/>
                    <a:pt x="11564" y="15685"/>
                  </a:cubicBezTo>
                  <a:cubicBezTo>
                    <a:pt x="13225" y="15685"/>
                    <a:pt x="14802" y="15327"/>
                    <a:pt x="16021" y="15054"/>
                  </a:cubicBezTo>
                  <a:cubicBezTo>
                    <a:pt x="19007" y="14276"/>
                    <a:pt x="23737" y="11038"/>
                    <a:pt x="24347" y="7611"/>
                  </a:cubicBezTo>
                  <a:cubicBezTo>
                    <a:pt x="24704" y="5782"/>
                    <a:pt x="23821" y="4289"/>
                    <a:pt x="21908" y="2965"/>
                  </a:cubicBezTo>
                  <a:cubicBezTo>
                    <a:pt x="20584" y="2103"/>
                    <a:pt x="18755" y="1914"/>
                    <a:pt x="17073" y="1830"/>
                  </a:cubicBezTo>
                  <a:cubicBezTo>
                    <a:pt x="16463" y="1830"/>
                    <a:pt x="15937" y="1830"/>
                    <a:pt x="15496" y="1745"/>
                  </a:cubicBezTo>
                  <a:cubicBezTo>
                    <a:pt x="13751" y="1493"/>
                    <a:pt x="12090" y="1220"/>
                    <a:pt x="10429" y="968"/>
                  </a:cubicBezTo>
                  <a:cubicBezTo>
                    <a:pt x="8579" y="610"/>
                    <a:pt x="6560" y="253"/>
                    <a:pt x="4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 rot="10800000" flipH="1">
              <a:off x="8678688" y="4656568"/>
              <a:ext cx="769000" cy="562950"/>
            </a:xfrm>
            <a:custGeom>
              <a:avLst/>
              <a:gdLst/>
              <a:ahLst/>
              <a:cxnLst/>
              <a:rect l="l" t="t" r="r" b="b"/>
              <a:pathLst>
                <a:path w="30760" h="22518" extrusionOk="0">
                  <a:moveTo>
                    <a:pt x="28909" y="1"/>
                  </a:moveTo>
                  <a:lnTo>
                    <a:pt x="28741" y="106"/>
                  </a:lnTo>
                  <a:cubicBezTo>
                    <a:pt x="26450" y="1241"/>
                    <a:pt x="23737" y="1767"/>
                    <a:pt x="20500" y="1767"/>
                  </a:cubicBezTo>
                  <a:cubicBezTo>
                    <a:pt x="19448" y="1767"/>
                    <a:pt x="18229" y="1683"/>
                    <a:pt x="16989" y="1577"/>
                  </a:cubicBezTo>
                  <a:cubicBezTo>
                    <a:pt x="15412" y="1409"/>
                    <a:pt x="13940" y="1157"/>
                    <a:pt x="12447" y="968"/>
                  </a:cubicBezTo>
                  <a:cubicBezTo>
                    <a:pt x="9903" y="631"/>
                    <a:pt x="7359" y="274"/>
                    <a:pt x="4816" y="190"/>
                  </a:cubicBezTo>
                  <a:lnTo>
                    <a:pt x="4563" y="190"/>
                  </a:lnTo>
                  <a:cubicBezTo>
                    <a:pt x="3428" y="190"/>
                    <a:pt x="2103" y="358"/>
                    <a:pt x="1220" y="1325"/>
                  </a:cubicBezTo>
                  <a:cubicBezTo>
                    <a:pt x="1" y="2545"/>
                    <a:pt x="442" y="4395"/>
                    <a:pt x="695" y="5173"/>
                  </a:cubicBezTo>
                  <a:cubicBezTo>
                    <a:pt x="800" y="5614"/>
                    <a:pt x="968" y="6056"/>
                    <a:pt x="1136" y="6497"/>
                  </a:cubicBezTo>
                  <a:cubicBezTo>
                    <a:pt x="1410" y="7191"/>
                    <a:pt x="1746" y="7885"/>
                    <a:pt x="1851" y="8600"/>
                  </a:cubicBezTo>
                  <a:cubicBezTo>
                    <a:pt x="1935" y="9462"/>
                    <a:pt x="1851" y="10345"/>
                    <a:pt x="1746" y="11144"/>
                  </a:cubicBezTo>
                  <a:cubicBezTo>
                    <a:pt x="1746" y="11564"/>
                    <a:pt x="1662" y="12006"/>
                    <a:pt x="1662" y="12447"/>
                  </a:cubicBezTo>
                  <a:cubicBezTo>
                    <a:pt x="1578" y="13498"/>
                    <a:pt x="1746" y="15348"/>
                    <a:pt x="2986" y="16294"/>
                  </a:cubicBezTo>
                  <a:cubicBezTo>
                    <a:pt x="3680" y="16820"/>
                    <a:pt x="4479" y="17093"/>
                    <a:pt x="5425" y="17093"/>
                  </a:cubicBezTo>
                  <a:cubicBezTo>
                    <a:pt x="5951" y="17093"/>
                    <a:pt x="6582" y="17009"/>
                    <a:pt x="7107" y="16925"/>
                  </a:cubicBezTo>
                  <a:cubicBezTo>
                    <a:pt x="7801" y="16820"/>
                    <a:pt x="8579" y="16820"/>
                    <a:pt x="9210" y="16820"/>
                  </a:cubicBezTo>
                  <a:cubicBezTo>
                    <a:pt x="10871" y="17009"/>
                    <a:pt x="12258" y="18061"/>
                    <a:pt x="13667" y="19112"/>
                  </a:cubicBezTo>
                  <a:cubicBezTo>
                    <a:pt x="14192" y="19448"/>
                    <a:pt x="14634" y="19806"/>
                    <a:pt x="15159" y="20163"/>
                  </a:cubicBezTo>
                  <a:cubicBezTo>
                    <a:pt x="17430" y="21740"/>
                    <a:pt x="20331" y="22518"/>
                    <a:pt x="23212" y="22518"/>
                  </a:cubicBezTo>
                  <a:cubicBezTo>
                    <a:pt x="25840" y="22518"/>
                    <a:pt x="28384" y="21908"/>
                    <a:pt x="30570" y="20604"/>
                  </a:cubicBezTo>
                  <a:lnTo>
                    <a:pt x="30760" y="20499"/>
                  </a:lnTo>
                  <a:lnTo>
                    <a:pt x="30402" y="19890"/>
                  </a:lnTo>
                  <a:lnTo>
                    <a:pt x="30234" y="19974"/>
                  </a:lnTo>
                  <a:cubicBezTo>
                    <a:pt x="28216" y="21214"/>
                    <a:pt x="25756" y="21824"/>
                    <a:pt x="23212" y="21824"/>
                  </a:cubicBezTo>
                  <a:cubicBezTo>
                    <a:pt x="20500" y="21824"/>
                    <a:pt x="17703" y="21025"/>
                    <a:pt x="15517" y="19553"/>
                  </a:cubicBezTo>
                  <a:cubicBezTo>
                    <a:pt x="15075" y="19280"/>
                    <a:pt x="14550" y="18923"/>
                    <a:pt x="14108" y="18586"/>
                  </a:cubicBezTo>
                  <a:cubicBezTo>
                    <a:pt x="12616" y="17451"/>
                    <a:pt x="11123" y="16400"/>
                    <a:pt x="9294" y="16126"/>
                  </a:cubicBezTo>
                  <a:lnTo>
                    <a:pt x="8684" y="16126"/>
                  </a:lnTo>
                  <a:cubicBezTo>
                    <a:pt x="8053" y="16126"/>
                    <a:pt x="7528" y="16210"/>
                    <a:pt x="7002" y="16210"/>
                  </a:cubicBezTo>
                  <a:cubicBezTo>
                    <a:pt x="6476" y="16294"/>
                    <a:pt x="5951" y="16400"/>
                    <a:pt x="5425" y="16400"/>
                  </a:cubicBezTo>
                  <a:cubicBezTo>
                    <a:pt x="4563" y="16400"/>
                    <a:pt x="3954" y="16210"/>
                    <a:pt x="3428" y="15769"/>
                  </a:cubicBezTo>
                  <a:cubicBezTo>
                    <a:pt x="2377" y="14991"/>
                    <a:pt x="2272" y="13330"/>
                    <a:pt x="2377" y="12447"/>
                  </a:cubicBezTo>
                  <a:cubicBezTo>
                    <a:pt x="2377" y="12090"/>
                    <a:pt x="2461" y="11669"/>
                    <a:pt x="2461" y="11228"/>
                  </a:cubicBezTo>
                  <a:cubicBezTo>
                    <a:pt x="2545" y="10345"/>
                    <a:pt x="2629" y="9377"/>
                    <a:pt x="2545" y="8515"/>
                  </a:cubicBezTo>
                  <a:cubicBezTo>
                    <a:pt x="2377" y="7717"/>
                    <a:pt x="2103" y="6939"/>
                    <a:pt x="1851" y="6224"/>
                  </a:cubicBezTo>
                  <a:cubicBezTo>
                    <a:pt x="1662" y="5782"/>
                    <a:pt x="1494" y="5362"/>
                    <a:pt x="1325" y="4920"/>
                  </a:cubicBezTo>
                  <a:cubicBezTo>
                    <a:pt x="1136" y="4311"/>
                    <a:pt x="800" y="2734"/>
                    <a:pt x="1662" y="1767"/>
                  </a:cubicBezTo>
                  <a:cubicBezTo>
                    <a:pt x="2377" y="968"/>
                    <a:pt x="3596" y="884"/>
                    <a:pt x="4479" y="884"/>
                  </a:cubicBezTo>
                  <a:lnTo>
                    <a:pt x="4816" y="884"/>
                  </a:lnTo>
                  <a:cubicBezTo>
                    <a:pt x="7275" y="968"/>
                    <a:pt x="9819" y="1325"/>
                    <a:pt x="12363" y="1683"/>
                  </a:cubicBezTo>
                  <a:cubicBezTo>
                    <a:pt x="13835" y="1851"/>
                    <a:pt x="15328" y="2103"/>
                    <a:pt x="16905" y="2208"/>
                  </a:cubicBezTo>
                  <a:cubicBezTo>
                    <a:pt x="18145" y="2376"/>
                    <a:pt x="19364" y="2460"/>
                    <a:pt x="20500" y="2460"/>
                  </a:cubicBezTo>
                  <a:cubicBezTo>
                    <a:pt x="23822" y="2460"/>
                    <a:pt x="26639" y="1851"/>
                    <a:pt x="29078" y="715"/>
                  </a:cubicBezTo>
                  <a:lnTo>
                    <a:pt x="29183" y="715"/>
                  </a:lnTo>
                  <a:lnTo>
                    <a:pt x="28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 rot="10800000" flipH="1">
              <a:off x="8888938" y="4851568"/>
              <a:ext cx="558750" cy="244950"/>
            </a:xfrm>
            <a:custGeom>
              <a:avLst/>
              <a:gdLst/>
              <a:ahLst/>
              <a:cxnLst/>
              <a:rect l="l" t="t" r="r" b="b"/>
              <a:pathLst>
                <a:path w="22350" h="9798" extrusionOk="0">
                  <a:moveTo>
                    <a:pt x="19890" y="0"/>
                  </a:moveTo>
                  <a:lnTo>
                    <a:pt x="19722" y="84"/>
                  </a:lnTo>
                  <a:cubicBezTo>
                    <a:pt x="17430" y="967"/>
                    <a:pt x="14991" y="1388"/>
                    <a:pt x="11732" y="1388"/>
                  </a:cubicBezTo>
                  <a:cubicBezTo>
                    <a:pt x="9735" y="1388"/>
                    <a:pt x="7801" y="1220"/>
                    <a:pt x="5951" y="1052"/>
                  </a:cubicBezTo>
                  <a:lnTo>
                    <a:pt x="4731" y="1052"/>
                  </a:lnTo>
                  <a:cubicBezTo>
                    <a:pt x="2713" y="1052"/>
                    <a:pt x="1409" y="1577"/>
                    <a:pt x="800" y="2712"/>
                  </a:cubicBezTo>
                  <a:cubicBezTo>
                    <a:pt x="1" y="4121"/>
                    <a:pt x="610" y="5782"/>
                    <a:pt x="1578" y="6749"/>
                  </a:cubicBezTo>
                  <a:cubicBezTo>
                    <a:pt x="2629" y="7695"/>
                    <a:pt x="4037" y="8221"/>
                    <a:pt x="5341" y="8578"/>
                  </a:cubicBezTo>
                  <a:cubicBezTo>
                    <a:pt x="8326" y="9377"/>
                    <a:pt x="11207" y="9798"/>
                    <a:pt x="14024" y="9798"/>
                  </a:cubicBezTo>
                  <a:cubicBezTo>
                    <a:pt x="16904" y="9798"/>
                    <a:pt x="19722" y="9377"/>
                    <a:pt x="22160" y="8494"/>
                  </a:cubicBezTo>
                  <a:lnTo>
                    <a:pt x="22350" y="8494"/>
                  </a:lnTo>
                  <a:lnTo>
                    <a:pt x="22160" y="7800"/>
                  </a:lnTo>
                  <a:lnTo>
                    <a:pt x="21992" y="7884"/>
                  </a:lnTo>
                  <a:cubicBezTo>
                    <a:pt x="19585" y="8673"/>
                    <a:pt x="16936" y="9067"/>
                    <a:pt x="14155" y="9067"/>
                  </a:cubicBezTo>
                  <a:cubicBezTo>
                    <a:pt x="11375" y="9067"/>
                    <a:pt x="8463" y="8673"/>
                    <a:pt x="5530" y="7884"/>
                  </a:cubicBezTo>
                  <a:cubicBezTo>
                    <a:pt x="4290" y="7527"/>
                    <a:pt x="2986" y="7086"/>
                    <a:pt x="2103" y="6224"/>
                  </a:cubicBezTo>
                  <a:cubicBezTo>
                    <a:pt x="1325" y="5509"/>
                    <a:pt x="800" y="4121"/>
                    <a:pt x="1409" y="3070"/>
                  </a:cubicBezTo>
                  <a:cubicBezTo>
                    <a:pt x="1935" y="2187"/>
                    <a:pt x="2986" y="1745"/>
                    <a:pt x="4731" y="1745"/>
                  </a:cubicBezTo>
                  <a:lnTo>
                    <a:pt x="5866" y="1745"/>
                  </a:lnTo>
                  <a:cubicBezTo>
                    <a:pt x="7801" y="1914"/>
                    <a:pt x="9735" y="2103"/>
                    <a:pt x="11732" y="2103"/>
                  </a:cubicBezTo>
                  <a:cubicBezTo>
                    <a:pt x="15075" y="2103"/>
                    <a:pt x="17619" y="1661"/>
                    <a:pt x="19974" y="694"/>
                  </a:cubicBezTo>
                  <a:lnTo>
                    <a:pt x="20142" y="610"/>
                  </a:lnTo>
                  <a:lnTo>
                    <a:pt x="1989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 rot="10800000" flipH="1">
              <a:off x="7327363" y="4012693"/>
              <a:ext cx="1233100" cy="1230475"/>
            </a:xfrm>
            <a:custGeom>
              <a:avLst/>
              <a:gdLst/>
              <a:ahLst/>
              <a:cxnLst/>
              <a:rect l="l" t="t" r="r" b="b"/>
              <a:pathLst>
                <a:path w="49324" h="49219" extrusionOk="0">
                  <a:moveTo>
                    <a:pt x="33639" y="694"/>
                  </a:moveTo>
                  <a:cubicBezTo>
                    <a:pt x="40136" y="694"/>
                    <a:pt x="44425" y="3154"/>
                    <a:pt x="46864" y="8053"/>
                  </a:cubicBezTo>
                  <a:cubicBezTo>
                    <a:pt x="48356" y="11038"/>
                    <a:pt x="48630" y="14718"/>
                    <a:pt x="47663" y="18481"/>
                  </a:cubicBezTo>
                  <a:cubicBezTo>
                    <a:pt x="46969" y="21445"/>
                    <a:pt x="45476" y="24515"/>
                    <a:pt x="43016" y="28110"/>
                  </a:cubicBezTo>
                  <a:cubicBezTo>
                    <a:pt x="40661" y="31621"/>
                    <a:pt x="37760" y="35111"/>
                    <a:pt x="33829" y="39148"/>
                  </a:cubicBezTo>
                  <a:cubicBezTo>
                    <a:pt x="30843" y="42302"/>
                    <a:pt x="28131" y="44761"/>
                    <a:pt x="24977" y="46506"/>
                  </a:cubicBezTo>
                  <a:cubicBezTo>
                    <a:pt x="22502" y="47808"/>
                    <a:pt x="19866" y="48509"/>
                    <a:pt x="17393" y="48509"/>
                  </a:cubicBezTo>
                  <a:cubicBezTo>
                    <a:pt x="16191" y="48509"/>
                    <a:pt x="15027" y="48343"/>
                    <a:pt x="13940" y="47999"/>
                  </a:cubicBezTo>
                  <a:cubicBezTo>
                    <a:pt x="10702" y="47032"/>
                    <a:pt x="7632" y="44404"/>
                    <a:pt x="5698" y="40725"/>
                  </a:cubicBezTo>
                  <a:cubicBezTo>
                    <a:pt x="3764" y="37319"/>
                    <a:pt x="2986" y="33366"/>
                    <a:pt x="2292" y="29687"/>
                  </a:cubicBezTo>
                  <a:cubicBezTo>
                    <a:pt x="1325" y="23905"/>
                    <a:pt x="799" y="17430"/>
                    <a:pt x="4037" y="12342"/>
                  </a:cubicBezTo>
                  <a:cubicBezTo>
                    <a:pt x="7023" y="7885"/>
                    <a:pt x="12363" y="5677"/>
                    <a:pt x="16126" y="4458"/>
                  </a:cubicBezTo>
                  <a:cubicBezTo>
                    <a:pt x="20688" y="2965"/>
                    <a:pt x="27416" y="694"/>
                    <a:pt x="33639" y="694"/>
                  </a:cubicBezTo>
                  <a:close/>
                  <a:moveTo>
                    <a:pt x="33639" y="0"/>
                  </a:moveTo>
                  <a:cubicBezTo>
                    <a:pt x="27332" y="0"/>
                    <a:pt x="20499" y="2271"/>
                    <a:pt x="15958" y="3764"/>
                  </a:cubicBezTo>
                  <a:cubicBezTo>
                    <a:pt x="12005" y="5067"/>
                    <a:pt x="6497" y="7254"/>
                    <a:pt x="3427" y="11984"/>
                  </a:cubicBezTo>
                  <a:cubicBezTo>
                    <a:pt x="0" y="17240"/>
                    <a:pt x="610" y="23905"/>
                    <a:pt x="1661" y="29771"/>
                  </a:cubicBezTo>
                  <a:cubicBezTo>
                    <a:pt x="2292" y="33534"/>
                    <a:pt x="3154" y="37487"/>
                    <a:pt x="5004" y="40998"/>
                  </a:cubicBezTo>
                  <a:cubicBezTo>
                    <a:pt x="7107" y="44846"/>
                    <a:pt x="10260" y="47642"/>
                    <a:pt x="13750" y="48693"/>
                  </a:cubicBezTo>
                  <a:cubicBezTo>
                    <a:pt x="14907" y="49050"/>
                    <a:pt x="16126" y="49219"/>
                    <a:pt x="17345" y="49219"/>
                  </a:cubicBezTo>
                  <a:cubicBezTo>
                    <a:pt x="19974" y="49219"/>
                    <a:pt x="22686" y="48441"/>
                    <a:pt x="25314" y="47116"/>
                  </a:cubicBezTo>
                  <a:cubicBezTo>
                    <a:pt x="28572" y="45371"/>
                    <a:pt x="31285" y="42827"/>
                    <a:pt x="34354" y="39674"/>
                  </a:cubicBezTo>
                  <a:cubicBezTo>
                    <a:pt x="38286" y="35553"/>
                    <a:pt x="41271" y="31958"/>
                    <a:pt x="43626" y="28468"/>
                  </a:cubicBezTo>
                  <a:cubicBezTo>
                    <a:pt x="46086" y="24872"/>
                    <a:pt x="47578" y="21719"/>
                    <a:pt x="48356" y="18649"/>
                  </a:cubicBezTo>
                  <a:cubicBezTo>
                    <a:pt x="49323" y="14718"/>
                    <a:pt x="49071" y="10849"/>
                    <a:pt x="47494" y="7780"/>
                  </a:cubicBezTo>
                  <a:cubicBezTo>
                    <a:pt x="44950" y="2629"/>
                    <a:pt x="40304" y="0"/>
                    <a:pt x="33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 rot="10800000" flipH="1">
              <a:off x="7474013" y="4181418"/>
              <a:ext cx="935600" cy="906700"/>
            </a:xfrm>
            <a:custGeom>
              <a:avLst/>
              <a:gdLst/>
              <a:ahLst/>
              <a:cxnLst/>
              <a:rect l="l" t="t" r="r" b="b"/>
              <a:pathLst>
                <a:path w="37424" h="36268" extrusionOk="0">
                  <a:moveTo>
                    <a:pt x="24451" y="716"/>
                  </a:moveTo>
                  <a:cubicBezTo>
                    <a:pt x="28740" y="716"/>
                    <a:pt x="32167" y="2208"/>
                    <a:pt x="34438" y="5089"/>
                  </a:cubicBezTo>
                  <a:cubicBezTo>
                    <a:pt x="36183" y="7359"/>
                    <a:pt x="36709" y="9903"/>
                    <a:pt x="35847" y="12720"/>
                  </a:cubicBezTo>
                  <a:cubicBezTo>
                    <a:pt x="34964" y="15517"/>
                    <a:pt x="33219" y="18229"/>
                    <a:pt x="31642" y="20499"/>
                  </a:cubicBezTo>
                  <a:cubicBezTo>
                    <a:pt x="29623" y="23128"/>
                    <a:pt x="27437" y="25861"/>
                    <a:pt x="24893" y="28573"/>
                  </a:cubicBezTo>
                  <a:cubicBezTo>
                    <a:pt x="22959" y="30591"/>
                    <a:pt x="20856" y="32588"/>
                    <a:pt x="18396" y="33997"/>
                  </a:cubicBezTo>
                  <a:cubicBezTo>
                    <a:pt x="16483" y="35048"/>
                    <a:pt x="14549" y="35574"/>
                    <a:pt x="12615" y="35574"/>
                  </a:cubicBezTo>
                  <a:cubicBezTo>
                    <a:pt x="11837" y="35574"/>
                    <a:pt x="11038" y="35490"/>
                    <a:pt x="10344" y="35322"/>
                  </a:cubicBezTo>
                  <a:cubicBezTo>
                    <a:pt x="7884" y="34607"/>
                    <a:pt x="5614" y="32778"/>
                    <a:pt x="4121" y="30150"/>
                  </a:cubicBezTo>
                  <a:cubicBezTo>
                    <a:pt x="2733" y="27606"/>
                    <a:pt x="2103" y="24704"/>
                    <a:pt x="1682" y="22076"/>
                  </a:cubicBezTo>
                  <a:cubicBezTo>
                    <a:pt x="1682" y="21824"/>
                    <a:pt x="1577" y="21551"/>
                    <a:pt x="1577" y="21214"/>
                  </a:cubicBezTo>
                  <a:cubicBezTo>
                    <a:pt x="1051" y="17977"/>
                    <a:pt x="799" y="13141"/>
                    <a:pt x="3154" y="9462"/>
                  </a:cubicBezTo>
                  <a:cubicBezTo>
                    <a:pt x="4836" y="6939"/>
                    <a:pt x="7548" y="5089"/>
                    <a:pt x="11921" y="3512"/>
                  </a:cubicBezTo>
                  <a:cubicBezTo>
                    <a:pt x="15075" y="2292"/>
                    <a:pt x="19889" y="716"/>
                    <a:pt x="24451" y="716"/>
                  </a:cubicBezTo>
                  <a:close/>
                  <a:moveTo>
                    <a:pt x="24451" y="1"/>
                  </a:moveTo>
                  <a:cubicBezTo>
                    <a:pt x="19805" y="1"/>
                    <a:pt x="14906" y="1578"/>
                    <a:pt x="11669" y="2818"/>
                  </a:cubicBezTo>
                  <a:cubicBezTo>
                    <a:pt x="7191" y="4479"/>
                    <a:pt x="4310" y="6413"/>
                    <a:pt x="2544" y="9041"/>
                  </a:cubicBezTo>
                  <a:cubicBezTo>
                    <a:pt x="0" y="12973"/>
                    <a:pt x="358" y="17977"/>
                    <a:pt x="883" y="21382"/>
                  </a:cubicBezTo>
                  <a:cubicBezTo>
                    <a:pt x="883" y="21656"/>
                    <a:pt x="967" y="21908"/>
                    <a:pt x="967" y="22266"/>
                  </a:cubicBezTo>
                  <a:cubicBezTo>
                    <a:pt x="1409" y="24894"/>
                    <a:pt x="2019" y="27858"/>
                    <a:pt x="3511" y="30486"/>
                  </a:cubicBezTo>
                  <a:cubicBezTo>
                    <a:pt x="5088" y="33303"/>
                    <a:pt x="7548" y="35217"/>
                    <a:pt x="10176" y="35931"/>
                  </a:cubicBezTo>
                  <a:cubicBezTo>
                    <a:pt x="10954" y="36184"/>
                    <a:pt x="11753" y="36268"/>
                    <a:pt x="12615" y="36268"/>
                  </a:cubicBezTo>
                  <a:cubicBezTo>
                    <a:pt x="14633" y="36268"/>
                    <a:pt x="16736" y="35658"/>
                    <a:pt x="18754" y="34607"/>
                  </a:cubicBezTo>
                  <a:cubicBezTo>
                    <a:pt x="21298" y="33114"/>
                    <a:pt x="23400" y="31117"/>
                    <a:pt x="25335" y="29098"/>
                  </a:cubicBezTo>
                  <a:cubicBezTo>
                    <a:pt x="27963" y="26281"/>
                    <a:pt x="30233" y="23569"/>
                    <a:pt x="32167" y="20857"/>
                  </a:cubicBezTo>
                  <a:cubicBezTo>
                    <a:pt x="33828" y="18586"/>
                    <a:pt x="35573" y="15874"/>
                    <a:pt x="36456" y="12973"/>
                  </a:cubicBezTo>
                  <a:cubicBezTo>
                    <a:pt x="37423" y="9903"/>
                    <a:pt x="36898" y="7107"/>
                    <a:pt x="34964" y="4647"/>
                  </a:cubicBezTo>
                  <a:cubicBezTo>
                    <a:pt x="32504" y="1578"/>
                    <a:pt x="29014" y="1"/>
                    <a:pt x="2445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 rot="10800000" flipH="1">
              <a:off x="7618538" y="4349618"/>
              <a:ext cx="635500" cy="597775"/>
            </a:xfrm>
            <a:custGeom>
              <a:avLst/>
              <a:gdLst/>
              <a:ahLst/>
              <a:cxnLst/>
              <a:rect l="l" t="t" r="r" b="b"/>
              <a:pathLst>
                <a:path w="25420" h="23911" extrusionOk="0">
                  <a:moveTo>
                    <a:pt x="16925" y="679"/>
                  </a:moveTo>
                  <a:cubicBezTo>
                    <a:pt x="19196" y="679"/>
                    <a:pt x="20857" y="1310"/>
                    <a:pt x="22076" y="2613"/>
                  </a:cubicBezTo>
                  <a:lnTo>
                    <a:pt x="22076" y="2697"/>
                  </a:lnTo>
                  <a:lnTo>
                    <a:pt x="22266" y="2781"/>
                  </a:lnTo>
                  <a:cubicBezTo>
                    <a:pt x="23233" y="3055"/>
                    <a:pt x="23927" y="3580"/>
                    <a:pt x="24284" y="4274"/>
                  </a:cubicBezTo>
                  <a:cubicBezTo>
                    <a:pt x="24620" y="5157"/>
                    <a:pt x="24536" y="6208"/>
                    <a:pt x="24011" y="7617"/>
                  </a:cubicBezTo>
                  <a:cubicBezTo>
                    <a:pt x="23233" y="9614"/>
                    <a:pt x="21551" y="11717"/>
                    <a:pt x="20247" y="13399"/>
                  </a:cubicBezTo>
                  <a:cubicBezTo>
                    <a:pt x="18923" y="15060"/>
                    <a:pt x="17535" y="16889"/>
                    <a:pt x="15958" y="18550"/>
                  </a:cubicBezTo>
                  <a:cubicBezTo>
                    <a:pt x="14718" y="19790"/>
                    <a:pt x="13499" y="21094"/>
                    <a:pt x="11922" y="22061"/>
                  </a:cubicBezTo>
                  <a:cubicBezTo>
                    <a:pt x="10702" y="22755"/>
                    <a:pt x="9210" y="23196"/>
                    <a:pt x="7885" y="23196"/>
                  </a:cubicBezTo>
                  <a:cubicBezTo>
                    <a:pt x="7549" y="23196"/>
                    <a:pt x="7191" y="23196"/>
                    <a:pt x="6834" y="23112"/>
                  </a:cubicBezTo>
                  <a:cubicBezTo>
                    <a:pt x="5173" y="22755"/>
                    <a:pt x="3680" y="21703"/>
                    <a:pt x="2734" y="20232"/>
                  </a:cubicBezTo>
                  <a:cubicBezTo>
                    <a:pt x="1683" y="18550"/>
                    <a:pt x="1325" y="16637"/>
                    <a:pt x="1157" y="15144"/>
                  </a:cubicBezTo>
                  <a:cubicBezTo>
                    <a:pt x="1157" y="14976"/>
                    <a:pt x="1052" y="14786"/>
                    <a:pt x="1052" y="14618"/>
                  </a:cubicBezTo>
                  <a:cubicBezTo>
                    <a:pt x="716" y="11380"/>
                    <a:pt x="1157" y="9005"/>
                    <a:pt x="2377" y="7176"/>
                  </a:cubicBezTo>
                  <a:cubicBezTo>
                    <a:pt x="3344" y="5599"/>
                    <a:pt x="5089" y="4274"/>
                    <a:pt x="7717" y="3139"/>
                  </a:cubicBezTo>
                  <a:cubicBezTo>
                    <a:pt x="11312" y="1478"/>
                    <a:pt x="14466" y="679"/>
                    <a:pt x="16925" y="679"/>
                  </a:cubicBezTo>
                  <a:close/>
                  <a:moveTo>
                    <a:pt x="16908" y="1"/>
                  </a:moveTo>
                  <a:cubicBezTo>
                    <a:pt x="14318" y="1"/>
                    <a:pt x="11137" y="811"/>
                    <a:pt x="7465" y="2445"/>
                  </a:cubicBezTo>
                  <a:cubicBezTo>
                    <a:pt x="5698" y="3223"/>
                    <a:pt x="3260" y="4547"/>
                    <a:pt x="1767" y="6734"/>
                  </a:cubicBezTo>
                  <a:cubicBezTo>
                    <a:pt x="442" y="8752"/>
                    <a:pt x="1" y="11296"/>
                    <a:pt x="358" y="14618"/>
                  </a:cubicBezTo>
                  <a:cubicBezTo>
                    <a:pt x="358" y="14870"/>
                    <a:pt x="442" y="15060"/>
                    <a:pt x="442" y="15228"/>
                  </a:cubicBezTo>
                  <a:cubicBezTo>
                    <a:pt x="632" y="16805"/>
                    <a:pt x="1052" y="18823"/>
                    <a:pt x="2103" y="20568"/>
                  </a:cubicBezTo>
                  <a:cubicBezTo>
                    <a:pt x="3155" y="22229"/>
                    <a:pt x="4836" y="23469"/>
                    <a:pt x="6666" y="23806"/>
                  </a:cubicBezTo>
                  <a:cubicBezTo>
                    <a:pt x="7107" y="23911"/>
                    <a:pt x="7465" y="23911"/>
                    <a:pt x="7885" y="23911"/>
                  </a:cubicBezTo>
                  <a:cubicBezTo>
                    <a:pt x="9378" y="23911"/>
                    <a:pt x="10870" y="23469"/>
                    <a:pt x="12279" y="22586"/>
                  </a:cubicBezTo>
                  <a:cubicBezTo>
                    <a:pt x="13856" y="21703"/>
                    <a:pt x="15244" y="20316"/>
                    <a:pt x="16484" y="18991"/>
                  </a:cubicBezTo>
                  <a:cubicBezTo>
                    <a:pt x="18061" y="17330"/>
                    <a:pt x="19448" y="15501"/>
                    <a:pt x="20773" y="13819"/>
                  </a:cubicBezTo>
                  <a:lnTo>
                    <a:pt x="20857" y="13819"/>
                  </a:lnTo>
                  <a:cubicBezTo>
                    <a:pt x="22182" y="12074"/>
                    <a:pt x="23842" y="9972"/>
                    <a:pt x="24704" y="7869"/>
                  </a:cubicBezTo>
                  <a:cubicBezTo>
                    <a:pt x="25335" y="6293"/>
                    <a:pt x="25419" y="4989"/>
                    <a:pt x="24894" y="4022"/>
                  </a:cubicBezTo>
                  <a:cubicBezTo>
                    <a:pt x="24536" y="3139"/>
                    <a:pt x="23653" y="2529"/>
                    <a:pt x="22518" y="2088"/>
                  </a:cubicBezTo>
                  <a:cubicBezTo>
                    <a:pt x="21212" y="700"/>
                    <a:pt x="19315" y="1"/>
                    <a:pt x="16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 rot="10800000" flipH="1">
              <a:off x="7758888" y="4516218"/>
              <a:ext cx="352700" cy="301200"/>
            </a:xfrm>
            <a:custGeom>
              <a:avLst/>
              <a:gdLst/>
              <a:ahLst/>
              <a:cxnLst/>
              <a:rect l="l" t="t" r="r" b="b"/>
              <a:pathLst>
                <a:path w="14108" h="12048" extrusionOk="0">
                  <a:moveTo>
                    <a:pt x="10954" y="652"/>
                  </a:moveTo>
                  <a:cubicBezTo>
                    <a:pt x="12005" y="652"/>
                    <a:pt x="12699" y="925"/>
                    <a:pt x="12783" y="1367"/>
                  </a:cubicBezTo>
                  <a:cubicBezTo>
                    <a:pt x="13309" y="2586"/>
                    <a:pt x="10071" y="5740"/>
                    <a:pt x="9020" y="6791"/>
                  </a:cubicBezTo>
                  <a:cubicBezTo>
                    <a:pt x="8578" y="7317"/>
                    <a:pt x="8053" y="7842"/>
                    <a:pt x="7632" y="8368"/>
                  </a:cubicBezTo>
                  <a:cubicBezTo>
                    <a:pt x="7001" y="9146"/>
                    <a:pt x="6392" y="9945"/>
                    <a:pt x="5614" y="10554"/>
                  </a:cubicBezTo>
                  <a:cubicBezTo>
                    <a:pt x="4899" y="11080"/>
                    <a:pt x="4037" y="11353"/>
                    <a:pt x="3154" y="11353"/>
                  </a:cubicBezTo>
                  <a:cubicBezTo>
                    <a:pt x="2628" y="11353"/>
                    <a:pt x="1935" y="11248"/>
                    <a:pt x="1409" y="10639"/>
                  </a:cubicBezTo>
                  <a:cubicBezTo>
                    <a:pt x="968" y="10113"/>
                    <a:pt x="694" y="9335"/>
                    <a:pt x="799" y="8368"/>
                  </a:cubicBezTo>
                  <a:cubicBezTo>
                    <a:pt x="883" y="3637"/>
                    <a:pt x="6308" y="1094"/>
                    <a:pt x="10155" y="736"/>
                  </a:cubicBezTo>
                  <a:cubicBezTo>
                    <a:pt x="10428" y="736"/>
                    <a:pt x="10681" y="652"/>
                    <a:pt x="10954" y="652"/>
                  </a:cubicBezTo>
                  <a:close/>
                  <a:moveTo>
                    <a:pt x="10978" y="0"/>
                  </a:moveTo>
                  <a:cubicBezTo>
                    <a:pt x="10698" y="0"/>
                    <a:pt x="10396" y="14"/>
                    <a:pt x="10071" y="42"/>
                  </a:cubicBezTo>
                  <a:cubicBezTo>
                    <a:pt x="5950" y="400"/>
                    <a:pt x="169" y="3196"/>
                    <a:pt x="84" y="8368"/>
                  </a:cubicBezTo>
                  <a:cubicBezTo>
                    <a:pt x="0" y="9503"/>
                    <a:pt x="274" y="10470"/>
                    <a:pt x="883" y="11080"/>
                  </a:cubicBezTo>
                  <a:cubicBezTo>
                    <a:pt x="1409" y="11690"/>
                    <a:pt x="2187" y="12047"/>
                    <a:pt x="3154" y="12047"/>
                  </a:cubicBezTo>
                  <a:cubicBezTo>
                    <a:pt x="4121" y="12047"/>
                    <a:pt x="5172" y="11690"/>
                    <a:pt x="6055" y="11080"/>
                  </a:cubicBezTo>
                  <a:cubicBezTo>
                    <a:pt x="6833" y="10470"/>
                    <a:pt x="7527" y="9587"/>
                    <a:pt x="8242" y="8809"/>
                  </a:cubicBezTo>
                  <a:cubicBezTo>
                    <a:pt x="8578" y="8284"/>
                    <a:pt x="9020" y="7758"/>
                    <a:pt x="9545" y="7317"/>
                  </a:cubicBezTo>
                  <a:cubicBezTo>
                    <a:pt x="11921" y="4941"/>
                    <a:pt x="14108" y="2502"/>
                    <a:pt x="13498" y="1009"/>
                  </a:cubicBezTo>
                  <a:cubicBezTo>
                    <a:pt x="13201" y="345"/>
                    <a:pt x="12364" y="0"/>
                    <a:pt x="1097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 rot="4161154">
              <a:off x="8378505" y="3524155"/>
              <a:ext cx="310574" cy="265225"/>
            </a:xfrm>
            <a:custGeom>
              <a:avLst/>
              <a:gdLst/>
              <a:ahLst/>
              <a:cxnLst/>
              <a:rect l="l" t="t" r="r" b="b"/>
              <a:pathLst>
                <a:path w="14108" h="12048" extrusionOk="0">
                  <a:moveTo>
                    <a:pt x="10954" y="652"/>
                  </a:moveTo>
                  <a:cubicBezTo>
                    <a:pt x="12005" y="652"/>
                    <a:pt x="12699" y="925"/>
                    <a:pt x="12783" y="1367"/>
                  </a:cubicBezTo>
                  <a:cubicBezTo>
                    <a:pt x="13309" y="2586"/>
                    <a:pt x="10071" y="5740"/>
                    <a:pt x="9020" y="6791"/>
                  </a:cubicBezTo>
                  <a:cubicBezTo>
                    <a:pt x="8578" y="7317"/>
                    <a:pt x="8053" y="7842"/>
                    <a:pt x="7632" y="8368"/>
                  </a:cubicBezTo>
                  <a:cubicBezTo>
                    <a:pt x="7001" y="9146"/>
                    <a:pt x="6392" y="9945"/>
                    <a:pt x="5614" y="10554"/>
                  </a:cubicBezTo>
                  <a:cubicBezTo>
                    <a:pt x="4899" y="11080"/>
                    <a:pt x="4037" y="11353"/>
                    <a:pt x="3154" y="11353"/>
                  </a:cubicBezTo>
                  <a:cubicBezTo>
                    <a:pt x="2628" y="11353"/>
                    <a:pt x="1935" y="11248"/>
                    <a:pt x="1409" y="10639"/>
                  </a:cubicBezTo>
                  <a:cubicBezTo>
                    <a:pt x="968" y="10113"/>
                    <a:pt x="694" y="9335"/>
                    <a:pt x="799" y="8368"/>
                  </a:cubicBezTo>
                  <a:cubicBezTo>
                    <a:pt x="883" y="3637"/>
                    <a:pt x="6308" y="1094"/>
                    <a:pt x="10155" y="736"/>
                  </a:cubicBezTo>
                  <a:cubicBezTo>
                    <a:pt x="10428" y="736"/>
                    <a:pt x="10681" y="652"/>
                    <a:pt x="10954" y="652"/>
                  </a:cubicBezTo>
                  <a:close/>
                  <a:moveTo>
                    <a:pt x="10978" y="0"/>
                  </a:moveTo>
                  <a:cubicBezTo>
                    <a:pt x="10698" y="0"/>
                    <a:pt x="10396" y="14"/>
                    <a:pt x="10071" y="42"/>
                  </a:cubicBezTo>
                  <a:cubicBezTo>
                    <a:pt x="5950" y="400"/>
                    <a:pt x="169" y="3196"/>
                    <a:pt x="84" y="8368"/>
                  </a:cubicBezTo>
                  <a:cubicBezTo>
                    <a:pt x="0" y="9503"/>
                    <a:pt x="274" y="10470"/>
                    <a:pt x="883" y="11080"/>
                  </a:cubicBezTo>
                  <a:cubicBezTo>
                    <a:pt x="1409" y="11690"/>
                    <a:pt x="2187" y="12047"/>
                    <a:pt x="3154" y="12047"/>
                  </a:cubicBezTo>
                  <a:cubicBezTo>
                    <a:pt x="4121" y="12047"/>
                    <a:pt x="5172" y="11690"/>
                    <a:pt x="6055" y="11080"/>
                  </a:cubicBezTo>
                  <a:cubicBezTo>
                    <a:pt x="6833" y="10470"/>
                    <a:pt x="7527" y="9587"/>
                    <a:pt x="8242" y="8809"/>
                  </a:cubicBezTo>
                  <a:cubicBezTo>
                    <a:pt x="8578" y="8284"/>
                    <a:pt x="9020" y="7758"/>
                    <a:pt x="9545" y="7317"/>
                  </a:cubicBezTo>
                  <a:cubicBezTo>
                    <a:pt x="11921" y="4941"/>
                    <a:pt x="14108" y="2502"/>
                    <a:pt x="13498" y="1009"/>
                  </a:cubicBezTo>
                  <a:cubicBezTo>
                    <a:pt x="13201" y="345"/>
                    <a:pt x="12364" y="0"/>
                    <a:pt x="1097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2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55" name="Google Shape;555;p2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2"/>
          <p:cNvSpPr/>
          <p:nvPr/>
        </p:nvSpPr>
        <p:spPr>
          <a:xfrm rot="5400000">
            <a:off x="7305557" y="-293775"/>
            <a:ext cx="2167257" cy="1917206"/>
          </a:xfrm>
          <a:custGeom>
            <a:avLst/>
            <a:gdLst/>
            <a:ahLst/>
            <a:cxnLst/>
            <a:rect l="l" t="t" r="r" b="b"/>
            <a:pathLst>
              <a:path w="104787" h="92697" extrusionOk="0">
                <a:moveTo>
                  <a:pt x="101969" y="0"/>
                </a:moveTo>
                <a:lnTo>
                  <a:pt x="101275" y="273"/>
                </a:lnTo>
                <a:lnTo>
                  <a:pt x="101359" y="442"/>
                </a:lnTo>
                <a:cubicBezTo>
                  <a:pt x="103987" y="7884"/>
                  <a:pt x="102410" y="16651"/>
                  <a:pt x="97238" y="22685"/>
                </a:cubicBezTo>
                <a:cubicBezTo>
                  <a:pt x="96103" y="24094"/>
                  <a:pt x="94695" y="25313"/>
                  <a:pt x="93307" y="26638"/>
                </a:cubicBezTo>
                <a:cubicBezTo>
                  <a:pt x="91898" y="27942"/>
                  <a:pt x="90406" y="29266"/>
                  <a:pt x="89102" y="30843"/>
                </a:cubicBezTo>
                <a:cubicBezTo>
                  <a:pt x="82353" y="39084"/>
                  <a:pt x="82269" y="50900"/>
                  <a:pt x="82269" y="60361"/>
                </a:cubicBezTo>
                <a:cubicBezTo>
                  <a:pt x="82269" y="64398"/>
                  <a:pt x="82269" y="68939"/>
                  <a:pt x="80692" y="72976"/>
                </a:cubicBezTo>
                <a:cubicBezTo>
                  <a:pt x="78148" y="79725"/>
                  <a:pt x="71315" y="84371"/>
                  <a:pt x="64125" y="84371"/>
                </a:cubicBezTo>
                <a:lnTo>
                  <a:pt x="63515" y="84371"/>
                </a:lnTo>
                <a:cubicBezTo>
                  <a:pt x="62023" y="84371"/>
                  <a:pt x="60530" y="84098"/>
                  <a:pt x="59058" y="83845"/>
                </a:cubicBezTo>
                <a:cubicBezTo>
                  <a:pt x="57292" y="83572"/>
                  <a:pt x="55547" y="83320"/>
                  <a:pt x="53886" y="83320"/>
                </a:cubicBezTo>
                <a:cubicBezTo>
                  <a:pt x="53003" y="83320"/>
                  <a:pt x="52225" y="83320"/>
                  <a:pt x="51426" y="83488"/>
                </a:cubicBezTo>
                <a:cubicBezTo>
                  <a:pt x="48441" y="84014"/>
                  <a:pt x="45918" y="85759"/>
                  <a:pt x="43374" y="87440"/>
                </a:cubicBezTo>
                <a:cubicBezTo>
                  <a:pt x="41797" y="88576"/>
                  <a:pt x="40136" y="89711"/>
                  <a:pt x="38370" y="90489"/>
                </a:cubicBezTo>
                <a:cubicBezTo>
                  <a:pt x="36016" y="91540"/>
                  <a:pt x="33388" y="91982"/>
                  <a:pt x="30486" y="91982"/>
                </a:cubicBezTo>
                <a:cubicBezTo>
                  <a:pt x="25840" y="91982"/>
                  <a:pt x="21025" y="90762"/>
                  <a:pt x="17010" y="89438"/>
                </a:cubicBezTo>
                <a:cubicBezTo>
                  <a:pt x="16043" y="89186"/>
                  <a:pt x="14907" y="88828"/>
                  <a:pt x="14192" y="88050"/>
                </a:cubicBezTo>
                <a:cubicBezTo>
                  <a:pt x="13225" y="87167"/>
                  <a:pt x="12973" y="85864"/>
                  <a:pt x="12616" y="84455"/>
                </a:cubicBezTo>
                <a:cubicBezTo>
                  <a:pt x="12447" y="83656"/>
                  <a:pt x="12279" y="82878"/>
                  <a:pt x="12006" y="82184"/>
                </a:cubicBezTo>
                <a:cubicBezTo>
                  <a:pt x="11228" y="80082"/>
                  <a:pt x="9546" y="78673"/>
                  <a:pt x="7885" y="77265"/>
                </a:cubicBezTo>
                <a:cubicBezTo>
                  <a:pt x="6918" y="76403"/>
                  <a:pt x="5972" y="75604"/>
                  <a:pt x="5173" y="74637"/>
                </a:cubicBezTo>
                <a:cubicBezTo>
                  <a:pt x="2377" y="71147"/>
                  <a:pt x="2103" y="66500"/>
                  <a:pt x="2377" y="63157"/>
                </a:cubicBezTo>
                <a:cubicBezTo>
                  <a:pt x="2545" y="60803"/>
                  <a:pt x="3071" y="58343"/>
                  <a:pt x="3596" y="55988"/>
                </a:cubicBezTo>
                <a:cubicBezTo>
                  <a:pt x="3954" y="54411"/>
                  <a:pt x="4290" y="52750"/>
                  <a:pt x="4563" y="51068"/>
                </a:cubicBezTo>
                <a:cubicBezTo>
                  <a:pt x="5530" y="44761"/>
                  <a:pt x="5089" y="38117"/>
                  <a:pt x="3239" y="31978"/>
                </a:cubicBezTo>
                <a:cubicBezTo>
                  <a:pt x="3071" y="31200"/>
                  <a:pt x="2818" y="30485"/>
                  <a:pt x="2545" y="29792"/>
                </a:cubicBezTo>
                <a:cubicBezTo>
                  <a:pt x="1851" y="27416"/>
                  <a:pt x="968" y="24977"/>
                  <a:pt x="968" y="22433"/>
                </a:cubicBezTo>
                <a:cubicBezTo>
                  <a:pt x="716" y="15516"/>
                  <a:pt x="5867" y="9734"/>
                  <a:pt x="11039" y="4394"/>
                </a:cubicBezTo>
                <a:lnTo>
                  <a:pt x="11228" y="4289"/>
                </a:lnTo>
                <a:lnTo>
                  <a:pt x="10702" y="3763"/>
                </a:lnTo>
                <a:lnTo>
                  <a:pt x="10597" y="3869"/>
                </a:lnTo>
                <a:cubicBezTo>
                  <a:pt x="5257" y="9377"/>
                  <a:pt x="1" y="15243"/>
                  <a:pt x="274" y="22517"/>
                </a:cubicBezTo>
                <a:cubicBezTo>
                  <a:pt x="358" y="25061"/>
                  <a:pt x="1136" y="27521"/>
                  <a:pt x="1935" y="29960"/>
                </a:cubicBezTo>
                <a:cubicBezTo>
                  <a:pt x="2103" y="30675"/>
                  <a:pt x="2377" y="31453"/>
                  <a:pt x="2629" y="32146"/>
                </a:cubicBezTo>
                <a:cubicBezTo>
                  <a:pt x="4395" y="38285"/>
                  <a:pt x="4816" y="44761"/>
                  <a:pt x="3869" y="50984"/>
                </a:cubicBezTo>
                <a:cubicBezTo>
                  <a:pt x="3596" y="52645"/>
                  <a:pt x="3239" y="54222"/>
                  <a:pt x="2902" y="55904"/>
                </a:cubicBezTo>
                <a:cubicBezTo>
                  <a:pt x="2377" y="58259"/>
                  <a:pt x="1851" y="60719"/>
                  <a:pt x="1662" y="63157"/>
                </a:cubicBezTo>
                <a:cubicBezTo>
                  <a:pt x="1410" y="66584"/>
                  <a:pt x="1662" y="71399"/>
                  <a:pt x="4647" y="75078"/>
                </a:cubicBezTo>
                <a:cubicBezTo>
                  <a:pt x="5446" y="76045"/>
                  <a:pt x="6497" y="76928"/>
                  <a:pt x="7444" y="77790"/>
                </a:cubicBezTo>
                <a:cubicBezTo>
                  <a:pt x="9126" y="79199"/>
                  <a:pt x="10597" y="80502"/>
                  <a:pt x="11396" y="82437"/>
                </a:cubicBezTo>
                <a:cubicBezTo>
                  <a:pt x="11648" y="83046"/>
                  <a:pt x="11838" y="83845"/>
                  <a:pt x="12006" y="84623"/>
                </a:cubicBezTo>
                <a:cubicBezTo>
                  <a:pt x="12279" y="86032"/>
                  <a:pt x="12616" y="87525"/>
                  <a:pt x="13667" y="88576"/>
                </a:cubicBezTo>
                <a:cubicBezTo>
                  <a:pt x="14550" y="89438"/>
                  <a:pt x="15769" y="89795"/>
                  <a:pt x="16736" y="90153"/>
                </a:cubicBezTo>
                <a:cubicBezTo>
                  <a:pt x="20857" y="91456"/>
                  <a:pt x="25756" y="92697"/>
                  <a:pt x="30486" y="92697"/>
                </a:cubicBezTo>
                <a:cubicBezTo>
                  <a:pt x="33472" y="92697"/>
                  <a:pt x="36184" y="92171"/>
                  <a:pt x="38644" y="91120"/>
                </a:cubicBezTo>
                <a:cubicBezTo>
                  <a:pt x="40473" y="90321"/>
                  <a:pt x="42134" y="89186"/>
                  <a:pt x="43816" y="88050"/>
                </a:cubicBezTo>
                <a:cubicBezTo>
                  <a:pt x="46170" y="86389"/>
                  <a:pt x="48714" y="84707"/>
                  <a:pt x="51595" y="84182"/>
                </a:cubicBezTo>
                <a:cubicBezTo>
                  <a:pt x="52309" y="84014"/>
                  <a:pt x="53003" y="84014"/>
                  <a:pt x="53886" y="84014"/>
                </a:cubicBezTo>
                <a:cubicBezTo>
                  <a:pt x="55547" y="84014"/>
                  <a:pt x="57208" y="84287"/>
                  <a:pt x="58869" y="84539"/>
                </a:cubicBezTo>
                <a:cubicBezTo>
                  <a:pt x="60446" y="84812"/>
                  <a:pt x="61939" y="85065"/>
                  <a:pt x="63515" y="85065"/>
                </a:cubicBezTo>
                <a:cubicBezTo>
                  <a:pt x="63720" y="85072"/>
                  <a:pt x="63924" y="85076"/>
                  <a:pt x="64129" y="85076"/>
                </a:cubicBezTo>
                <a:cubicBezTo>
                  <a:pt x="71623" y="85076"/>
                  <a:pt x="78746" y="80228"/>
                  <a:pt x="81386" y="73249"/>
                </a:cubicBezTo>
                <a:cubicBezTo>
                  <a:pt x="82963" y="69044"/>
                  <a:pt x="82963" y="64482"/>
                  <a:pt x="82963" y="60361"/>
                </a:cubicBezTo>
                <a:cubicBezTo>
                  <a:pt x="82963" y="50984"/>
                  <a:pt x="82963" y="39337"/>
                  <a:pt x="89628" y="31284"/>
                </a:cubicBezTo>
                <a:cubicBezTo>
                  <a:pt x="90931" y="29792"/>
                  <a:pt x="92340" y="28467"/>
                  <a:pt x="93833" y="27164"/>
                </a:cubicBezTo>
                <a:cubicBezTo>
                  <a:pt x="95136" y="25839"/>
                  <a:pt x="96545" y="24536"/>
                  <a:pt x="97764" y="23127"/>
                </a:cubicBezTo>
                <a:cubicBezTo>
                  <a:pt x="103104" y="16904"/>
                  <a:pt x="104786" y="7884"/>
                  <a:pt x="102053" y="189"/>
                </a:cubicBezTo>
                <a:lnTo>
                  <a:pt x="10196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2"/>
          <p:cNvSpPr/>
          <p:nvPr/>
        </p:nvSpPr>
        <p:spPr>
          <a:xfrm rot="5400000">
            <a:off x="7961481" y="523532"/>
            <a:ext cx="492699" cy="858841"/>
          </a:xfrm>
          <a:custGeom>
            <a:avLst/>
            <a:gdLst/>
            <a:ahLst/>
            <a:cxnLst/>
            <a:rect l="l" t="t" r="r" b="b"/>
            <a:pathLst>
              <a:path w="23822" h="41525" extrusionOk="0">
                <a:moveTo>
                  <a:pt x="12342" y="695"/>
                </a:moveTo>
                <a:cubicBezTo>
                  <a:pt x="13835" y="695"/>
                  <a:pt x="15328" y="1136"/>
                  <a:pt x="16736" y="1998"/>
                </a:cubicBezTo>
                <a:cubicBezTo>
                  <a:pt x="23128" y="5951"/>
                  <a:pt x="22686" y="15328"/>
                  <a:pt x="22329" y="22161"/>
                </a:cubicBezTo>
                <a:cubicBezTo>
                  <a:pt x="22245" y="22854"/>
                  <a:pt x="22245" y="23464"/>
                  <a:pt x="22245" y="24074"/>
                </a:cubicBezTo>
                <a:cubicBezTo>
                  <a:pt x="22076" y="27417"/>
                  <a:pt x="21803" y="31348"/>
                  <a:pt x="20142" y="34775"/>
                </a:cubicBezTo>
                <a:cubicBezTo>
                  <a:pt x="18397" y="38265"/>
                  <a:pt x="15159" y="40641"/>
                  <a:pt x="11901" y="40809"/>
                </a:cubicBezTo>
                <a:cubicBezTo>
                  <a:pt x="11837" y="40811"/>
                  <a:pt x="11772" y="40812"/>
                  <a:pt x="11708" y="40812"/>
                </a:cubicBezTo>
                <a:cubicBezTo>
                  <a:pt x="8451" y="40812"/>
                  <a:pt x="5220" y="38727"/>
                  <a:pt x="3323" y="35469"/>
                </a:cubicBezTo>
                <a:cubicBezTo>
                  <a:pt x="1389" y="32063"/>
                  <a:pt x="968" y="28111"/>
                  <a:pt x="863" y="24957"/>
                </a:cubicBezTo>
                <a:cubicBezTo>
                  <a:pt x="695" y="18481"/>
                  <a:pt x="1220" y="13225"/>
                  <a:pt x="2629" y="8936"/>
                </a:cubicBezTo>
                <a:cubicBezTo>
                  <a:pt x="4206" y="4101"/>
                  <a:pt x="8221" y="695"/>
                  <a:pt x="12342" y="695"/>
                </a:cubicBezTo>
                <a:close/>
                <a:moveTo>
                  <a:pt x="12342" y="1"/>
                </a:moveTo>
                <a:cubicBezTo>
                  <a:pt x="7969" y="1"/>
                  <a:pt x="3596" y="3680"/>
                  <a:pt x="1914" y="8663"/>
                </a:cubicBezTo>
                <a:cubicBezTo>
                  <a:pt x="527" y="13036"/>
                  <a:pt x="1" y="18397"/>
                  <a:pt x="169" y="25041"/>
                </a:cubicBezTo>
                <a:cubicBezTo>
                  <a:pt x="253" y="28195"/>
                  <a:pt x="695" y="32315"/>
                  <a:pt x="2713" y="35826"/>
                </a:cubicBezTo>
                <a:cubicBezTo>
                  <a:pt x="4731" y="39232"/>
                  <a:pt x="8137" y="41524"/>
                  <a:pt x="11564" y="41524"/>
                </a:cubicBezTo>
                <a:lnTo>
                  <a:pt x="11901" y="41524"/>
                </a:lnTo>
                <a:cubicBezTo>
                  <a:pt x="15412" y="41335"/>
                  <a:pt x="18923" y="38791"/>
                  <a:pt x="20752" y="35028"/>
                </a:cubicBezTo>
                <a:cubicBezTo>
                  <a:pt x="22518" y="31538"/>
                  <a:pt x="22770" y="27585"/>
                  <a:pt x="22938" y="24074"/>
                </a:cubicBezTo>
                <a:cubicBezTo>
                  <a:pt x="22938" y="23548"/>
                  <a:pt x="22938" y="22939"/>
                  <a:pt x="23044" y="22329"/>
                </a:cubicBezTo>
                <a:lnTo>
                  <a:pt x="23044" y="22245"/>
                </a:lnTo>
                <a:cubicBezTo>
                  <a:pt x="23380" y="15244"/>
                  <a:pt x="23821" y="5593"/>
                  <a:pt x="17073" y="1389"/>
                </a:cubicBezTo>
                <a:cubicBezTo>
                  <a:pt x="15580" y="421"/>
                  <a:pt x="13919" y="1"/>
                  <a:pt x="123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2"/>
          <p:cNvSpPr/>
          <p:nvPr/>
        </p:nvSpPr>
        <p:spPr>
          <a:xfrm rot="5400000">
            <a:off x="8665511" y="950127"/>
            <a:ext cx="645315" cy="563577"/>
          </a:xfrm>
          <a:custGeom>
            <a:avLst/>
            <a:gdLst/>
            <a:ahLst/>
            <a:cxnLst/>
            <a:rect l="l" t="t" r="r" b="b"/>
            <a:pathLst>
              <a:path w="31201" h="27249" extrusionOk="0">
                <a:moveTo>
                  <a:pt x="4394" y="0"/>
                </a:moveTo>
                <a:lnTo>
                  <a:pt x="3785" y="190"/>
                </a:lnTo>
                <a:lnTo>
                  <a:pt x="3785" y="358"/>
                </a:lnTo>
                <a:cubicBezTo>
                  <a:pt x="5782" y="5614"/>
                  <a:pt x="5004" y="12089"/>
                  <a:pt x="1577" y="18145"/>
                </a:cubicBezTo>
                <a:lnTo>
                  <a:pt x="1409" y="18502"/>
                </a:lnTo>
                <a:cubicBezTo>
                  <a:pt x="967" y="19364"/>
                  <a:pt x="442" y="20247"/>
                  <a:pt x="274" y="21214"/>
                </a:cubicBezTo>
                <a:cubicBezTo>
                  <a:pt x="0" y="22265"/>
                  <a:pt x="105" y="23653"/>
                  <a:pt x="1157" y="24452"/>
                </a:cubicBezTo>
                <a:cubicBezTo>
                  <a:pt x="1682" y="24977"/>
                  <a:pt x="2376" y="25146"/>
                  <a:pt x="3343" y="25146"/>
                </a:cubicBezTo>
                <a:cubicBezTo>
                  <a:pt x="3785" y="25146"/>
                  <a:pt x="4310" y="25146"/>
                  <a:pt x="4731" y="25062"/>
                </a:cubicBezTo>
                <a:cubicBezTo>
                  <a:pt x="5236" y="25002"/>
                  <a:pt x="5773" y="24943"/>
                  <a:pt x="6230" y="24943"/>
                </a:cubicBezTo>
                <a:cubicBezTo>
                  <a:pt x="6420" y="24943"/>
                  <a:pt x="6595" y="24953"/>
                  <a:pt x="6749" y="24977"/>
                </a:cubicBezTo>
                <a:cubicBezTo>
                  <a:pt x="7632" y="25146"/>
                  <a:pt x="8515" y="25587"/>
                  <a:pt x="9377" y="26029"/>
                </a:cubicBezTo>
                <a:cubicBezTo>
                  <a:pt x="10260" y="26554"/>
                  <a:pt x="11227" y="27080"/>
                  <a:pt x="12278" y="27248"/>
                </a:cubicBezTo>
                <a:lnTo>
                  <a:pt x="12720" y="27248"/>
                </a:lnTo>
                <a:cubicBezTo>
                  <a:pt x="15075" y="27248"/>
                  <a:pt x="16925" y="25146"/>
                  <a:pt x="17619" y="24284"/>
                </a:cubicBezTo>
                <a:cubicBezTo>
                  <a:pt x="18060" y="23653"/>
                  <a:pt x="18502" y="23043"/>
                  <a:pt x="18922" y="22433"/>
                </a:cubicBezTo>
                <a:cubicBezTo>
                  <a:pt x="19553" y="21382"/>
                  <a:pt x="20247" y="20331"/>
                  <a:pt x="21025" y="19553"/>
                </a:cubicBezTo>
                <a:cubicBezTo>
                  <a:pt x="21824" y="18754"/>
                  <a:pt x="22707" y="18145"/>
                  <a:pt x="23653" y="17619"/>
                </a:cubicBezTo>
                <a:cubicBezTo>
                  <a:pt x="24367" y="17093"/>
                  <a:pt x="25145" y="16568"/>
                  <a:pt x="25860" y="16042"/>
                </a:cubicBezTo>
                <a:cubicBezTo>
                  <a:pt x="29708" y="12615"/>
                  <a:pt x="30591" y="7023"/>
                  <a:pt x="31116" y="1577"/>
                </a:cubicBezTo>
                <a:lnTo>
                  <a:pt x="31200" y="1409"/>
                </a:lnTo>
                <a:lnTo>
                  <a:pt x="30486" y="1325"/>
                </a:lnTo>
                <a:lnTo>
                  <a:pt x="30401" y="1493"/>
                </a:lnTo>
                <a:cubicBezTo>
                  <a:pt x="29876" y="6833"/>
                  <a:pt x="29098" y="12279"/>
                  <a:pt x="25335" y="15516"/>
                </a:cubicBezTo>
                <a:cubicBezTo>
                  <a:pt x="24704" y="16042"/>
                  <a:pt x="23926" y="16568"/>
                  <a:pt x="23232" y="17009"/>
                </a:cubicBezTo>
                <a:cubicBezTo>
                  <a:pt x="22349" y="17619"/>
                  <a:pt x="21382" y="18229"/>
                  <a:pt x="20604" y="19028"/>
                </a:cubicBezTo>
                <a:cubicBezTo>
                  <a:pt x="19637" y="19890"/>
                  <a:pt x="19027" y="20941"/>
                  <a:pt x="18312" y="21992"/>
                </a:cubicBezTo>
                <a:cubicBezTo>
                  <a:pt x="17871" y="22602"/>
                  <a:pt x="17535" y="23317"/>
                  <a:pt x="17093" y="23926"/>
                </a:cubicBezTo>
                <a:cubicBezTo>
                  <a:pt x="16427" y="24673"/>
                  <a:pt x="14772" y="26564"/>
                  <a:pt x="12631" y="26564"/>
                </a:cubicBezTo>
                <a:cubicBezTo>
                  <a:pt x="12542" y="26564"/>
                  <a:pt x="12453" y="26561"/>
                  <a:pt x="12363" y="26554"/>
                </a:cubicBezTo>
                <a:cubicBezTo>
                  <a:pt x="11395" y="26386"/>
                  <a:pt x="10618" y="25945"/>
                  <a:pt x="9650" y="25419"/>
                </a:cubicBezTo>
                <a:cubicBezTo>
                  <a:pt x="8767" y="24977"/>
                  <a:pt x="7884" y="24452"/>
                  <a:pt x="6833" y="24284"/>
                </a:cubicBezTo>
                <a:lnTo>
                  <a:pt x="6139" y="24284"/>
                </a:lnTo>
                <a:cubicBezTo>
                  <a:pt x="5614" y="24284"/>
                  <a:pt x="5172" y="24368"/>
                  <a:pt x="4647" y="24368"/>
                </a:cubicBezTo>
                <a:cubicBezTo>
                  <a:pt x="4205" y="24452"/>
                  <a:pt x="3785" y="24452"/>
                  <a:pt x="3343" y="24452"/>
                </a:cubicBezTo>
                <a:cubicBezTo>
                  <a:pt x="2544" y="24452"/>
                  <a:pt x="2019" y="24284"/>
                  <a:pt x="1577" y="23926"/>
                </a:cubicBezTo>
                <a:cubicBezTo>
                  <a:pt x="967" y="23401"/>
                  <a:pt x="715" y="22349"/>
                  <a:pt x="883" y="21298"/>
                </a:cubicBezTo>
                <a:cubicBezTo>
                  <a:pt x="1157" y="20499"/>
                  <a:pt x="1577" y="19637"/>
                  <a:pt x="2019" y="18838"/>
                </a:cubicBezTo>
                <a:lnTo>
                  <a:pt x="2208" y="18502"/>
                </a:lnTo>
                <a:cubicBezTo>
                  <a:pt x="5698" y="12279"/>
                  <a:pt x="6497" y="5530"/>
                  <a:pt x="4478" y="106"/>
                </a:cubicBezTo>
                <a:lnTo>
                  <a:pt x="439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2"/>
          <p:cNvSpPr/>
          <p:nvPr/>
        </p:nvSpPr>
        <p:spPr>
          <a:xfrm rot="5400000">
            <a:off x="8923585" y="1061656"/>
            <a:ext cx="268314" cy="344426"/>
          </a:xfrm>
          <a:custGeom>
            <a:avLst/>
            <a:gdLst/>
            <a:ahLst/>
            <a:cxnLst/>
            <a:rect l="l" t="t" r="r" b="b"/>
            <a:pathLst>
              <a:path w="12973" h="16653" extrusionOk="0">
                <a:moveTo>
                  <a:pt x="2272" y="1"/>
                </a:moveTo>
                <a:lnTo>
                  <a:pt x="1578" y="169"/>
                </a:lnTo>
                <a:lnTo>
                  <a:pt x="1662" y="358"/>
                </a:lnTo>
                <a:cubicBezTo>
                  <a:pt x="2545" y="4815"/>
                  <a:pt x="2103" y="9546"/>
                  <a:pt x="358" y="13835"/>
                </a:cubicBezTo>
                <a:cubicBezTo>
                  <a:pt x="169" y="14192"/>
                  <a:pt x="1" y="14634"/>
                  <a:pt x="85" y="15075"/>
                </a:cubicBezTo>
                <a:cubicBezTo>
                  <a:pt x="169" y="16042"/>
                  <a:pt x="1136" y="16568"/>
                  <a:pt x="2019" y="16652"/>
                </a:cubicBezTo>
                <a:lnTo>
                  <a:pt x="2103" y="16652"/>
                </a:lnTo>
                <a:cubicBezTo>
                  <a:pt x="3239" y="16652"/>
                  <a:pt x="4206" y="15937"/>
                  <a:pt x="5257" y="15159"/>
                </a:cubicBezTo>
                <a:lnTo>
                  <a:pt x="8242" y="12889"/>
                </a:lnTo>
                <a:cubicBezTo>
                  <a:pt x="9104" y="12258"/>
                  <a:pt x="9987" y="11480"/>
                  <a:pt x="10597" y="10513"/>
                </a:cubicBezTo>
                <a:cubicBezTo>
                  <a:pt x="11123" y="9630"/>
                  <a:pt x="11291" y="8684"/>
                  <a:pt x="11564" y="7801"/>
                </a:cubicBezTo>
                <a:lnTo>
                  <a:pt x="12973" y="800"/>
                </a:lnTo>
                <a:lnTo>
                  <a:pt x="12258" y="610"/>
                </a:lnTo>
                <a:lnTo>
                  <a:pt x="10870" y="7633"/>
                </a:lnTo>
                <a:cubicBezTo>
                  <a:pt x="10681" y="8495"/>
                  <a:pt x="10429" y="9378"/>
                  <a:pt x="9987" y="10155"/>
                </a:cubicBezTo>
                <a:cubicBezTo>
                  <a:pt x="9462" y="11039"/>
                  <a:pt x="8579" y="11732"/>
                  <a:pt x="7801" y="12363"/>
                </a:cubicBezTo>
                <a:lnTo>
                  <a:pt x="4815" y="14634"/>
                </a:lnTo>
                <a:cubicBezTo>
                  <a:pt x="3932" y="15327"/>
                  <a:pt x="3070" y="15937"/>
                  <a:pt x="2103" y="15937"/>
                </a:cubicBezTo>
                <a:lnTo>
                  <a:pt x="2019" y="15937"/>
                </a:lnTo>
                <a:cubicBezTo>
                  <a:pt x="1494" y="15853"/>
                  <a:pt x="884" y="15517"/>
                  <a:pt x="779" y="14991"/>
                </a:cubicBezTo>
                <a:cubicBezTo>
                  <a:pt x="695" y="14718"/>
                  <a:pt x="884" y="14360"/>
                  <a:pt x="1052" y="14024"/>
                </a:cubicBezTo>
                <a:cubicBezTo>
                  <a:pt x="2797" y="9735"/>
                  <a:pt x="3239" y="4815"/>
                  <a:pt x="2356" y="169"/>
                </a:cubicBezTo>
                <a:lnTo>
                  <a:pt x="227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2"/>
          <p:cNvSpPr/>
          <p:nvPr/>
        </p:nvSpPr>
        <p:spPr>
          <a:xfrm rot="5400000">
            <a:off x="8045836" y="740103"/>
            <a:ext cx="304405" cy="461820"/>
          </a:xfrm>
          <a:custGeom>
            <a:avLst/>
            <a:gdLst/>
            <a:ahLst/>
            <a:cxnLst/>
            <a:rect l="l" t="t" r="r" b="b"/>
            <a:pathLst>
              <a:path w="14718" h="22329" extrusionOk="0">
                <a:moveTo>
                  <a:pt x="8578" y="694"/>
                </a:moveTo>
                <a:cubicBezTo>
                  <a:pt x="9987" y="779"/>
                  <a:pt x="11038" y="1493"/>
                  <a:pt x="11648" y="2713"/>
                </a:cubicBezTo>
                <a:cubicBezTo>
                  <a:pt x="13834" y="6918"/>
                  <a:pt x="10428" y="17072"/>
                  <a:pt x="8494" y="20142"/>
                </a:cubicBezTo>
                <a:cubicBezTo>
                  <a:pt x="8053" y="20668"/>
                  <a:pt x="7716" y="21193"/>
                  <a:pt x="7106" y="21467"/>
                </a:cubicBezTo>
                <a:cubicBezTo>
                  <a:pt x="6913" y="21544"/>
                  <a:pt x="6689" y="21582"/>
                  <a:pt x="6452" y="21582"/>
                </a:cubicBezTo>
                <a:cubicBezTo>
                  <a:pt x="5916" y="21582"/>
                  <a:pt x="5310" y="21389"/>
                  <a:pt x="4815" y="21025"/>
                </a:cubicBezTo>
                <a:cubicBezTo>
                  <a:pt x="4121" y="20415"/>
                  <a:pt x="3679" y="19532"/>
                  <a:pt x="3322" y="18733"/>
                </a:cubicBezTo>
                <a:cubicBezTo>
                  <a:pt x="1661" y="14970"/>
                  <a:pt x="883" y="7170"/>
                  <a:pt x="3511" y="3238"/>
                </a:cubicBezTo>
                <a:cubicBezTo>
                  <a:pt x="4562" y="1577"/>
                  <a:pt x="6139" y="694"/>
                  <a:pt x="8158" y="694"/>
                </a:cubicBezTo>
                <a:close/>
                <a:moveTo>
                  <a:pt x="8158" y="1"/>
                </a:moveTo>
                <a:cubicBezTo>
                  <a:pt x="5866" y="1"/>
                  <a:pt x="4121" y="968"/>
                  <a:pt x="2902" y="2797"/>
                </a:cubicBezTo>
                <a:cubicBezTo>
                  <a:pt x="0" y="7359"/>
                  <a:pt x="1136" y="15685"/>
                  <a:pt x="2628" y="19007"/>
                </a:cubicBezTo>
                <a:cubicBezTo>
                  <a:pt x="3070" y="19890"/>
                  <a:pt x="3511" y="20836"/>
                  <a:pt x="4373" y="21551"/>
                </a:cubicBezTo>
                <a:cubicBezTo>
                  <a:pt x="5004" y="21992"/>
                  <a:pt x="5698" y="22329"/>
                  <a:pt x="6392" y="22329"/>
                </a:cubicBezTo>
                <a:cubicBezTo>
                  <a:pt x="6749" y="22329"/>
                  <a:pt x="7106" y="22244"/>
                  <a:pt x="7443" y="22076"/>
                </a:cubicBezTo>
                <a:cubicBezTo>
                  <a:pt x="8158" y="21803"/>
                  <a:pt x="8578" y="21109"/>
                  <a:pt x="9020" y="20499"/>
                </a:cubicBezTo>
                <a:cubicBezTo>
                  <a:pt x="10786" y="17787"/>
                  <a:pt x="14717" y="7170"/>
                  <a:pt x="12257" y="2355"/>
                </a:cubicBezTo>
                <a:cubicBezTo>
                  <a:pt x="11564" y="863"/>
                  <a:pt x="10344" y="85"/>
                  <a:pt x="85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2"/>
          <p:cNvSpPr/>
          <p:nvPr/>
        </p:nvSpPr>
        <p:spPr>
          <a:xfrm rot="5400000">
            <a:off x="7889990" y="-488151"/>
            <a:ext cx="1108851" cy="1668499"/>
          </a:xfrm>
          <a:custGeom>
            <a:avLst/>
            <a:gdLst/>
            <a:ahLst/>
            <a:cxnLst/>
            <a:rect l="l" t="t" r="r" b="b"/>
            <a:pathLst>
              <a:path w="53613" h="80672" extrusionOk="0">
                <a:moveTo>
                  <a:pt x="49492" y="1"/>
                </a:moveTo>
                <a:lnTo>
                  <a:pt x="48966" y="337"/>
                </a:lnTo>
                <a:lnTo>
                  <a:pt x="49050" y="527"/>
                </a:lnTo>
                <a:cubicBezTo>
                  <a:pt x="51679" y="4458"/>
                  <a:pt x="52898" y="8747"/>
                  <a:pt x="52372" y="12784"/>
                </a:cubicBezTo>
                <a:cubicBezTo>
                  <a:pt x="51763" y="17430"/>
                  <a:pt x="48966" y="21362"/>
                  <a:pt x="46254" y="25230"/>
                </a:cubicBezTo>
                <a:cubicBezTo>
                  <a:pt x="45203" y="26702"/>
                  <a:pt x="44047" y="28195"/>
                  <a:pt x="43101" y="29771"/>
                </a:cubicBezTo>
                <a:cubicBezTo>
                  <a:pt x="39064" y="36352"/>
                  <a:pt x="37130" y="44236"/>
                  <a:pt x="37571" y="51931"/>
                </a:cubicBezTo>
                <a:cubicBezTo>
                  <a:pt x="37655" y="53424"/>
                  <a:pt x="37845" y="55001"/>
                  <a:pt x="38013" y="56493"/>
                </a:cubicBezTo>
                <a:cubicBezTo>
                  <a:pt x="38454" y="60173"/>
                  <a:pt x="38896" y="64020"/>
                  <a:pt x="37929" y="67615"/>
                </a:cubicBezTo>
                <a:cubicBezTo>
                  <a:pt x="36793" y="72009"/>
                  <a:pt x="33450" y="75857"/>
                  <a:pt x="29161" y="77959"/>
                </a:cubicBezTo>
                <a:cubicBezTo>
                  <a:pt x="26395" y="79285"/>
                  <a:pt x="23183" y="79989"/>
                  <a:pt x="19886" y="79989"/>
                </a:cubicBezTo>
                <a:cubicBezTo>
                  <a:pt x="18373" y="79989"/>
                  <a:pt x="16842" y="79840"/>
                  <a:pt x="15327" y="79536"/>
                </a:cubicBezTo>
                <a:cubicBezTo>
                  <a:pt x="12510" y="78927"/>
                  <a:pt x="10681" y="77959"/>
                  <a:pt x="9630" y="76383"/>
                </a:cubicBezTo>
                <a:cubicBezTo>
                  <a:pt x="8831" y="75247"/>
                  <a:pt x="8579" y="73755"/>
                  <a:pt x="8305" y="72262"/>
                </a:cubicBezTo>
                <a:cubicBezTo>
                  <a:pt x="8137" y="71211"/>
                  <a:pt x="7969" y="70159"/>
                  <a:pt x="7527" y="69108"/>
                </a:cubicBezTo>
                <a:cubicBezTo>
                  <a:pt x="7002" y="67699"/>
                  <a:pt x="6119" y="66480"/>
                  <a:pt x="5152" y="65261"/>
                </a:cubicBezTo>
                <a:cubicBezTo>
                  <a:pt x="4731" y="64651"/>
                  <a:pt x="4206" y="64020"/>
                  <a:pt x="3764" y="63326"/>
                </a:cubicBezTo>
                <a:cubicBezTo>
                  <a:pt x="2271" y="60867"/>
                  <a:pt x="1472" y="58070"/>
                  <a:pt x="695" y="55274"/>
                </a:cubicBezTo>
                <a:cubicBezTo>
                  <a:pt x="3154" y="45540"/>
                  <a:pt x="3491" y="35217"/>
                  <a:pt x="1914" y="25398"/>
                </a:cubicBezTo>
                <a:cubicBezTo>
                  <a:pt x="1830" y="24873"/>
                  <a:pt x="1746" y="24431"/>
                  <a:pt x="1662" y="23906"/>
                </a:cubicBezTo>
                <a:cubicBezTo>
                  <a:pt x="1304" y="21446"/>
                  <a:pt x="863" y="19007"/>
                  <a:pt x="1052" y="16547"/>
                </a:cubicBezTo>
                <a:cubicBezTo>
                  <a:pt x="1388" y="11985"/>
                  <a:pt x="3848" y="7444"/>
                  <a:pt x="8410" y="2881"/>
                </a:cubicBezTo>
                <a:lnTo>
                  <a:pt x="8495" y="2797"/>
                </a:lnTo>
                <a:lnTo>
                  <a:pt x="7969" y="2272"/>
                </a:lnTo>
                <a:lnTo>
                  <a:pt x="7885" y="2440"/>
                </a:lnTo>
                <a:cubicBezTo>
                  <a:pt x="3238" y="7002"/>
                  <a:pt x="695" y="11733"/>
                  <a:pt x="337" y="16463"/>
                </a:cubicBezTo>
                <a:cubicBezTo>
                  <a:pt x="169" y="19007"/>
                  <a:pt x="610" y="21551"/>
                  <a:pt x="1052" y="24074"/>
                </a:cubicBezTo>
                <a:cubicBezTo>
                  <a:pt x="1136" y="24515"/>
                  <a:pt x="1220" y="25041"/>
                  <a:pt x="1220" y="25483"/>
                </a:cubicBezTo>
                <a:cubicBezTo>
                  <a:pt x="2797" y="35301"/>
                  <a:pt x="2440" y="45540"/>
                  <a:pt x="1" y="55190"/>
                </a:cubicBezTo>
                <a:lnTo>
                  <a:pt x="1" y="55274"/>
                </a:lnTo>
                <a:lnTo>
                  <a:pt x="1" y="55358"/>
                </a:lnTo>
                <a:cubicBezTo>
                  <a:pt x="779" y="58239"/>
                  <a:pt x="1578" y="61140"/>
                  <a:pt x="3238" y="63768"/>
                </a:cubicBezTo>
                <a:cubicBezTo>
                  <a:pt x="3680" y="64378"/>
                  <a:pt x="4100" y="65071"/>
                  <a:pt x="4626" y="65702"/>
                </a:cubicBezTo>
                <a:cubicBezTo>
                  <a:pt x="5509" y="66837"/>
                  <a:pt x="6392" y="68057"/>
                  <a:pt x="6918" y="69381"/>
                </a:cubicBezTo>
                <a:cubicBezTo>
                  <a:pt x="7254" y="70328"/>
                  <a:pt x="7443" y="71379"/>
                  <a:pt x="7612" y="72346"/>
                </a:cubicBezTo>
                <a:cubicBezTo>
                  <a:pt x="7885" y="73923"/>
                  <a:pt x="8221" y="75500"/>
                  <a:pt x="9104" y="76824"/>
                </a:cubicBezTo>
                <a:cubicBezTo>
                  <a:pt x="10240" y="78485"/>
                  <a:pt x="12258" y="79620"/>
                  <a:pt x="15243" y="80146"/>
                </a:cubicBezTo>
                <a:cubicBezTo>
                  <a:pt x="16820" y="80503"/>
                  <a:pt x="18481" y="80672"/>
                  <a:pt x="20058" y="80672"/>
                </a:cubicBezTo>
                <a:cubicBezTo>
                  <a:pt x="23380" y="80672"/>
                  <a:pt x="26618" y="79978"/>
                  <a:pt x="29435" y="78569"/>
                </a:cubicBezTo>
                <a:cubicBezTo>
                  <a:pt x="33976" y="76383"/>
                  <a:pt x="37403" y="72346"/>
                  <a:pt x="38622" y="67805"/>
                </a:cubicBezTo>
                <a:cubicBezTo>
                  <a:pt x="39590" y="64020"/>
                  <a:pt x="39148" y="60173"/>
                  <a:pt x="38707" y="56409"/>
                </a:cubicBezTo>
                <a:cubicBezTo>
                  <a:pt x="38538" y="54917"/>
                  <a:pt x="38370" y="53424"/>
                  <a:pt x="38265" y="51931"/>
                </a:cubicBezTo>
                <a:cubicBezTo>
                  <a:pt x="37845" y="44320"/>
                  <a:pt x="39758" y="36604"/>
                  <a:pt x="43710" y="30129"/>
                </a:cubicBezTo>
                <a:cubicBezTo>
                  <a:pt x="44677" y="28552"/>
                  <a:pt x="45729" y="27059"/>
                  <a:pt x="46780" y="25567"/>
                </a:cubicBezTo>
                <a:cubicBezTo>
                  <a:pt x="49576" y="21719"/>
                  <a:pt x="52456" y="17682"/>
                  <a:pt x="53087" y="12868"/>
                </a:cubicBezTo>
                <a:cubicBezTo>
                  <a:pt x="53613" y="8663"/>
                  <a:pt x="52372" y="4206"/>
                  <a:pt x="49576" y="85"/>
                </a:cubicBezTo>
                <a:lnTo>
                  <a:pt x="4949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2"/>
          <p:cNvSpPr/>
          <p:nvPr/>
        </p:nvSpPr>
        <p:spPr>
          <a:xfrm rot="5400000">
            <a:off x="8150237" y="-340948"/>
            <a:ext cx="873153" cy="1366286"/>
          </a:xfrm>
          <a:custGeom>
            <a:avLst/>
            <a:gdLst/>
            <a:ahLst/>
            <a:cxnLst/>
            <a:rect l="l" t="t" r="r" b="b"/>
            <a:pathLst>
              <a:path w="42217" h="66060" extrusionOk="0">
                <a:moveTo>
                  <a:pt x="38979" y="0"/>
                </a:moveTo>
                <a:lnTo>
                  <a:pt x="38370" y="358"/>
                </a:lnTo>
                <a:lnTo>
                  <a:pt x="38454" y="526"/>
                </a:lnTo>
                <a:cubicBezTo>
                  <a:pt x="40556" y="3680"/>
                  <a:pt x="41523" y="7191"/>
                  <a:pt x="41166" y="10429"/>
                </a:cubicBezTo>
                <a:cubicBezTo>
                  <a:pt x="40745" y="14297"/>
                  <a:pt x="38538" y="17619"/>
                  <a:pt x="36435" y="20773"/>
                </a:cubicBezTo>
                <a:cubicBezTo>
                  <a:pt x="35657" y="21992"/>
                  <a:pt x="34858" y="23232"/>
                  <a:pt x="34165" y="24368"/>
                </a:cubicBezTo>
                <a:cubicBezTo>
                  <a:pt x="31095" y="29792"/>
                  <a:pt x="29518" y="36183"/>
                  <a:pt x="29792" y="42323"/>
                </a:cubicBezTo>
                <a:cubicBezTo>
                  <a:pt x="29792" y="43458"/>
                  <a:pt x="29960" y="44782"/>
                  <a:pt x="30044" y="45918"/>
                </a:cubicBezTo>
                <a:cubicBezTo>
                  <a:pt x="30317" y="48882"/>
                  <a:pt x="30654" y="51952"/>
                  <a:pt x="29876" y="54853"/>
                </a:cubicBezTo>
                <a:cubicBezTo>
                  <a:pt x="28993" y="58448"/>
                  <a:pt x="26365" y="61770"/>
                  <a:pt x="23043" y="63599"/>
                </a:cubicBezTo>
                <a:cubicBezTo>
                  <a:pt x="20856" y="64756"/>
                  <a:pt x="18228" y="65365"/>
                  <a:pt x="15516" y="65365"/>
                </a:cubicBezTo>
                <a:cubicBezTo>
                  <a:pt x="14465" y="65365"/>
                  <a:pt x="13309" y="65281"/>
                  <a:pt x="12257" y="65092"/>
                </a:cubicBezTo>
                <a:cubicBezTo>
                  <a:pt x="10071" y="64756"/>
                  <a:pt x="8578" y="63957"/>
                  <a:pt x="7716" y="62821"/>
                </a:cubicBezTo>
                <a:cubicBezTo>
                  <a:pt x="7001" y="61854"/>
                  <a:pt x="6749" y="60635"/>
                  <a:pt x="6476" y="59310"/>
                </a:cubicBezTo>
                <a:cubicBezTo>
                  <a:pt x="6307" y="58532"/>
                  <a:pt x="6139" y="57733"/>
                  <a:pt x="5866" y="56956"/>
                </a:cubicBezTo>
                <a:cubicBezTo>
                  <a:pt x="5424" y="55820"/>
                  <a:pt x="4731" y="54853"/>
                  <a:pt x="4037" y="53886"/>
                </a:cubicBezTo>
                <a:cubicBezTo>
                  <a:pt x="3679" y="53360"/>
                  <a:pt x="3238" y="52751"/>
                  <a:pt x="2986" y="52225"/>
                </a:cubicBezTo>
                <a:cubicBezTo>
                  <a:pt x="2544" y="51426"/>
                  <a:pt x="2103" y="50564"/>
                  <a:pt x="1745" y="49513"/>
                </a:cubicBezTo>
                <a:cubicBezTo>
                  <a:pt x="1325" y="48188"/>
                  <a:pt x="967" y="46780"/>
                  <a:pt x="694" y="45560"/>
                </a:cubicBezTo>
                <a:cubicBezTo>
                  <a:pt x="2628" y="37592"/>
                  <a:pt x="3070" y="29182"/>
                  <a:pt x="2018" y="21214"/>
                </a:cubicBezTo>
                <a:cubicBezTo>
                  <a:pt x="1934" y="20773"/>
                  <a:pt x="1850" y="20331"/>
                  <a:pt x="1850" y="19974"/>
                </a:cubicBezTo>
                <a:cubicBezTo>
                  <a:pt x="1493" y="17976"/>
                  <a:pt x="1220" y="15958"/>
                  <a:pt x="1409" y="14024"/>
                </a:cubicBezTo>
                <a:cubicBezTo>
                  <a:pt x="1661" y="10344"/>
                  <a:pt x="3595" y="6581"/>
                  <a:pt x="6917" y="2734"/>
                </a:cubicBezTo>
                <a:lnTo>
                  <a:pt x="7106" y="2629"/>
                </a:lnTo>
                <a:lnTo>
                  <a:pt x="6581" y="2103"/>
                </a:lnTo>
                <a:lnTo>
                  <a:pt x="6392" y="2292"/>
                </a:lnTo>
                <a:cubicBezTo>
                  <a:pt x="2986" y="6224"/>
                  <a:pt x="1051" y="10092"/>
                  <a:pt x="694" y="13940"/>
                </a:cubicBezTo>
                <a:cubicBezTo>
                  <a:pt x="526" y="15958"/>
                  <a:pt x="799" y="18060"/>
                  <a:pt x="1135" y="20079"/>
                </a:cubicBezTo>
                <a:cubicBezTo>
                  <a:pt x="1135" y="20499"/>
                  <a:pt x="1220" y="20857"/>
                  <a:pt x="1325" y="21298"/>
                </a:cubicBezTo>
                <a:cubicBezTo>
                  <a:pt x="2376" y="29182"/>
                  <a:pt x="1934" y="37592"/>
                  <a:pt x="0" y="45476"/>
                </a:cubicBezTo>
                <a:lnTo>
                  <a:pt x="0" y="45560"/>
                </a:lnTo>
                <a:lnTo>
                  <a:pt x="0" y="45644"/>
                </a:lnTo>
                <a:cubicBezTo>
                  <a:pt x="273" y="46969"/>
                  <a:pt x="610" y="48357"/>
                  <a:pt x="1135" y="49765"/>
                </a:cubicBezTo>
                <a:cubicBezTo>
                  <a:pt x="1493" y="50816"/>
                  <a:pt x="1850" y="51699"/>
                  <a:pt x="2376" y="52561"/>
                </a:cubicBezTo>
                <a:cubicBezTo>
                  <a:pt x="2712" y="53087"/>
                  <a:pt x="3070" y="53718"/>
                  <a:pt x="3511" y="54327"/>
                </a:cubicBezTo>
                <a:cubicBezTo>
                  <a:pt x="4121" y="55189"/>
                  <a:pt x="4815" y="56157"/>
                  <a:pt x="5172" y="57208"/>
                </a:cubicBezTo>
                <a:cubicBezTo>
                  <a:pt x="5424" y="57923"/>
                  <a:pt x="5614" y="58701"/>
                  <a:pt x="5782" y="59499"/>
                </a:cubicBezTo>
                <a:cubicBezTo>
                  <a:pt x="6055" y="60803"/>
                  <a:pt x="6307" y="62128"/>
                  <a:pt x="7190" y="63179"/>
                </a:cubicBezTo>
                <a:cubicBezTo>
                  <a:pt x="8158" y="64482"/>
                  <a:pt x="9818" y="65365"/>
                  <a:pt x="12089" y="65807"/>
                </a:cubicBezTo>
                <a:cubicBezTo>
                  <a:pt x="13224" y="65975"/>
                  <a:pt x="14360" y="66059"/>
                  <a:pt x="15516" y="66059"/>
                </a:cubicBezTo>
                <a:cubicBezTo>
                  <a:pt x="18396" y="66059"/>
                  <a:pt x="21109" y="65449"/>
                  <a:pt x="23400" y="64230"/>
                </a:cubicBezTo>
                <a:cubicBezTo>
                  <a:pt x="26890" y="62296"/>
                  <a:pt x="29602" y="58869"/>
                  <a:pt x="30569" y="55021"/>
                </a:cubicBezTo>
                <a:cubicBezTo>
                  <a:pt x="31368" y="52036"/>
                  <a:pt x="31011" y="48882"/>
                  <a:pt x="30759" y="45918"/>
                </a:cubicBezTo>
                <a:cubicBezTo>
                  <a:pt x="30654" y="44677"/>
                  <a:pt x="30485" y="43458"/>
                  <a:pt x="30485" y="42238"/>
                </a:cubicBezTo>
                <a:cubicBezTo>
                  <a:pt x="30233" y="36268"/>
                  <a:pt x="31705" y="30065"/>
                  <a:pt x="34774" y="24704"/>
                </a:cubicBezTo>
                <a:cubicBezTo>
                  <a:pt x="35489" y="23569"/>
                  <a:pt x="36267" y="22349"/>
                  <a:pt x="37066" y="21214"/>
                </a:cubicBezTo>
                <a:cubicBezTo>
                  <a:pt x="39168" y="17871"/>
                  <a:pt x="41439" y="14549"/>
                  <a:pt x="41881" y="10513"/>
                </a:cubicBezTo>
                <a:cubicBezTo>
                  <a:pt x="42217" y="7107"/>
                  <a:pt x="41271" y="3427"/>
                  <a:pt x="39063" y="190"/>
                </a:cubicBezTo>
                <a:lnTo>
                  <a:pt x="389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2"/>
          <p:cNvSpPr/>
          <p:nvPr/>
        </p:nvSpPr>
        <p:spPr>
          <a:xfrm rot="5400000">
            <a:off x="8409399" y="-193963"/>
            <a:ext cx="637497" cy="1065376"/>
          </a:xfrm>
          <a:custGeom>
            <a:avLst/>
            <a:gdLst/>
            <a:ahLst/>
            <a:cxnLst/>
            <a:rect l="l" t="t" r="r" b="b"/>
            <a:pathLst>
              <a:path w="30823" h="51511" extrusionOk="0">
                <a:moveTo>
                  <a:pt x="28383" y="1"/>
                </a:moveTo>
                <a:lnTo>
                  <a:pt x="27753" y="358"/>
                </a:lnTo>
                <a:lnTo>
                  <a:pt x="27858" y="527"/>
                </a:lnTo>
                <a:cubicBezTo>
                  <a:pt x="29435" y="2986"/>
                  <a:pt x="30128" y="5699"/>
                  <a:pt x="29960" y="8158"/>
                </a:cubicBezTo>
                <a:cubicBezTo>
                  <a:pt x="29687" y="11123"/>
                  <a:pt x="28110" y="13856"/>
                  <a:pt x="26617" y="16484"/>
                </a:cubicBezTo>
                <a:cubicBezTo>
                  <a:pt x="26176" y="17262"/>
                  <a:pt x="25650" y="18145"/>
                  <a:pt x="25230" y="19007"/>
                </a:cubicBezTo>
                <a:cubicBezTo>
                  <a:pt x="23022" y="23317"/>
                  <a:pt x="21887" y="27942"/>
                  <a:pt x="21887" y="32589"/>
                </a:cubicBezTo>
                <a:cubicBezTo>
                  <a:pt x="21887" y="33556"/>
                  <a:pt x="21971" y="34523"/>
                  <a:pt x="22076" y="35406"/>
                </a:cubicBezTo>
                <a:cubicBezTo>
                  <a:pt x="22160" y="37593"/>
                  <a:pt x="22328" y="39863"/>
                  <a:pt x="21803" y="42050"/>
                </a:cubicBezTo>
                <a:cubicBezTo>
                  <a:pt x="21109" y="45035"/>
                  <a:pt x="19343" y="47663"/>
                  <a:pt x="16988" y="49156"/>
                </a:cubicBezTo>
                <a:cubicBezTo>
                  <a:pt x="15327" y="50207"/>
                  <a:pt x="13141" y="50817"/>
                  <a:pt x="10849" y="50817"/>
                </a:cubicBezTo>
                <a:cubicBezTo>
                  <a:pt x="10323" y="50817"/>
                  <a:pt x="9714" y="50817"/>
                  <a:pt x="9104" y="50733"/>
                </a:cubicBezTo>
                <a:cubicBezTo>
                  <a:pt x="7527" y="50459"/>
                  <a:pt x="6392" y="49934"/>
                  <a:pt x="5677" y="49156"/>
                </a:cubicBezTo>
                <a:cubicBezTo>
                  <a:pt x="5067" y="48357"/>
                  <a:pt x="4815" y="47390"/>
                  <a:pt x="4542" y="46339"/>
                </a:cubicBezTo>
                <a:cubicBezTo>
                  <a:pt x="4374" y="45813"/>
                  <a:pt x="4289" y="45287"/>
                  <a:pt x="4100" y="44762"/>
                </a:cubicBezTo>
                <a:cubicBezTo>
                  <a:pt x="3764" y="43984"/>
                  <a:pt x="3322" y="43185"/>
                  <a:pt x="2881" y="42491"/>
                </a:cubicBezTo>
                <a:cubicBezTo>
                  <a:pt x="2629" y="42050"/>
                  <a:pt x="2355" y="41524"/>
                  <a:pt x="2103" y="40999"/>
                </a:cubicBezTo>
                <a:cubicBezTo>
                  <a:pt x="1746" y="40389"/>
                  <a:pt x="1577" y="39695"/>
                  <a:pt x="1304" y="38896"/>
                </a:cubicBezTo>
                <a:cubicBezTo>
                  <a:pt x="1052" y="37929"/>
                  <a:pt x="863" y="36983"/>
                  <a:pt x="694" y="35827"/>
                </a:cubicBezTo>
                <a:cubicBezTo>
                  <a:pt x="2103" y="29435"/>
                  <a:pt x="2523" y="23128"/>
                  <a:pt x="1998" y="17010"/>
                </a:cubicBezTo>
                <a:cubicBezTo>
                  <a:pt x="1998" y="16652"/>
                  <a:pt x="1914" y="16295"/>
                  <a:pt x="1914" y="15958"/>
                </a:cubicBezTo>
                <a:cubicBezTo>
                  <a:pt x="1746" y="14466"/>
                  <a:pt x="1577" y="12889"/>
                  <a:pt x="1746" y="11396"/>
                </a:cubicBezTo>
                <a:cubicBezTo>
                  <a:pt x="1998" y="8600"/>
                  <a:pt x="3238" y="5699"/>
                  <a:pt x="5509" y="2545"/>
                </a:cubicBezTo>
                <a:lnTo>
                  <a:pt x="5593" y="2377"/>
                </a:lnTo>
                <a:lnTo>
                  <a:pt x="5067" y="2019"/>
                </a:lnTo>
                <a:lnTo>
                  <a:pt x="4983" y="2103"/>
                </a:lnTo>
                <a:cubicBezTo>
                  <a:pt x="2629" y="5446"/>
                  <a:pt x="1304" y="8411"/>
                  <a:pt x="1052" y="11312"/>
                </a:cubicBezTo>
                <a:cubicBezTo>
                  <a:pt x="863" y="12889"/>
                  <a:pt x="1052" y="14466"/>
                  <a:pt x="1220" y="16043"/>
                </a:cubicBezTo>
                <a:cubicBezTo>
                  <a:pt x="1220" y="16379"/>
                  <a:pt x="1304" y="16736"/>
                  <a:pt x="1304" y="17010"/>
                </a:cubicBezTo>
                <a:cubicBezTo>
                  <a:pt x="1830" y="23128"/>
                  <a:pt x="1388" y="29435"/>
                  <a:pt x="1" y="35742"/>
                </a:cubicBezTo>
                <a:lnTo>
                  <a:pt x="1" y="35827"/>
                </a:lnTo>
                <a:lnTo>
                  <a:pt x="1" y="35932"/>
                </a:lnTo>
                <a:cubicBezTo>
                  <a:pt x="169" y="37067"/>
                  <a:pt x="337" y="38118"/>
                  <a:pt x="610" y="39085"/>
                </a:cubicBezTo>
                <a:cubicBezTo>
                  <a:pt x="863" y="39947"/>
                  <a:pt x="1136" y="40662"/>
                  <a:pt x="1472" y="41272"/>
                </a:cubicBezTo>
                <a:cubicBezTo>
                  <a:pt x="1746" y="41882"/>
                  <a:pt x="1998" y="42407"/>
                  <a:pt x="2271" y="42849"/>
                </a:cubicBezTo>
                <a:cubicBezTo>
                  <a:pt x="2713" y="43542"/>
                  <a:pt x="3154" y="44236"/>
                  <a:pt x="3406" y="45035"/>
                </a:cubicBezTo>
                <a:cubicBezTo>
                  <a:pt x="3575" y="45561"/>
                  <a:pt x="3764" y="46086"/>
                  <a:pt x="3848" y="46528"/>
                </a:cubicBezTo>
                <a:cubicBezTo>
                  <a:pt x="4205" y="47579"/>
                  <a:pt x="4458" y="48714"/>
                  <a:pt x="5151" y="49597"/>
                </a:cubicBezTo>
                <a:cubicBezTo>
                  <a:pt x="6034" y="50544"/>
                  <a:pt x="7254" y="51174"/>
                  <a:pt x="9020" y="51427"/>
                </a:cubicBezTo>
                <a:cubicBezTo>
                  <a:pt x="9630" y="51511"/>
                  <a:pt x="10239" y="51511"/>
                  <a:pt x="10849" y="51511"/>
                </a:cubicBezTo>
                <a:cubicBezTo>
                  <a:pt x="13225" y="51511"/>
                  <a:pt x="15580" y="50901"/>
                  <a:pt x="17346" y="49766"/>
                </a:cubicBezTo>
                <a:cubicBezTo>
                  <a:pt x="19869" y="48105"/>
                  <a:pt x="21719" y="45393"/>
                  <a:pt x="22497" y="42134"/>
                </a:cubicBezTo>
                <a:cubicBezTo>
                  <a:pt x="23022" y="39947"/>
                  <a:pt x="22854" y="37593"/>
                  <a:pt x="22770" y="35301"/>
                </a:cubicBezTo>
                <a:cubicBezTo>
                  <a:pt x="22686" y="34439"/>
                  <a:pt x="22602" y="33472"/>
                  <a:pt x="22602" y="32589"/>
                </a:cubicBezTo>
                <a:cubicBezTo>
                  <a:pt x="22602" y="28132"/>
                  <a:pt x="23737" y="23485"/>
                  <a:pt x="25839" y="19364"/>
                </a:cubicBezTo>
                <a:cubicBezTo>
                  <a:pt x="26281" y="18481"/>
                  <a:pt x="26807" y="17619"/>
                  <a:pt x="27227" y="16820"/>
                </a:cubicBezTo>
                <a:cubicBezTo>
                  <a:pt x="28804" y="14108"/>
                  <a:pt x="30381" y="11396"/>
                  <a:pt x="30654" y="8243"/>
                </a:cubicBezTo>
                <a:cubicBezTo>
                  <a:pt x="30822" y="5530"/>
                  <a:pt x="30128" y="2713"/>
                  <a:pt x="28467" y="190"/>
                </a:cubicBezTo>
                <a:lnTo>
                  <a:pt x="283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2"/>
          <p:cNvSpPr/>
          <p:nvPr/>
        </p:nvSpPr>
        <p:spPr>
          <a:xfrm rot="5400000">
            <a:off x="8666596" y="-47206"/>
            <a:ext cx="405729" cy="764467"/>
          </a:xfrm>
          <a:custGeom>
            <a:avLst/>
            <a:gdLst/>
            <a:ahLst/>
            <a:cxnLst/>
            <a:rect l="l" t="t" r="r" b="b"/>
            <a:pathLst>
              <a:path w="19617" h="36962" extrusionOk="0">
                <a:moveTo>
                  <a:pt x="17956" y="0"/>
                </a:moveTo>
                <a:lnTo>
                  <a:pt x="17346" y="358"/>
                </a:lnTo>
                <a:lnTo>
                  <a:pt x="17430" y="526"/>
                </a:lnTo>
                <a:cubicBezTo>
                  <a:pt x="18397" y="2187"/>
                  <a:pt x="18923" y="4037"/>
                  <a:pt x="18839" y="5866"/>
                </a:cubicBezTo>
                <a:cubicBezTo>
                  <a:pt x="18754" y="8158"/>
                  <a:pt x="17871" y="10260"/>
                  <a:pt x="16904" y="12363"/>
                </a:cubicBezTo>
                <a:cubicBezTo>
                  <a:pt x="16736" y="12783"/>
                  <a:pt x="16547" y="13225"/>
                  <a:pt x="16379" y="13666"/>
                </a:cubicBezTo>
                <a:cubicBezTo>
                  <a:pt x="15075" y="16736"/>
                  <a:pt x="14360" y="19890"/>
                  <a:pt x="14192" y="22875"/>
                </a:cubicBezTo>
                <a:lnTo>
                  <a:pt x="14192" y="24872"/>
                </a:lnTo>
                <a:cubicBezTo>
                  <a:pt x="14108" y="26281"/>
                  <a:pt x="14108" y="27774"/>
                  <a:pt x="13835" y="29266"/>
                </a:cubicBezTo>
                <a:cubicBezTo>
                  <a:pt x="13309" y="31705"/>
                  <a:pt x="12342" y="33555"/>
                  <a:pt x="10954" y="34691"/>
                </a:cubicBezTo>
                <a:cubicBezTo>
                  <a:pt x="9800" y="35748"/>
                  <a:pt x="8134" y="36276"/>
                  <a:pt x="6417" y="36276"/>
                </a:cubicBezTo>
                <a:cubicBezTo>
                  <a:pt x="6290" y="36276"/>
                  <a:pt x="6162" y="36273"/>
                  <a:pt x="6035" y="36268"/>
                </a:cubicBezTo>
                <a:cubicBezTo>
                  <a:pt x="5425" y="36268"/>
                  <a:pt x="4458" y="36099"/>
                  <a:pt x="3848" y="35490"/>
                </a:cubicBezTo>
                <a:cubicBezTo>
                  <a:pt x="3239" y="34859"/>
                  <a:pt x="2881" y="34081"/>
                  <a:pt x="2629" y="33198"/>
                </a:cubicBezTo>
                <a:cubicBezTo>
                  <a:pt x="2545" y="33030"/>
                  <a:pt x="2545" y="32862"/>
                  <a:pt x="2461" y="32588"/>
                </a:cubicBezTo>
                <a:cubicBezTo>
                  <a:pt x="2271" y="32231"/>
                  <a:pt x="2103" y="31810"/>
                  <a:pt x="1935" y="31369"/>
                </a:cubicBezTo>
                <a:cubicBezTo>
                  <a:pt x="1662" y="30843"/>
                  <a:pt x="1494" y="30402"/>
                  <a:pt x="1304" y="29876"/>
                </a:cubicBezTo>
                <a:cubicBezTo>
                  <a:pt x="1136" y="29435"/>
                  <a:pt x="1052" y="28909"/>
                  <a:pt x="968" y="28299"/>
                </a:cubicBezTo>
                <a:cubicBezTo>
                  <a:pt x="884" y="27605"/>
                  <a:pt x="779" y="26891"/>
                  <a:pt x="695" y="26197"/>
                </a:cubicBezTo>
                <a:cubicBezTo>
                  <a:pt x="1746" y="21298"/>
                  <a:pt x="2187" y="16904"/>
                  <a:pt x="2103" y="12783"/>
                </a:cubicBezTo>
                <a:lnTo>
                  <a:pt x="2103" y="12005"/>
                </a:lnTo>
                <a:lnTo>
                  <a:pt x="2103" y="11921"/>
                </a:lnTo>
                <a:cubicBezTo>
                  <a:pt x="2103" y="10954"/>
                  <a:pt x="2103" y="9903"/>
                  <a:pt x="2187" y="8852"/>
                </a:cubicBezTo>
                <a:cubicBezTo>
                  <a:pt x="2461" y="6392"/>
                  <a:pt x="3407" y="4037"/>
                  <a:pt x="4206" y="2271"/>
                </a:cubicBezTo>
                <a:lnTo>
                  <a:pt x="4290" y="2103"/>
                </a:lnTo>
                <a:lnTo>
                  <a:pt x="3680" y="1851"/>
                </a:lnTo>
                <a:lnTo>
                  <a:pt x="3596" y="2019"/>
                </a:lnTo>
                <a:cubicBezTo>
                  <a:pt x="2713" y="3848"/>
                  <a:pt x="1746" y="6224"/>
                  <a:pt x="1494" y="8768"/>
                </a:cubicBezTo>
                <a:cubicBezTo>
                  <a:pt x="1409" y="9819"/>
                  <a:pt x="1409" y="10954"/>
                  <a:pt x="1409" y="12005"/>
                </a:cubicBezTo>
                <a:lnTo>
                  <a:pt x="1409" y="12090"/>
                </a:lnTo>
                <a:lnTo>
                  <a:pt x="1409" y="12783"/>
                </a:lnTo>
                <a:cubicBezTo>
                  <a:pt x="1494" y="16820"/>
                  <a:pt x="1052" y="21193"/>
                  <a:pt x="1" y="26113"/>
                </a:cubicBezTo>
                <a:lnTo>
                  <a:pt x="1" y="26197"/>
                </a:lnTo>
                <a:cubicBezTo>
                  <a:pt x="85" y="26891"/>
                  <a:pt x="169" y="27690"/>
                  <a:pt x="253" y="28467"/>
                </a:cubicBezTo>
                <a:cubicBezTo>
                  <a:pt x="358" y="29077"/>
                  <a:pt x="526" y="29603"/>
                  <a:pt x="610" y="30044"/>
                </a:cubicBezTo>
                <a:cubicBezTo>
                  <a:pt x="779" y="30570"/>
                  <a:pt x="1052" y="31096"/>
                  <a:pt x="1304" y="31621"/>
                </a:cubicBezTo>
                <a:cubicBezTo>
                  <a:pt x="1494" y="32063"/>
                  <a:pt x="1662" y="32420"/>
                  <a:pt x="1746" y="32862"/>
                </a:cubicBezTo>
                <a:cubicBezTo>
                  <a:pt x="1830" y="33030"/>
                  <a:pt x="1935" y="33198"/>
                  <a:pt x="2019" y="33471"/>
                </a:cubicBezTo>
                <a:cubicBezTo>
                  <a:pt x="2271" y="34333"/>
                  <a:pt x="2629" y="35300"/>
                  <a:pt x="3323" y="36015"/>
                </a:cubicBezTo>
                <a:cubicBezTo>
                  <a:pt x="4206" y="36709"/>
                  <a:pt x="5257" y="36961"/>
                  <a:pt x="6035" y="36961"/>
                </a:cubicBezTo>
                <a:lnTo>
                  <a:pt x="6476" y="36961"/>
                </a:lnTo>
                <a:cubicBezTo>
                  <a:pt x="8411" y="36961"/>
                  <a:pt x="10071" y="36352"/>
                  <a:pt x="11396" y="35300"/>
                </a:cubicBezTo>
                <a:cubicBezTo>
                  <a:pt x="12973" y="33997"/>
                  <a:pt x="13919" y="31979"/>
                  <a:pt x="14550" y="29351"/>
                </a:cubicBezTo>
                <a:cubicBezTo>
                  <a:pt x="14802" y="27858"/>
                  <a:pt x="14802" y="26365"/>
                  <a:pt x="14886" y="24872"/>
                </a:cubicBezTo>
                <a:lnTo>
                  <a:pt x="14886" y="22875"/>
                </a:lnTo>
                <a:cubicBezTo>
                  <a:pt x="15075" y="20058"/>
                  <a:pt x="15769" y="16904"/>
                  <a:pt x="16988" y="13940"/>
                </a:cubicBezTo>
                <a:cubicBezTo>
                  <a:pt x="17178" y="13498"/>
                  <a:pt x="17346" y="13057"/>
                  <a:pt x="17598" y="12615"/>
                </a:cubicBezTo>
                <a:cubicBezTo>
                  <a:pt x="18481" y="10513"/>
                  <a:pt x="19448" y="8326"/>
                  <a:pt x="19532" y="5866"/>
                </a:cubicBezTo>
                <a:cubicBezTo>
                  <a:pt x="19616" y="3953"/>
                  <a:pt x="19091" y="2019"/>
                  <a:pt x="18040" y="169"/>
                </a:cubicBezTo>
                <a:lnTo>
                  <a:pt x="17956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2"/>
          <p:cNvSpPr/>
          <p:nvPr/>
        </p:nvSpPr>
        <p:spPr>
          <a:xfrm rot="5400000">
            <a:off x="8915540" y="98683"/>
            <a:ext cx="186577" cy="467487"/>
          </a:xfrm>
          <a:custGeom>
            <a:avLst/>
            <a:gdLst/>
            <a:ahLst/>
            <a:cxnLst/>
            <a:rect l="l" t="t" r="r" b="b"/>
            <a:pathLst>
              <a:path w="9021" h="22603" extrusionOk="0">
                <a:moveTo>
                  <a:pt x="7696" y="1"/>
                </a:moveTo>
                <a:lnTo>
                  <a:pt x="7086" y="358"/>
                </a:lnTo>
                <a:lnTo>
                  <a:pt x="7170" y="443"/>
                </a:lnTo>
                <a:cubicBezTo>
                  <a:pt x="8053" y="2545"/>
                  <a:pt x="8326" y="5173"/>
                  <a:pt x="7696" y="8411"/>
                </a:cubicBezTo>
                <a:cubicBezTo>
                  <a:pt x="7527" y="9546"/>
                  <a:pt x="7275" y="10765"/>
                  <a:pt x="7002" y="11922"/>
                </a:cubicBezTo>
                <a:cubicBezTo>
                  <a:pt x="6644" y="13394"/>
                  <a:pt x="6308" y="14886"/>
                  <a:pt x="6119" y="16463"/>
                </a:cubicBezTo>
                <a:cubicBezTo>
                  <a:pt x="6035" y="16652"/>
                  <a:pt x="6035" y="16821"/>
                  <a:pt x="6035" y="16989"/>
                </a:cubicBezTo>
                <a:lnTo>
                  <a:pt x="6035" y="17073"/>
                </a:lnTo>
                <a:cubicBezTo>
                  <a:pt x="5867" y="18229"/>
                  <a:pt x="5698" y="19449"/>
                  <a:pt x="5173" y="20416"/>
                </a:cubicBezTo>
                <a:cubicBezTo>
                  <a:pt x="4647" y="21278"/>
                  <a:pt x="3680" y="21908"/>
                  <a:pt x="2797" y="21908"/>
                </a:cubicBezTo>
                <a:cubicBezTo>
                  <a:pt x="2629" y="21908"/>
                  <a:pt x="2356" y="21908"/>
                  <a:pt x="2103" y="21803"/>
                </a:cubicBezTo>
                <a:cubicBezTo>
                  <a:pt x="695" y="21109"/>
                  <a:pt x="779" y="19007"/>
                  <a:pt x="863" y="17788"/>
                </a:cubicBezTo>
                <a:cubicBezTo>
                  <a:pt x="1136" y="15769"/>
                  <a:pt x="1494" y="13667"/>
                  <a:pt x="1914" y="11649"/>
                </a:cubicBezTo>
                <a:cubicBezTo>
                  <a:pt x="2545" y="8495"/>
                  <a:pt x="3154" y="5257"/>
                  <a:pt x="3154" y="2019"/>
                </a:cubicBezTo>
                <a:lnTo>
                  <a:pt x="3154" y="1830"/>
                </a:lnTo>
                <a:lnTo>
                  <a:pt x="2440" y="1830"/>
                </a:lnTo>
                <a:lnTo>
                  <a:pt x="2440" y="2019"/>
                </a:lnTo>
                <a:cubicBezTo>
                  <a:pt x="2440" y="5173"/>
                  <a:pt x="1830" y="8411"/>
                  <a:pt x="1220" y="11480"/>
                </a:cubicBezTo>
                <a:cubicBezTo>
                  <a:pt x="779" y="13583"/>
                  <a:pt x="442" y="15685"/>
                  <a:pt x="169" y="17788"/>
                </a:cubicBezTo>
                <a:cubicBezTo>
                  <a:pt x="1" y="19091"/>
                  <a:pt x="1" y="21551"/>
                  <a:pt x="1830" y="22434"/>
                </a:cubicBezTo>
                <a:cubicBezTo>
                  <a:pt x="2187" y="22518"/>
                  <a:pt x="2440" y="22602"/>
                  <a:pt x="2797" y="22602"/>
                </a:cubicBezTo>
                <a:cubicBezTo>
                  <a:pt x="3932" y="22602"/>
                  <a:pt x="5173" y="21803"/>
                  <a:pt x="5782" y="20752"/>
                </a:cubicBezTo>
                <a:cubicBezTo>
                  <a:pt x="6392" y="19617"/>
                  <a:pt x="6560" y="18397"/>
                  <a:pt x="6750" y="17178"/>
                </a:cubicBezTo>
                <a:lnTo>
                  <a:pt x="6750" y="17073"/>
                </a:lnTo>
                <a:cubicBezTo>
                  <a:pt x="6750" y="16905"/>
                  <a:pt x="6750" y="16736"/>
                  <a:pt x="6834" y="16547"/>
                </a:cubicBezTo>
                <a:cubicBezTo>
                  <a:pt x="7002" y="15075"/>
                  <a:pt x="7359" y="13583"/>
                  <a:pt x="7696" y="12090"/>
                </a:cubicBezTo>
                <a:cubicBezTo>
                  <a:pt x="7969" y="10955"/>
                  <a:pt x="8221" y="9714"/>
                  <a:pt x="8411" y="8495"/>
                </a:cubicBezTo>
                <a:cubicBezTo>
                  <a:pt x="9020" y="5089"/>
                  <a:pt x="8747" y="2461"/>
                  <a:pt x="7801" y="169"/>
                </a:cubicBezTo>
                <a:lnTo>
                  <a:pt x="76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2"/>
          <p:cNvSpPr/>
          <p:nvPr/>
        </p:nvSpPr>
        <p:spPr>
          <a:xfrm>
            <a:off x="-222199" y="-59210"/>
            <a:ext cx="2123128" cy="1237450"/>
          </a:xfrm>
          <a:custGeom>
            <a:avLst/>
            <a:gdLst/>
            <a:ahLst/>
            <a:cxnLst/>
            <a:rect l="l" t="t" r="r" b="b"/>
            <a:pathLst>
              <a:path w="63705" h="37130" extrusionOk="0">
                <a:moveTo>
                  <a:pt x="61938" y="0"/>
                </a:moveTo>
                <a:lnTo>
                  <a:pt x="61413" y="421"/>
                </a:lnTo>
                <a:lnTo>
                  <a:pt x="61497" y="610"/>
                </a:lnTo>
                <a:cubicBezTo>
                  <a:pt x="62653" y="1998"/>
                  <a:pt x="62990" y="4100"/>
                  <a:pt x="62464" y="6392"/>
                </a:cubicBezTo>
                <a:cubicBezTo>
                  <a:pt x="62128" y="8137"/>
                  <a:pt x="61245" y="9882"/>
                  <a:pt x="60362" y="11564"/>
                </a:cubicBezTo>
                <a:lnTo>
                  <a:pt x="60025" y="12089"/>
                </a:lnTo>
                <a:cubicBezTo>
                  <a:pt x="58533" y="15054"/>
                  <a:pt x="57208" y="18039"/>
                  <a:pt x="56073" y="21109"/>
                </a:cubicBezTo>
                <a:lnTo>
                  <a:pt x="55989" y="21277"/>
                </a:lnTo>
                <a:cubicBezTo>
                  <a:pt x="55379" y="22938"/>
                  <a:pt x="54769" y="24599"/>
                  <a:pt x="53361" y="25650"/>
                </a:cubicBezTo>
                <a:cubicBezTo>
                  <a:pt x="52036" y="26701"/>
                  <a:pt x="50123" y="26890"/>
                  <a:pt x="48273" y="26890"/>
                </a:cubicBezTo>
                <a:cubicBezTo>
                  <a:pt x="44951" y="26890"/>
                  <a:pt x="41440" y="26617"/>
                  <a:pt x="38118" y="26281"/>
                </a:cubicBezTo>
                <a:lnTo>
                  <a:pt x="38034" y="26281"/>
                </a:lnTo>
                <a:cubicBezTo>
                  <a:pt x="34880" y="25923"/>
                  <a:pt x="31537" y="25650"/>
                  <a:pt x="28215" y="25650"/>
                </a:cubicBezTo>
                <a:lnTo>
                  <a:pt x="25861" y="25650"/>
                </a:lnTo>
                <a:cubicBezTo>
                  <a:pt x="16400" y="26176"/>
                  <a:pt x="7023" y="30128"/>
                  <a:pt x="106" y="36520"/>
                </a:cubicBezTo>
                <a:lnTo>
                  <a:pt x="1" y="36604"/>
                </a:lnTo>
                <a:lnTo>
                  <a:pt x="442" y="37129"/>
                </a:lnTo>
                <a:lnTo>
                  <a:pt x="632" y="37045"/>
                </a:lnTo>
                <a:cubicBezTo>
                  <a:pt x="7464" y="30738"/>
                  <a:pt x="16652" y="26890"/>
                  <a:pt x="25861" y="26365"/>
                </a:cubicBezTo>
                <a:lnTo>
                  <a:pt x="28215" y="26365"/>
                </a:lnTo>
                <a:cubicBezTo>
                  <a:pt x="31453" y="26365"/>
                  <a:pt x="34796" y="26617"/>
                  <a:pt x="38034" y="26974"/>
                </a:cubicBezTo>
                <a:cubicBezTo>
                  <a:pt x="41356" y="27227"/>
                  <a:pt x="44867" y="27584"/>
                  <a:pt x="48273" y="27584"/>
                </a:cubicBezTo>
                <a:cubicBezTo>
                  <a:pt x="50291" y="27584"/>
                  <a:pt x="52309" y="27416"/>
                  <a:pt x="53802" y="26176"/>
                </a:cubicBezTo>
                <a:cubicBezTo>
                  <a:pt x="55295" y="25040"/>
                  <a:pt x="55989" y="23295"/>
                  <a:pt x="56682" y="21550"/>
                </a:cubicBezTo>
                <a:lnTo>
                  <a:pt x="56682" y="21361"/>
                </a:lnTo>
                <a:cubicBezTo>
                  <a:pt x="57818" y="18291"/>
                  <a:pt x="59226" y="15327"/>
                  <a:pt x="60719" y="12426"/>
                </a:cubicBezTo>
                <a:lnTo>
                  <a:pt x="60971" y="11816"/>
                </a:lnTo>
                <a:cubicBezTo>
                  <a:pt x="61854" y="10155"/>
                  <a:pt x="62737" y="8410"/>
                  <a:pt x="63179" y="6476"/>
                </a:cubicBezTo>
                <a:cubicBezTo>
                  <a:pt x="63705" y="4016"/>
                  <a:pt x="63347" y="1745"/>
                  <a:pt x="62023" y="168"/>
                </a:cubicBezTo>
                <a:lnTo>
                  <a:pt x="61938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2"/>
          <p:cNvSpPr/>
          <p:nvPr/>
        </p:nvSpPr>
        <p:spPr>
          <a:xfrm>
            <a:off x="-152110" y="-50811"/>
            <a:ext cx="1828113" cy="945968"/>
          </a:xfrm>
          <a:custGeom>
            <a:avLst/>
            <a:gdLst/>
            <a:ahLst/>
            <a:cxnLst/>
            <a:rect l="l" t="t" r="r" b="b"/>
            <a:pathLst>
              <a:path w="54853" h="28384" extrusionOk="0">
                <a:moveTo>
                  <a:pt x="52834" y="0"/>
                </a:moveTo>
                <a:lnTo>
                  <a:pt x="52225" y="358"/>
                </a:lnTo>
                <a:lnTo>
                  <a:pt x="52393" y="526"/>
                </a:lnTo>
                <a:cubicBezTo>
                  <a:pt x="53612" y="2271"/>
                  <a:pt x="54138" y="4731"/>
                  <a:pt x="53802" y="7275"/>
                </a:cubicBezTo>
                <a:cubicBezTo>
                  <a:pt x="53528" y="9819"/>
                  <a:pt x="52666" y="12174"/>
                  <a:pt x="51699" y="14192"/>
                </a:cubicBezTo>
                <a:cubicBezTo>
                  <a:pt x="50900" y="16042"/>
                  <a:pt x="49933" y="18039"/>
                  <a:pt x="48272" y="19448"/>
                </a:cubicBezTo>
                <a:cubicBezTo>
                  <a:pt x="46779" y="20667"/>
                  <a:pt x="44677" y="21466"/>
                  <a:pt x="42238" y="21719"/>
                </a:cubicBezTo>
                <a:lnTo>
                  <a:pt x="40472" y="21719"/>
                </a:lnTo>
                <a:cubicBezTo>
                  <a:pt x="39169" y="21719"/>
                  <a:pt x="37760" y="21635"/>
                  <a:pt x="36456" y="21550"/>
                </a:cubicBezTo>
                <a:cubicBezTo>
                  <a:pt x="36099" y="21550"/>
                  <a:pt x="35742" y="21466"/>
                  <a:pt x="35405" y="21466"/>
                </a:cubicBezTo>
                <a:cubicBezTo>
                  <a:pt x="33029" y="21298"/>
                  <a:pt x="30591" y="21193"/>
                  <a:pt x="28131" y="21193"/>
                </a:cubicBezTo>
                <a:cubicBezTo>
                  <a:pt x="24367" y="21193"/>
                  <a:pt x="20415" y="21466"/>
                  <a:pt x="16652" y="21908"/>
                </a:cubicBezTo>
                <a:cubicBezTo>
                  <a:pt x="11480" y="22518"/>
                  <a:pt x="5004" y="23737"/>
                  <a:pt x="189" y="27690"/>
                </a:cubicBezTo>
                <a:lnTo>
                  <a:pt x="0" y="27858"/>
                </a:lnTo>
                <a:lnTo>
                  <a:pt x="442" y="28383"/>
                </a:lnTo>
                <a:lnTo>
                  <a:pt x="631" y="28215"/>
                </a:lnTo>
                <a:cubicBezTo>
                  <a:pt x="5361" y="24347"/>
                  <a:pt x="11669" y="23127"/>
                  <a:pt x="16736" y="22602"/>
                </a:cubicBezTo>
                <a:cubicBezTo>
                  <a:pt x="20499" y="22076"/>
                  <a:pt x="24367" y="21908"/>
                  <a:pt x="28131" y="21908"/>
                </a:cubicBezTo>
                <a:cubicBezTo>
                  <a:pt x="30591" y="21908"/>
                  <a:pt x="33029" y="21992"/>
                  <a:pt x="35405" y="22160"/>
                </a:cubicBezTo>
                <a:cubicBezTo>
                  <a:pt x="35742" y="22160"/>
                  <a:pt x="36099" y="22244"/>
                  <a:pt x="36456" y="22244"/>
                </a:cubicBezTo>
                <a:cubicBezTo>
                  <a:pt x="37760" y="22349"/>
                  <a:pt x="39084" y="22434"/>
                  <a:pt x="40472" y="22434"/>
                </a:cubicBezTo>
                <a:lnTo>
                  <a:pt x="42238" y="22434"/>
                </a:lnTo>
                <a:cubicBezTo>
                  <a:pt x="44866" y="22160"/>
                  <a:pt x="47137" y="21298"/>
                  <a:pt x="48714" y="19974"/>
                </a:cubicBezTo>
                <a:cubicBezTo>
                  <a:pt x="50459" y="18481"/>
                  <a:pt x="51510" y="16378"/>
                  <a:pt x="52393" y="14465"/>
                </a:cubicBezTo>
                <a:cubicBezTo>
                  <a:pt x="53276" y="12447"/>
                  <a:pt x="54243" y="9987"/>
                  <a:pt x="54495" y="7359"/>
                </a:cubicBezTo>
                <a:cubicBezTo>
                  <a:pt x="54853" y="4647"/>
                  <a:pt x="54243" y="2019"/>
                  <a:pt x="52918" y="85"/>
                </a:cubicBezTo>
                <a:lnTo>
                  <a:pt x="528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2"/>
          <p:cNvSpPr/>
          <p:nvPr/>
        </p:nvSpPr>
        <p:spPr>
          <a:xfrm>
            <a:off x="-122682" y="-173424"/>
            <a:ext cx="1547129" cy="709809"/>
          </a:xfrm>
          <a:custGeom>
            <a:avLst/>
            <a:gdLst/>
            <a:ahLst/>
            <a:cxnLst/>
            <a:rect l="l" t="t" r="r" b="b"/>
            <a:pathLst>
              <a:path w="46422" h="21298" extrusionOk="0">
                <a:moveTo>
                  <a:pt x="31095" y="694"/>
                </a:moveTo>
                <a:cubicBezTo>
                  <a:pt x="32062" y="694"/>
                  <a:pt x="32945" y="694"/>
                  <a:pt x="33807" y="799"/>
                </a:cubicBezTo>
                <a:cubicBezTo>
                  <a:pt x="37150" y="967"/>
                  <a:pt x="42217" y="1325"/>
                  <a:pt x="44320" y="4563"/>
                </a:cubicBezTo>
                <a:cubicBezTo>
                  <a:pt x="45560" y="6476"/>
                  <a:pt x="45728" y="9545"/>
                  <a:pt x="44845" y="12699"/>
                </a:cubicBezTo>
                <a:cubicBezTo>
                  <a:pt x="44235" y="14717"/>
                  <a:pt x="43268" y="16378"/>
                  <a:pt x="42133" y="17429"/>
                </a:cubicBezTo>
                <a:cubicBezTo>
                  <a:pt x="40031" y="19364"/>
                  <a:pt x="37066" y="19532"/>
                  <a:pt x="34165" y="19721"/>
                </a:cubicBezTo>
                <a:cubicBezTo>
                  <a:pt x="33639" y="19805"/>
                  <a:pt x="33114" y="19805"/>
                  <a:pt x="32672" y="19889"/>
                </a:cubicBezTo>
                <a:cubicBezTo>
                  <a:pt x="28467" y="20247"/>
                  <a:pt x="24346" y="20499"/>
                  <a:pt x="20499" y="20499"/>
                </a:cubicBezTo>
                <a:cubicBezTo>
                  <a:pt x="19805" y="20499"/>
                  <a:pt x="19006" y="20499"/>
                  <a:pt x="18228" y="20583"/>
                </a:cubicBezTo>
                <a:lnTo>
                  <a:pt x="14991" y="20583"/>
                </a:lnTo>
                <a:cubicBezTo>
                  <a:pt x="12089" y="20583"/>
                  <a:pt x="8410" y="20415"/>
                  <a:pt x="5530" y="18922"/>
                </a:cubicBezTo>
                <a:cubicBezTo>
                  <a:pt x="3154" y="17703"/>
                  <a:pt x="1409" y="15159"/>
                  <a:pt x="1052" y="12447"/>
                </a:cubicBezTo>
                <a:cubicBezTo>
                  <a:pt x="694" y="10071"/>
                  <a:pt x="1136" y="8242"/>
                  <a:pt x="2376" y="6749"/>
                </a:cubicBezTo>
                <a:cubicBezTo>
                  <a:pt x="5004" y="3322"/>
                  <a:pt x="11038" y="2628"/>
                  <a:pt x="15411" y="2103"/>
                </a:cubicBezTo>
                <a:cubicBezTo>
                  <a:pt x="16294" y="2019"/>
                  <a:pt x="17261" y="1850"/>
                  <a:pt x="18228" y="1745"/>
                </a:cubicBezTo>
                <a:cubicBezTo>
                  <a:pt x="22433" y="1220"/>
                  <a:pt x="26806" y="694"/>
                  <a:pt x="31095" y="694"/>
                </a:cubicBezTo>
                <a:close/>
                <a:moveTo>
                  <a:pt x="31095" y="0"/>
                </a:moveTo>
                <a:cubicBezTo>
                  <a:pt x="26806" y="0"/>
                  <a:pt x="22433" y="526"/>
                  <a:pt x="18144" y="1051"/>
                </a:cubicBezTo>
                <a:cubicBezTo>
                  <a:pt x="17177" y="1136"/>
                  <a:pt x="16210" y="1325"/>
                  <a:pt x="15327" y="1409"/>
                </a:cubicBezTo>
                <a:cubicBezTo>
                  <a:pt x="10786" y="1934"/>
                  <a:pt x="4647" y="2628"/>
                  <a:pt x="1745" y="6308"/>
                </a:cubicBezTo>
                <a:cubicBezTo>
                  <a:pt x="526" y="7884"/>
                  <a:pt x="0" y="9987"/>
                  <a:pt x="358" y="12531"/>
                </a:cubicBezTo>
                <a:cubicBezTo>
                  <a:pt x="694" y="15516"/>
                  <a:pt x="2628" y="18144"/>
                  <a:pt x="5256" y="19532"/>
                </a:cubicBezTo>
                <a:cubicBezTo>
                  <a:pt x="8242" y="21109"/>
                  <a:pt x="12005" y="21298"/>
                  <a:pt x="14991" y="21298"/>
                </a:cubicBezTo>
                <a:lnTo>
                  <a:pt x="18228" y="21298"/>
                </a:lnTo>
                <a:cubicBezTo>
                  <a:pt x="19006" y="21193"/>
                  <a:pt x="19805" y="21193"/>
                  <a:pt x="20499" y="21193"/>
                </a:cubicBezTo>
                <a:cubicBezTo>
                  <a:pt x="24452" y="21193"/>
                  <a:pt x="28467" y="20941"/>
                  <a:pt x="32672" y="20583"/>
                </a:cubicBezTo>
                <a:cubicBezTo>
                  <a:pt x="33198" y="20499"/>
                  <a:pt x="33723" y="20499"/>
                  <a:pt x="34249" y="20415"/>
                </a:cubicBezTo>
                <a:cubicBezTo>
                  <a:pt x="37234" y="20247"/>
                  <a:pt x="40304" y="19973"/>
                  <a:pt x="42575" y="17955"/>
                </a:cubicBezTo>
                <a:cubicBezTo>
                  <a:pt x="43794" y="16820"/>
                  <a:pt x="44845" y="14991"/>
                  <a:pt x="45560" y="12888"/>
                </a:cubicBezTo>
                <a:cubicBezTo>
                  <a:pt x="46422" y="9545"/>
                  <a:pt x="46254" y="6308"/>
                  <a:pt x="44845" y="4205"/>
                </a:cubicBezTo>
                <a:cubicBezTo>
                  <a:pt x="42575" y="610"/>
                  <a:pt x="37318" y="274"/>
                  <a:pt x="33913" y="84"/>
                </a:cubicBezTo>
                <a:cubicBezTo>
                  <a:pt x="33030" y="0"/>
                  <a:pt x="32062" y="0"/>
                  <a:pt x="31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2"/>
          <p:cNvSpPr/>
          <p:nvPr/>
        </p:nvSpPr>
        <p:spPr>
          <a:xfrm>
            <a:off x="172304" y="-18883"/>
            <a:ext cx="983794" cy="423559"/>
          </a:xfrm>
          <a:custGeom>
            <a:avLst/>
            <a:gdLst/>
            <a:ahLst/>
            <a:cxnLst/>
            <a:rect l="l" t="t" r="r" b="b"/>
            <a:pathLst>
              <a:path w="29519" h="12709" extrusionOk="0">
                <a:moveTo>
                  <a:pt x="20226" y="703"/>
                </a:moveTo>
                <a:cubicBezTo>
                  <a:pt x="23485" y="788"/>
                  <a:pt x="25755" y="1418"/>
                  <a:pt x="27059" y="2638"/>
                </a:cubicBezTo>
                <a:cubicBezTo>
                  <a:pt x="28383" y="3773"/>
                  <a:pt x="28825" y="5707"/>
                  <a:pt x="28026" y="7452"/>
                </a:cubicBezTo>
                <a:cubicBezTo>
                  <a:pt x="27584" y="8588"/>
                  <a:pt x="26807" y="9555"/>
                  <a:pt x="25755" y="10164"/>
                </a:cubicBezTo>
                <a:cubicBezTo>
                  <a:pt x="24263" y="11132"/>
                  <a:pt x="22433" y="11216"/>
                  <a:pt x="20667" y="11300"/>
                </a:cubicBezTo>
                <a:lnTo>
                  <a:pt x="20226" y="11405"/>
                </a:lnTo>
                <a:lnTo>
                  <a:pt x="19805" y="11405"/>
                </a:lnTo>
                <a:lnTo>
                  <a:pt x="18649" y="11489"/>
                </a:lnTo>
                <a:cubicBezTo>
                  <a:pt x="16547" y="11657"/>
                  <a:pt x="14360" y="11825"/>
                  <a:pt x="12258" y="11930"/>
                </a:cubicBezTo>
                <a:lnTo>
                  <a:pt x="11396" y="11930"/>
                </a:lnTo>
                <a:cubicBezTo>
                  <a:pt x="10513" y="12015"/>
                  <a:pt x="9630" y="12015"/>
                  <a:pt x="8768" y="12015"/>
                </a:cubicBezTo>
                <a:cubicBezTo>
                  <a:pt x="7359" y="12015"/>
                  <a:pt x="6224" y="11930"/>
                  <a:pt x="5257" y="11741"/>
                </a:cubicBezTo>
                <a:cubicBezTo>
                  <a:pt x="4374" y="11489"/>
                  <a:pt x="3680" y="11216"/>
                  <a:pt x="3070" y="10879"/>
                </a:cubicBezTo>
                <a:cubicBezTo>
                  <a:pt x="1830" y="10080"/>
                  <a:pt x="1052" y="8672"/>
                  <a:pt x="968" y="7200"/>
                </a:cubicBezTo>
                <a:cubicBezTo>
                  <a:pt x="694" y="3079"/>
                  <a:pt x="4815" y="2469"/>
                  <a:pt x="8242" y="1944"/>
                </a:cubicBezTo>
                <a:lnTo>
                  <a:pt x="8494" y="1944"/>
                </a:lnTo>
                <a:cubicBezTo>
                  <a:pt x="8936" y="1839"/>
                  <a:pt x="9461" y="1755"/>
                  <a:pt x="9903" y="1671"/>
                </a:cubicBezTo>
                <a:lnTo>
                  <a:pt x="10071" y="1671"/>
                </a:lnTo>
                <a:cubicBezTo>
                  <a:pt x="13141" y="1145"/>
                  <a:pt x="16294" y="703"/>
                  <a:pt x="19364" y="703"/>
                </a:cubicBezTo>
                <a:close/>
                <a:moveTo>
                  <a:pt x="19578" y="1"/>
                </a:moveTo>
                <a:cubicBezTo>
                  <a:pt x="16319" y="1"/>
                  <a:pt x="13071" y="489"/>
                  <a:pt x="9987" y="977"/>
                </a:cubicBezTo>
                <a:lnTo>
                  <a:pt x="8410" y="1229"/>
                </a:lnTo>
                <a:lnTo>
                  <a:pt x="8053" y="1229"/>
                </a:lnTo>
                <a:cubicBezTo>
                  <a:pt x="4647" y="1755"/>
                  <a:pt x="1" y="2469"/>
                  <a:pt x="253" y="7284"/>
                </a:cubicBezTo>
                <a:cubicBezTo>
                  <a:pt x="358" y="8945"/>
                  <a:pt x="1220" y="10522"/>
                  <a:pt x="2629" y="11489"/>
                </a:cubicBezTo>
                <a:cubicBezTo>
                  <a:pt x="3322" y="11825"/>
                  <a:pt x="4121" y="12183"/>
                  <a:pt x="5088" y="12351"/>
                </a:cubicBezTo>
                <a:cubicBezTo>
                  <a:pt x="6140" y="12624"/>
                  <a:pt x="7275" y="12708"/>
                  <a:pt x="8768" y="12708"/>
                </a:cubicBezTo>
                <a:cubicBezTo>
                  <a:pt x="9630" y="12708"/>
                  <a:pt x="10597" y="12708"/>
                  <a:pt x="11396" y="12624"/>
                </a:cubicBezTo>
                <a:lnTo>
                  <a:pt x="12258" y="12624"/>
                </a:lnTo>
                <a:cubicBezTo>
                  <a:pt x="14444" y="12540"/>
                  <a:pt x="16652" y="12351"/>
                  <a:pt x="18754" y="12183"/>
                </a:cubicBezTo>
                <a:lnTo>
                  <a:pt x="19890" y="12099"/>
                </a:lnTo>
                <a:cubicBezTo>
                  <a:pt x="19974" y="12099"/>
                  <a:pt x="20142" y="12099"/>
                  <a:pt x="20226" y="12015"/>
                </a:cubicBezTo>
                <a:lnTo>
                  <a:pt x="20667" y="12015"/>
                </a:lnTo>
                <a:cubicBezTo>
                  <a:pt x="22602" y="11930"/>
                  <a:pt x="24536" y="11825"/>
                  <a:pt x="26113" y="10774"/>
                </a:cubicBezTo>
                <a:cubicBezTo>
                  <a:pt x="27248" y="10080"/>
                  <a:pt x="28215" y="9029"/>
                  <a:pt x="28741" y="7726"/>
                </a:cubicBezTo>
                <a:cubicBezTo>
                  <a:pt x="29519" y="5623"/>
                  <a:pt x="29077" y="3521"/>
                  <a:pt x="27584" y="2112"/>
                </a:cubicBezTo>
                <a:cubicBezTo>
                  <a:pt x="26113" y="788"/>
                  <a:pt x="23653" y="94"/>
                  <a:pt x="20331" y="10"/>
                </a:cubicBezTo>
                <a:cubicBezTo>
                  <a:pt x="20080" y="4"/>
                  <a:pt x="19829" y="1"/>
                  <a:pt x="195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2"/>
          <p:cNvSpPr/>
          <p:nvPr/>
        </p:nvSpPr>
        <p:spPr>
          <a:xfrm>
            <a:off x="458190" y="129959"/>
            <a:ext cx="417627" cy="143675"/>
          </a:xfrm>
          <a:custGeom>
            <a:avLst/>
            <a:gdLst/>
            <a:ahLst/>
            <a:cxnLst/>
            <a:rect l="l" t="t" r="r" b="b"/>
            <a:pathLst>
              <a:path w="12531" h="4311" extrusionOk="0">
                <a:moveTo>
                  <a:pt x="8158" y="716"/>
                </a:moveTo>
                <a:cubicBezTo>
                  <a:pt x="8852" y="716"/>
                  <a:pt x="9546" y="800"/>
                  <a:pt x="10260" y="884"/>
                </a:cubicBezTo>
                <a:cubicBezTo>
                  <a:pt x="11227" y="968"/>
                  <a:pt x="11837" y="1325"/>
                  <a:pt x="11837" y="1851"/>
                </a:cubicBezTo>
                <a:cubicBezTo>
                  <a:pt x="11837" y="2377"/>
                  <a:pt x="11038" y="3070"/>
                  <a:pt x="9819" y="3154"/>
                </a:cubicBezTo>
                <a:cubicBezTo>
                  <a:pt x="9377" y="3154"/>
                  <a:pt x="8936" y="3154"/>
                  <a:pt x="8494" y="3070"/>
                </a:cubicBezTo>
                <a:lnTo>
                  <a:pt x="7443" y="3070"/>
                </a:lnTo>
                <a:cubicBezTo>
                  <a:pt x="6665" y="3070"/>
                  <a:pt x="5866" y="3154"/>
                  <a:pt x="5088" y="3344"/>
                </a:cubicBezTo>
                <a:cubicBezTo>
                  <a:pt x="4289" y="3428"/>
                  <a:pt x="3512" y="3596"/>
                  <a:pt x="2818" y="3596"/>
                </a:cubicBezTo>
                <a:cubicBezTo>
                  <a:pt x="2376" y="3596"/>
                  <a:pt x="1935" y="3512"/>
                  <a:pt x="1493" y="3428"/>
                </a:cubicBezTo>
                <a:cubicBezTo>
                  <a:pt x="1136" y="3344"/>
                  <a:pt x="968" y="3260"/>
                  <a:pt x="883" y="3070"/>
                </a:cubicBezTo>
                <a:cubicBezTo>
                  <a:pt x="799" y="2818"/>
                  <a:pt x="883" y="2545"/>
                  <a:pt x="1052" y="2377"/>
                </a:cubicBezTo>
                <a:cubicBezTo>
                  <a:pt x="1241" y="2103"/>
                  <a:pt x="1577" y="1935"/>
                  <a:pt x="1935" y="1851"/>
                </a:cubicBezTo>
                <a:cubicBezTo>
                  <a:pt x="3764" y="1157"/>
                  <a:pt x="5971" y="716"/>
                  <a:pt x="8158" y="716"/>
                </a:cubicBezTo>
                <a:close/>
                <a:moveTo>
                  <a:pt x="8158" y="1"/>
                </a:moveTo>
                <a:cubicBezTo>
                  <a:pt x="5866" y="1"/>
                  <a:pt x="3596" y="442"/>
                  <a:pt x="1661" y="1241"/>
                </a:cubicBezTo>
                <a:cubicBezTo>
                  <a:pt x="1325" y="1325"/>
                  <a:pt x="883" y="1494"/>
                  <a:pt x="526" y="1935"/>
                </a:cubicBezTo>
                <a:cubicBezTo>
                  <a:pt x="190" y="2377"/>
                  <a:pt x="0" y="2986"/>
                  <a:pt x="274" y="3428"/>
                </a:cubicBezTo>
                <a:cubicBezTo>
                  <a:pt x="442" y="3680"/>
                  <a:pt x="799" y="3953"/>
                  <a:pt x="1325" y="4122"/>
                </a:cubicBezTo>
                <a:cubicBezTo>
                  <a:pt x="1767" y="4206"/>
                  <a:pt x="2292" y="4311"/>
                  <a:pt x="2818" y="4311"/>
                </a:cubicBezTo>
                <a:cubicBezTo>
                  <a:pt x="3596" y="4311"/>
                  <a:pt x="4395" y="4122"/>
                  <a:pt x="5172" y="4037"/>
                </a:cubicBezTo>
                <a:cubicBezTo>
                  <a:pt x="5971" y="3869"/>
                  <a:pt x="6665" y="3785"/>
                  <a:pt x="7443" y="3785"/>
                </a:cubicBezTo>
                <a:lnTo>
                  <a:pt x="8410" y="3785"/>
                </a:lnTo>
                <a:cubicBezTo>
                  <a:pt x="8852" y="3869"/>
                  <a:pt x="9377" y="3869"/>
                  <a:pt x="9819" y="3869"/>
                </a:cubicBezTo>
                <a:cubicBezTo>
                  <a:pt x="11564" y="3785"/>
                  <a:pt x="12531" y="2734"/>
                  <a:pt x="12531" y="1851"/>
                </a:cubicBezTo>
                <a:cubicBezTo>
                  <a:pt x="12531" y="1157"/>
                  <a:pt x="12005" y="358"/>
                  <a:pt x="10344" y="190"/>
                </a:cubicBezTo>
                <a:cubicBezTo>
                  <a:pt x="9651" y="106"/>
                  <a:pt x="8936" y="1"/>
                  <a:pt x="81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2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1" name="Google Shape;751;p27"/>
          <p:cNvGrpSpPr/>
          <p:nvPr/>
        </p:nvGrpSpPr>
        <p:grpSpPr>
          <a:xfrm>
            <a:off x="-978862" y="-463512"/>
            <a:ext cx="10405838" cy="3233956"/>
            <a:chOff x="-978862" y="-463512"/>
            <a:chExt cx="10405838" cy="3233956"/>
          </a:xfrm>
        </p:grpSpPr>
        <p:sp>
          <p:nvSpPr>
            <p:cNvPr id="752" name="Google Shape;752;p27"/>
            <p:cNvSpPr/>
            <p:nvPr/>
          </p:nvSpPr>
          <p:spPr>
            <a:xfrm rot="5400000" flipH="1">
              <a:off x="6428272" y="117779"/>
              <a:ext cx="2107974" cy="1582581"/>
            </a:xfrm>
            <a:custGeom>
              <a:avLst/>
              <a:gdLst/>
              <a:ahLst/>
              <a:cxnLst/>
              <a:rect l="l" t="t" r="r" b="b"/>
              <a:pathLst>
                <a:path w="94085" h="64398" extrusionOk="0">
                  <a:moveTo>
                    <a:pt x="48357" y="0"/>
                  </a:moveTo>
                  <a:cubicBezTo>
                    <a:pt x="37067" y="0"/>
                    <a:pt x="27080" y="1682"/>
                    <a:pt x="17787" y="5172"/>
                  </a:cubicBezTo>
                  <a:cubicBezTo>
                    <a:pt x="8768" y="8515"/>
                    <a:pt x="3238" y="13330"/>
                    <a:pt x="1325" y="19364"/>
                  </a:cubicBezTo>
                  <a:cubicBezTo>
                    <a:pt x="442" y="22076"/>
                    <a:pt x="358" y="24893"/>
                    <a:pt x="274" y="27689"/>
                  </a:cubicBezTo>
                  <a:cubicBezTo>
                    <a:pt x="190" y="33639"/>
                    <a:pt x="1" y="39778"/>
                    <a:pt x="1767" y="45728"/>
                  </a:cubicBezTo>
                  <a:cubicBezTo>
                    <a:pt x="2818" y="49155"/>
                    <a:pt x="4563" y="52666"/>
                    <a:pt x="7107" y="56345"/>
                  </a:cubicBezTo>
                  <a:cubicBezTo>
                    <a:pt x="8600" y="58448"/>
                    <a:pt x="10429" y="60887"/>
                    <a:pt x="13057" y="62211"/>
                  </a:cubicBezTo>
                  <a:cubicBezTo>
                    <a:pt x="15327" y="63431"/>
                    <a:pt x="17787" y="63704"/>
                    <a:pt x="20415" y="63872"/>
                  </a:cubicBezTo>
                  <a:cubicBezTo>
                    <a:pt x="23485" y="64124"/>
                    <a:pt x="26723" y="64314"/>
                    <a:pt x="29792" y="64398"/>
                  </a:cubicBezTo>
                  <a:lnTo>
                    <a:pt x="30759" y="64398"/>
                  </a:lnTo>
                  <a:cubicBezTo>
                    <a:pt x="32063" y="64398"/>
                    <a:pt x="33640" y="64314"/>
                    <a:pt x="35048" y="63704"/>
                  </a:cubicBezTo>
                  <a:cubicBezTo>
                    <a:pt x="37151" y="62821"/>
                    <a:pt x="38559" y="60971"/>
                    <a:pt x="39695" y="59583"/>
                  </a:cubicBezTo>
                  <a:lnTo>
                    <a:pt x="53445" y="42322"/>
                  </a:lnTo>
                  <a:cubicBezTo>
                    <a:pt x="55904" y="39253"/>
                    <a:pt x="58343" y="36099"/>
                    <a:pt x="61770" y="34081"/>
                  </a:cubicBezTo>
                  <a:cubicBezTo>
                    <a:pt x="63789" y="32861"/>
                    <a:pt x="66059" y="32167"/>
                    <a:pt x="68162" y="32167"/>
                  </a:cubicBezTo>
                  <a:cubicBezTo>
                    <a:pt x="69738" y="32167"/>
                    <a:pt x="71147" y="32504"/>
                    <a:pt x="72366" y="33219"/>
                  </a:cubicBezTo>
                  <a:cubicBezTo>
                    <a:pt x="73060" y="33555"/>
                    <a:pt x="73670" y="34081"/>
                    <a:pt x="74385" y="34606"/>
                  </a:cubicBezTo>
                  <a:cubicBezTo>
                    <a:pt x="75079" y="35132"/>
                    <a:pt x="75688" y="35657"/>
                    <a:pt x="76487" y="36099"/>
                  </a:cubicBezTo>
                  <a:cubicBezTo>
                    <a:pt x="78148" y="37066"/>
                    <a:pt x="80166" y="37592"/>
                    <a:pt x="82353" y="37592"/>
                  </a:cubicBezTo>
                  <a:cubicBezTo>
                    <a:pt x="86285" y="37592"/>
                    <a:pt x="90489" y="36015"/>
                    <a:pt x="93748" y="34522"/>
                  </a:cubicBezTo>
                  <a:lnTo>
                    <a:pt x="94085" y="34438"/>
                  </a:lnTo>
                  <a:lnTo>
                    <a:pt x="93391" y="32777"/>
                  </a:lnTo>
                  <a:lnTo>
                    <a:pt x="93033" y="32945"/>
                  </a:lnTo>
                  <a:cubicBezTo>
                    <a:pt x="89964" y="34270"/>
                    <a:pt x="85948" y="35847"/>
                    <a:pt x="82353" y="35847"/>
                  </a:cubicBezTo>
                  <a:cubicBezTo>
                    <a:pt x="80419" y="35847"/>
                    <a:pt x="78758" y="35405"/>
                    <a:pt x="77349" y="34606"/>
                  </a:cubicBezTo>
                  <a:cubicBezTo>
                    <a:pt x="76655" y="34165"/>
                    <a:pt x="76130" y="33744"/>
                    <a:pt x="75436" y="33219"/>
                  </a:cubicBezTo>
                  <a:cubicBezTo>
                    <a:pt x="74721" y="32693"/>
                    <a:pt x="74027" y="32062"/>
                    <a:pt x="73249" y="31642"/>
                  </a:cubicBezTo>
                  <a:cubicBezTo>
                    <a:pt x="71757" y="30843"/>
                    <a:pt x="69991" y="30401"/>
                    <a:pt x="68246" y="30401"/>
                  </a:cubicBezTo>
                  <a:cubicBezTo>
                    <a:pt x="64924" y="30401"/>
                    <a:pt x="62212" y="31726"/>
                    <a:pt x="60803" y="32504"/>
                  </a:cubicBezTo>
                  <a:cubicBezTo>
                    <a:pt x="57208" y="34795"/>
                    <a:pt x="54496" y="38201"/>
                    <a:pt x="52036" y="41271"/>
                  </a:cubicBezTo>
                  <a:lnTo>
                    <a:pt x="38370" y="58448"/>
                  </a:lnTo>
                  <a:cubicBezTo>
                    <a:pt x="37235" y="59835"/>
                    <a:pt x="36015" y="61412"/>
                    <a:pt x="34354" y="62127"/>
                  </a:cubicBezTo>
                  <a:cubicBezTo>
                    <a:pt x="33198" y="62548"/>
                    <a:pt x="31979" y="62653"/>
                    <a:pt x="30759" y="62653"/>
                  </a:cubicBezTo>
                  <a:lnTo>
                    <a:pt x="29876" y="62653"/>
                  </a:lnTo>
                  <a:cubicBezTo>
                    <a:pt x="26723" y="62548"/>
                    <a:pt x="23653" y="62379"/>
                    <a:pt x="20499" y="62211"/>
                  </a:cubicBezTo>
                  <a:cubicBezTo>
                    <a:pt x="18145" y="61938"/>
                    <a:pt x="15853" y="61686"/>
                    <a:pt x="13856" y="60634"/>
                  </a:cubicBezTo>
                  <a:cubicBezTo>
                    <a:pt x="11564" y="59499"/>
                    <a:pt x="9903" y="57292"/>
                    <a:pt x="8495" y="55378"/>
                  </a:cubicBezTo>
                  <a:cubicBezTo>
                    <a:pt x="6056" y="51783"/>
                    <a:pt x="4395" y="48461"/>
                    <a:pt x="3428" y="45202"/>
                  </a:cubicBezTo>
                  <a:cubicBezTo>
                    <a:pt x="1767" y="39610"/>
                    <a:pt x="1935" y="33555"/>
                    <a:pt x="2019" y="27689"/>
                  </a:cubicBezTo>
                  <a:cubicBezTo>
                    <a:pt x="2103" y="25061"/>
                    <a:pt x="2187" y="22349"/>
                    <a:pt x="2986" y="19889"/>
                  </a:cubicBezTo>
                  <a:cubicBezTo>
                    <a:pt x="4731" y="14381"/>
                    <a:pt x="9903" y="9987"/>
                    <a:pt x="18397" y="6833"/>
                  </a:cubicBezTo>
                  <a:cubicBezTo>
                    <a:pt x="27522" y="3427"/>
                    <a:pt x="37319" y="1766"/>
                    <a:pt x="48357" y="1766"/>
                  </a:cubicBezTo>
                  <a:cubicBezTo>
                    <a:pt x="57292" y="1766"/>
                    <a:pt x="67110" y="2901"/>
                    <a:pt x="77623" y="5088"/>
                  </a:cubicBezTo>
                  <a:cubicBezTo>
                    <a:pt x="79199" y="5445"/>
                    <a:pt x="81218" y="5887"/>
                    <a:pt x="83236" y="5887"/>
                  </a:cubicBezTo>
                  <a:cubicBezTo>
                    <a:pt x="85507" y="5887"/>
                    <a:pt x="87336" y="5361"/>
                    <a:pt x="88744" y="4205"/>
                  </a:cubicBezTo>
                  <a:lnTo>
                    <a:pt x="89018" y="3953"/>
                  </a:lnTo>
                  <a:lnTo>
                    <a:pt x="87967" y="2628"/>
                  </a:lnTo>
                  <a:lnTo>
                    <a:pt x="87693" y="2817"/>
                  </a:lnTo>
                  <a:cubicBezTo>
                    <a:pt x="86558" y="3679"/>
                    <a:pt x="85149" y="4121"/>
                    <a:pt x="83320" y="4121"/>
                  </a:cubicBezTo>
                  <a:cubicBezTo>
                    <a:pt x="81743" y="4121"/>
                    <a:pt x="80082" y="3869"/>
                    <a:pt x="77980" y="3427"/>
                  </a:cubicBezTo>
                  <a:cubicBezTo>
                    <a:pt x="67363" y="1156"/>
                    <a:pt x="57376" y="0"/>
                    <a:pt x="483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 rot="5400000" flipH="1">
              <a:off x="7471443" y="1174"/>
              <a:ext cx="689178" cy="553380"/>
            </a:xfrm>
            <a:custGeom>
              <a:avLst/>
              <a:gdLst/>
              <a:ahLst/>
              <a:cxnLst/>
              <a:rect l="l" t="t" r="r" b="b"/>
              <a:pathLst>
                <a:path w="30760" h="22518" extrusionOk="0">
                  <a:moveTo>
                    <a:pt x="28909" y="1"/>
                  </a:moveTo>
                  <a:lnTo>
                    <a:pt x="28741" y="106"/>
                  </a:lnTo>
                  <a:cubicBezTo>
                    <a:pt x="26450" y="1241"/>
                    <a:pt x="23737" y="1767"/>
                    <a:pt x="20500" y="1767"/>
                  </a:cubicBezTo>
                  <a:cubicBezTo>
                    <a:pt x="19448" y="1767"/>
                    <a:pt x="18229" y="1683"/>
                    <a:pt x="16989" y="1577"/>
                  </a:cubicBezTo>
                  <a:cubicBezTo>
                    <a:pt x="15412" y="1409"/>
                    <a:pt x="13940" y="1157"/>
                    <a:pt x="12447" y="968"/>
                  </a:cubicBezTo>
                  <a:cubicBezTo>
                    <a:pt x="9903" y="631"/>
                    <a:pt x="7359" y="274"/>
                    <a:pt x="4816" y="190"/>
                  </a:cubicBezTo>
                  <a:lnTo>
                    <a:pt x="4563" y="190"/>
                  </a:lnTo>
                  <a:cubicBezTo>
                    <a:pt x="3428" y="190"/>
                    <a:pt x="2103" y="358"/>
                    <a:pt x="1220" y="1325"/>
                  </a:cubicBezTo>
                  <a:cubicBezTo>
                    <a:pt x="1" y="2545"/>
                    <a:pt x="442" y="4395"/>
                    <a:pt x="695" y="5173"/>
                  </a:cubicBezTo>
                  <a:cubicBezTo>
                    <a:pt x="800" y="5614"/>
                    <a:pt x="968" y="6056"/>
                    <a:pt x="1136" y="6497"/>
                  </a:cubicBezTo>
                  <a:cubicBezTo>
                    <a:pt x="1410" y="7191"/>
                    <a:pt x="1746" y="7885"/>
                    <a:pt x="1851" y="8600"/>
                  </a:cubicBezTo>
                  <a:cubicBezTo>
                    <a:pt x="1935" y="9462"/>
                    <a:pt x="1851" y="10345"/>
                    <a:pt x="1746" y="11144"/>
                  </a:cubicBezTo>
                  <a:cubicBezTo>
                    <a:pt x="1746" y="11564"/>
                    <a:pt x="1662" y="12006"/>
                    <a:pt x="1662" y="12447"/>
                  </a:cubicBezTo>
                  <a:cubicBezTo>
                    <a:pt x="1578" y="13498"/>
                    <a:pt x="1746" y="15348"/>
                    <a:pt x="2986" y="16294"/>
                  </a:cubicBezTo>
                  <a:cubicBezTo>
                    <a:pt x="3680" y="16820"/>
                    <a:pt x="4479" y="17093"/>
                    <a:pt x="5425" y="17093"/>
                  </a:cubicBezTo>
                  <a:cubicBezTo>
                    <a:pt x="5951" y="17093"/>
                    <a:pt x="6582" y="17009"/>
                    <a:pt x="7107" y="16925"/>
                  </a:cubicBezTo>
                  <a:cubicBezTo>
                    <a:pt x="7801" y="16820"/>
                    <a:pt x="8579" y="16820"/>
                    <a:pt x="9210" y="16820"/>
                  </a:cubicBezTo>
                  <a:cubicBezTo>
                    <a:pt x="10871" y="17009"/>
                    <a:pt x="12258" y="18061"/>
                    <a:pt x="13667" y="19112"/>
                  </a:cubicBezTo>
                  <a:cubicBezTo>
                    <a:pt x="14192" y="19448"/>
                    <a:pt x="14634" y="19806"/>
                    <a:pt x="15159" y="20163"/>
                  </a:cubicBezTo>
                  <a:cubicBezTo>
                    <a:pt x="17430" y="21740"/>
                    <a:pt x="20331" y="22518"/>
                    <a:pt x="23212" y="22518"/>
                  </a:cubicBezTo>
                  <a:cubicBezTo>
                    <a:pt x="25840" y="22518"/>
                    <a:pt x="28384" y="21908"/>
                    <a:pt x="30570" y="20604"/>
                  </a:cubicBezTo>
                  <a:lnTo>
                    <a:pt x="30760" y="20499"/>
                  </a:lnTo>
                  <a:lnTo>
                    <a:pt x="30402" y="19890"/>
                  </a:lnTo>
                  <a:lnTo>
                    <a:pt x="30234" y="19974"/>
                  </a:lnTo>
                  <a:cubicBezTo>
                    <a:pt x="28216" y="21214"/>
                    <a:pt x="25756" y="21824"/>
                    <a:pt x="23212" y="21824"/>
                  </a:cubicBezTo>
                  <a:cubicBezTo>
                    <a:pt x="20500" y="21824"/>
                    <a:pt x="17703" y="21025"/>
                    <a:pt x="15517" y="19553"/>
                  </a:cubicBezTo>
                  <a:cubicBezTo>
                    <a:pt x="15075" y="19280"/>
                    <a:pt x="14550" y="18923"/>
                    <a:pt x="14108" y="18586"/>
                  </a:cubicBezTo>
                  <a:cubicBezTo>
                    <a:pt x="12616" y="17451"/>
                    <a:pt x="11123" y="16400"/>
                    <a:pt x="9294" y="16126"/>
                  </a:cubicBezTo>
                  <a:lnTo>
                    <a:pt x="8684" y="16126"/>
                  </a:lnTo>
                  <a:cubicBezTo>
                    <a:pt x="8053" y="16126"/>
                    <a:pt x="7528" y="16210"/>
                    <a:pt x="7002" y="16210"/>
                  </a:cubicBezTo>
                  <a:cubicBezTo>
                    <a:pt x="6476" y="16294"/>
                    <a:pt x="5951" y="16400"/>
                    <a:pt x="5425" y="16400"/>
                  </a:cubicBezTo>
                  <a:cubicBezTo>
                    <a:pt x="4563" y="16400"/>
                    <a:pt x="3954" y="16210"/>
                    <a:pt x="3428" y="15769"/>
                  </a:cubicBezTo>
                  <a:cubicBezTo>
                    <a:pt x="2377" y="14991"/>
                    <a:pt x="2272" y="13330"/>
                    <a:pt x="2377" y="12447"/>
                  </a:cubicBezTo>
                  <a:cubicBezTo>
                    <a:pt x="2377" y="12090"/>
                    <a:pt x="2461" y="11669"/>
                    <a:pt x="2461" y="11228"/>
                  </a:cubicBezTo>
                  <a:cubicBezTo>
                    <a:pt x="2545" y="10345"/>
                    <a:pt x="2629" y="9377"/>
                    <a:pt x="2545" y="8515"/>
                  </a:cubicBezTo>
                  <a:cubicBezTo>
                    <a:pt x="2377" y="7717"/>
                    <a:pt x="2103" y="6939"/>
                    <a:pt x="1851" y="6224"/>
                  </a:cubicBezTo>
                  <a:cubicBezTo>
                    <a:pt x="1662" y="5782"/>
                    <a:pt x="1494" y="5362"/>
                    <a:pt x="1325" y="4920"/>
                  </a:cubicBezTo>
                  <a:cubicBezTo>
                    <a:pt x="1136" y="4311"/>
                    <a:pt x="800" y="2734"/>
                    <a:pt x="1662" y="1767"/>
                  </a:cubicBezTo>
                  <a:cubicBezTo>
                    <a:pt x="2377" y="968"/>
                    <a:pt x="3596" y="884"/>
                    <a:pt x="4479" y="884"/>
                  </a:cubicBezTo>
                  <a:lnTo>
                    <a:pt x="4816" y="884"/>
                  </a:lnTo>
                  <a:cubicBezTo>
                    <a:pt x="7275" y="968"/>
                    <a:pt x="9819" y="1325"/>
                    <a:pt x="12363" y="1683"/>
                  </a:cubicBezTo>
                  <a:cubicBezTo>
                    <a:pt x="13835" y="1851"/>
                    <a:pt x="15328" y="2103"/>
                    <a:pt x="16905" y="2208"/>
                  </a:cubicBezTo>
                  <a:cubicBezTo>
                    <a:pt x="18145" y="2376"/>
                    <a:pt x="19364" y="2460"/>
                    <a:pt x="20500" y="2460"/>
                  </a:cubicBezTo>
                  <a:cubicBezTo>
                    <a:pt x="23822" y="2460"/>
                    <a:pt x="26639" y="1851"/>
                    <a:pt x="29078" y="715"/>
                  </a:cubicBezTo>
                  <a:lnTo>
                    <a:pt x="29183" y="715"/>
                  </a:lnTo>
                  <a:lnTo>
                    <a:pt x="28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 rot="5400000" flipH="1">
              <a:off x="7601040" y="63258"/>
              <a:ext cx="500752" cy="240786"/>
            </a:xfrm>
            <a:custGeom>
              <a:avLst/>
              <a:gdLst/>
              <a:ahLst/>
              <a:cxnLst/>
              <a:rect l="l" t="t" r="r" b="b"/>
              <a:pathLst>
                <a:path w="22350" h="9798" extrusionOk="0">
                  <a:moveTo>
                    <a:pt x="19890" y="0"/>
                  </a:moveTo>
                  <a:lnTo>
                    <a:pt x="19722" y="84"/>
                  </a:lnTo>
                  <a:cubicBezTo>
                    <a:pt x="17430" y="967"/>
                    <a:pt x="14991" y="1388"/>
                    <a:pt x="11732" y="1388"/>
                  </a:cubicBezTo>
                  <a:cubicBezTo>
                    <a:pt x="9735" y="1388"/>
                    <a:pt x="7801" y="1220"/>
                    <a:pt x="5951" y="1052"/>
                  </a:cubicBezTo>
                  <a:lnTo>
                    <a:pt x="4731" y="1052"/>
                  </a:lnTo>
                  <a:cubicBezTo>
                    <a:pt x="2713" y="1052"/>
                    <a:pt x="1409" y="1577"/>
                    <a:pt x="800" y="2712"/>
                  </a:cubicBezTo>
                  <a:cubicBezTo>
                    <a:pt x="1" y="4121"/>
                    <a:pt x="610" y="5782"/>
                    <a:pt x="1578" y="6749"/>
                  </a:cubicBezTo>
                  <a:cubicBezTo>
                    <a:pt x="2629" y="7695"/>
                    <a:pt x="4037" y="8221"/>
                    <a:pt x="5341" y="8578"/>
                  </a:cubicBezTo>
                  <a:cubicBezTo>
                    <a:pt x="8326" y="9377"/>
                    <a:pt x="11207" y="9798"/>
                    <a:pt x="14024" y="9798"/>
                  </a:cubicBezTo>
                  <a:cubicBezTo>
                    <a:pt x="16904" y="9798"/>
                    <a:pt x="19722" y="9377"/>
                    <a:pt x="22160" y="8494"/>
                  </a:cubicBezTo>
                  <a:lnTo>
                    <a:pt x="22350" y="8494"/>
                  </a:lnTo>
                  <a:lnTo>
                    <a:pt x="22160" y="7800"/>
                  </a:lnTo>
                  <a:lnTo>
                    <a:pt x="21992" y="7884"/>
                  </a:lnTo>
                  <a:cubicBezTo>
                    <a:pt x="19585" y="8673"/>
                    <a:pt x="16936" y="9067"/>
                    <a:pt x="14155" y="9067"/>
                  </a:cubicBezTo>
                  <a:cubicBezTo>
                    <a:pt x="11375" y="9067"/>
                    <a:pt x="8463" y="8673"/>
                    <a:pt x="5530" y="7884"/>
                  </a:cubicBezTo>
                  <a:cubicBezTo>
                    <a:pt x="4290" y="7527"/>
                    <a:pt x="2986" y="7086"/>
                    <a:pt x="2103" y="6224"/>
                  </a:cubicBezTo>
                  <a:cubicBezTo>
                    <a:pt x="1325" y="5509"/>
                    <a:pt x="800" y="4121"/>
                    <a:pt x="1409" y="3070"/>
                  </a:cubicBezTo>
                  <a:cubicBezTo>
                    <a:pt x="1935" y="2187"/>
                    <a:pt x="2986" y="1745"/>
                    <a:pt x="4731" y="1745"/>
                  </a:cubicBezTo>
                  <a:lnTo>
                    <a:pt x="5866" y="1745"/>
                  </a:lnTo>
                  <a:cubicBezTo>
                    <a:pt x="7801" y="1914"/>
                    <a:pt x="9735" y="2103"/>
                    <a:pt x="11732" y="2103"/>
                  </a:cubicBezTo>
                  <a:cubicBezTo>
                    <a:pt x="15075" y="2103"/>
                    <a:pt x="17619" y="1661"/>
                    <a:pt x="19974" y="694"/>
                  </a:cubicBezTo>
                  <a:lnTo>
                    <a:pt x="20142" y="610"/>
                  </a:lnTo>
                  <a:lnTo>
                    <a:pt x="1989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 rot="5400000" flipH="1">
              <a:off x="6958640" y="676181"/>
              <a:ext cx="1105104" cy="1209557"/>
            </a:xfrm>
            <a:custGeom>
              <a:avLst/>
              <a:gdLst/>
              <a:ahLst/>
              <a:cxnLst/>
              <a:rect l="l" t="t" r="r" b="b"/>
              <a:pathLst>
                <a:path w="49324" h="49219" extrusionOk="0">
                  <a:moveTo>
                    <a:pt x="33639" y="694"/>
                  </a:moveTo>
                  <a:cubicBezTo>
                    <a:pt x="40136" y="694"/>
                    <a:pt x="44425" y="3154"/>
                    <a:pt x="46864" y="8053"/>
                  </a:cubicBezTo>
                  <a:cubicBezTo>
                    <a:pt x="48356" y="11038"/>
                    <a:pt x="48630" y="14718"/>
                    <a:pt x="47663" y="18481"/>
                  </a:cubicBezTo>
                  <a:cubicBezTo>
                    <a:pt x="46969" y="21445"/>
                    <a:pt x="45476" y="24515"/>
                    <a:pt x="43016" y="28110"/>
                  </a:cubicBezTo>
                  <a:cubicBezTo>
                    <a:pt x="40661" y="31621"/>
                    <a:pt x="37760" y="35111"/>
                    <a:pt x="33829" y="39148"/>
                  </a:cubicBezTo>
                  <a:cubicBezTo>
                    <a:pt x="30843" y="42302"/>
                    <a:pt x="28131" y="44761"/>
                    <a:pt x="24977" y="46506"/>
                  </a:cubicBezTo>
                  <a:cubicBezTo>
                    <a:pt x="22502" y="47808"/>
                    <a:pt x="19866" y="48509"/>
                    <a:pt x="17393" y="48509"/>
                  </a:cubicBezTo>
                  <a:cubicBezTo>
                    <a:pt x="16191" y="48509"/>
                    <a:pt x="15027" y="48343"/>
                    <a:pt x="13940" y="47999"/>
                  </a:cubicBezTo>
                  <a:cubicBezTo>
                    <a:pt x="10702" y="47032"/>
                    <a:pt x="7632" y="44404"/>
                    <a:pt x="5698" y="40725"/>
                  </a:cubicBezTo>
                  <a:cubicBezTo>
                    <a:pt x="3764" y="37319"/>
                    <a:pt x="2986" y="33366"/>
                    <a:pt x="2292" y="29687"/>
                  </a:cubicBezTo>
                  <a:cubicBezTo>
                    <a:pt x="1325" y="23905"/>
                    <a:pt x="799" y="17430"/>
                    <a:pt x="4037" y="12342"/>
                  </a:cubicBezTo>
                  <a:cubicBezTo>
                    <a:pt x="7023" y="7885"/>
                    <a:pt x="12363" y="5677"/>
                    <a:pt x="16126" y="4458"/>
                  </a:cubicBezTo>
                  <a:cubicBezTo>
                    <a:pt x="20688" y="2965"/>
                    <a:pt x="27416" y="694"/>
                    <a:pt x="33639" y="694"/>
                  </a:cubicBezTo>
                  <a:close/>
                  <a:moveTo>
                    <a:pt x="33639" y="0"/>
                  </a:moveTo>
                  <a:cubicBezTo>
                    <a:pt x="27332" y="0"/>
                    <a:pt x="20499" y="2271"/>
                    <a:pt x="15958" y="3764"/>
                  </a:cubicBezTo>
                  <a:cubicBezTo>
                    <a:pt x="12005" y="5067"/>
                    <a:pt x="6497" y="7254"/>
                    <a:pt x="3427" y="11984"/>
                  </a:cubicBezTo>
                  <a:cubicBezTo>
                    <a:pt x="0" y="17240"/>
                    <a:pt x="610" y="23905"/>
                    <a:pt x="1661" y="29771"/>
                  </a:cubicBezTo>
                  <a:cubicBezTo>
                    <a:pt x="2292" y="33534"/>
                    <a:pt x="3154" y="37487"/>
                    <a:pt x="5004" y="40998"/>
                  </a:cubicBezTo>
                  <a:cubicBezTo>
                    <a:pt x="7107" y="44846"/>
                    <a:pt x="10260" y="47642"/>
                    <a:pt x="13750" y="48693"/>
                  </a:cubicBezTo>
                  <a:cubicBezTo>
                    <a:pt x="14907" y="49050"/>
                    <a:pt x="16126" y="49219"/>
                    <a:pt x="17345" y="49219"/>
                  </a:cubicBezTo>
                  <a:cubicBezTo>
                    <a:pt x="19974" y="49219"/>
                    <a:pt x="22686" y="48441"/>
                    <a:pt x="25314" y="47116"/>
                  </a:cubicBezTo>
                  <a:cubicBezTo>
                    <a:pt x="28572" y="45371"/>
                    <a:pt x="31285" y="42827"/>
                    <a:pt x="34354" y="39674"/>
                  </a:cubicBezTo>
                  <a:cubicBezTo>
                    <a:pt x="38286" y="35553"/>
                    <a:pt x="41271" y="31958"/>
                    <a:pt x="43626" y="28468"/>
                  </a:cubicBezTo>
                  <a:cubicBezTo>
                    <a:pt x="46086" y="24872"/>
                    <a:pt x="47578" y="21719"/>
                    <a:pt x="48356" y="18649"/>
                  </a:cubicBezTo>
                  <a:cubicBezTo>
                    <a:pt x="49323" y="14718"/>
                    <a:pt x="49071" y="10849"/>
                    <a:pt x="47494" y="7780"/>
                  </a:cubicBezTo>
                  <a:cubicBezTo>
                    <a:pt x="44950" y="2629"/>
                    <a:pt x="40304" y="0"/>
                    <a:pt x="33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 rot="5400000" flipH="1">
              <a:off x="7098666" y="837198"/>
              <a:ext cx="838485" cy="891286"/>
            </a:xfrm>
            <a:custGeom>
              <a:avLst/>
              <a:gdLst/>
              <a:ahLst/>
              <a:cxnLst/>
              <a:rect l="l" t="t" r="r" b="b"/>
              <a:pathLst>
                <a:path w="37424" h="36268" extrusionOk="0">
                  <a:moveTo>
                    <a:pt x="24451" y="716"/>
                  </a:moveTo>
                  <a:cubicBezTo>
                    <a:pt x="28740" y="716"/>
                    <a:pt x="32167" y="2208"/>
                    <a:pt x="34438" y="5089"/>
                  </a:cubicBezTo>
                  <a:cubicBezTo>
                    <a:pt x="36183" y="7359"/>
                    <a:pt x="36709" y="9903"/>
                    <a:pt x="35847" y="12720"/>
                  </a:cubicBezTo>
                  <a:cubicBezTo>
                    <a:pt x="34964" y="15517"/>
                    <a:pt x="33219" y="18229"/>
                    <a:pt x="31642" y="20499"/>
                  </a:cubicBezTo>
                  <a:cubicBezTo>
                    <a:pt x="29623" y="23128"/>
                    <a:pt x="27437" y="25861"/>
                    <a:pt x="24893" y="28573"/>
                  </a:cubicBezTo>
                  <a:cubicBezTo>
                    <a:pt x="22959" y="30591"/>
                    <a:pt x="20856" y="32588"/>
                    <a:pt x="18396" y="33997"/>
                  </a:cubicBezTo>
                  <a:cubicBezTo>
                    <a:pt x="16483" y="35048"/>
                    <a:pt x="14549" y="35574"/>
                    <a:pt x="12615" y="35574"/>
                  </a:cubicBezTo>
                  <a:cubicBezTo>
                    <a:pt x="11837" y="35574"/>
                    <a:pt x="11038" y="35490"/>
                    <a:pt x="10344" y="35322"/>
                  </a:cubicBezTo>
                  <a:cubicBezTo>
                    <a:pt x="7884" y="34607"/>
                    <a:pt x="5614" y="32778"/>
                    <a:pt x="4121" y="30150"/>
                  </a:cubicBezTo>
                  <a:cubicBezTo>
                    <a:pt x="2733" y="27606"/>
                    <a:pt x="2103" y="24704"/>
                    <a:pt x="1682" y="22076"/>
                  </a:cubicBezTo>
                  <a:cubicBezTo>
                    <a:pt x="1682" y="21824"/>
                    <a:pt x="1577" y="21551"/>
                    <a:pt x="1577" y="21214"/>
                  </a:cubicBezTo>
                  <a:cubicBezTo>
                    <a:pt x="1051" y="17977"/>
                    <a:pt x="799" y="13141"/>
                    <a:pt x="3154" y="9462"/>
                  </a:cubicBezTo>
                  <a:cubicBezTo>
                    <a:pt x="4836" y="6939"/>
                    <a:pt x="7548" y="5089"/>
                    <a:pt x="11921" y="3512"/>
                  </a:cubicBezTo>
                  <a:cubicBezTo>
                    <a:pt x="15075" y="2292"/>
                    <a:pt x="19889" y="716"/>
                    <a:pt x="24451" y="716"/>
                  </a:cubicBezTo>
                  <a:close/>
                  <a:moveTo>
                    <a:pt x="24451" y="1"/>
                  </a:moveTo>
                  <a:cubicBezTo>
                    <a:pt x="19805" y="1"/>
                    <a:pt x="14906" y="1578"/>
                    <a:pt x="11669" y="2818"/>
                  </a:cubicBezTo>
                  <a:cubicBezTo>
                    <a:pt x="7191" y="4479"/>
                    <a:pt x="4310" y="6413"/>
                    <a:pt x="2544" y="9041"/>
                  </a:cubicBezTo>
                  <a:cubicBezTo>
                    <a:pt x="0" y="12973"/>
                    <a:pt x="358" y="17977"/>
                    <a:pt x="883" y="21382"/>
                  </a:cubicBezTo>
                  <a:cubicBezTo>
                    <a:pt x="883" y="21656"/>
                    <a:pt x="967" y="21908"/>
                    <a:pt x="967" y="22266"/>
                  </a:cubicBezTo>
                  <a:cubicBezTo>
                    <a:pt x="1409" y="24894"/>
                    <a:pt x="2019" y="27858"/>
                    <a:pt x="3511" y="30486"/>
                  </a:cubicBezTo>
                  <a:cubicBezTo>
                    <a:pt x="5088" y="33303"/>
                    <a:pt x="7548" y="35217"/>
                    <a:pt x="10176" y="35931"/>
                  </a:cubicBezTo>
                  <a:cubicBezTo>
                    <a:pt x="10954" y="36184"/>
                    <a:pt x="11753" y="36268"/>
                    <a:pt x="12615" y="36268"/>
                  </a:cubicBezTo>
                  <a:cubicBezTo>
                    <a:pt x="14633" y="36268"/>
                    <a:pt x="16736" y="35658"/>
                    <a:pt x="18754" y="34607"/>
                  </a:cubicBezTo>
                  <a:cubicBezTo>
                    <a:pt x="21298" y="33114"/>
                    <a:pt x="23400" y="31117"/>
                    <a:pt x="25335" y="29098"/>
                  </a:cubicBezTo>
                  <a:cubicBezTo>
                    <a:pt x="27963" y="26281"/>
                    <a:pt x="30233" y="23569"/>
                    <a:pt x="32167" y="20857"/>
                  </a:cubicBezTo>
                  <a:cubicBezTo>
                    <a:pt x="33828" y="18586"/>
                    <a:pt x="35573" y="15874"/>
                    <a:pt x="36456" y="12973"/>
                  </a:cubicBezTo>
                  <a:cubicBezTo>
                    <a:pt x="37423" y="9903"/>
                    <a:pt x="36898" y="7107"/>
                    <a:pt x="34964" y="4647"/>
                  </a:cubicBezTo>
                  <a:cubicBezTo>
                    <a:pt x="32504" y="1578"/>
                    <a:pt x="29014" y="1"/>
                    <a:pt x="24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 rot="5400000" flipH="1">
              <a:off x="7246641" y="993986"/>
              <a:ext cx="569535" cy="587613"/>
            </a:xfrm>
            <a:custGeom>
              <a:avLst/>
              <a:gdLst/>
              <a:ahLst/>
              <a:cxnLst/>
              <a:rect l="l" t="t" r="r" b="b"/>
              <a:pathLst>
                <a:path w="25420" h="23911" extrusionOk="0">
                  <a:moveTo>
                    <a:pt x="16925" y="679"/>
                  </a:moveTo>
                  <a:cubicBezTo>
                    <a:pt x="19196" y="679"/>
                    <a:pt x="20857" y="1310"/>
                    <a:pt x="22076" y="2613"/>
                  </a:cubicBezTo>
                  <a:lnTo>
                    <a:pt x="22076" y="2697"/>
                  </a:lnTo>
                  <a:lnTo>
                    <a:pt x="22266" y="2781"/>
                  </a:lnTo>
                  <a:cubicBezTo>
                    <a:pt x="23233" y="3055"/>
                    <a:pt x="23927" y="3580"/>
                    <a:pt x="24284" y="4274"/>
                  </a:cubicBezTo>
                  <a:cubicBezTo>
                    <a:pt x="24620" y="5157"/>
                    <a:pt x="24536" y="6208"/>
                    <a:pt x="24011" y="7617"/>
                  </a:cubicBezTo>
                  <a:cubicBezTo>
                    <a:pt x="23233" y="9614"/>
                    <a:pt x="21551" y="11717"/>
                    <a:pt x="20247" y="13399"/>
                  </a:cubicBezTo>
                  <a:cubicBezTo>
                    <a:pt x="18923" y="15060"/>
                    <a:pt x="17535" y="16889"/>
                    <a:pt x="15958" y="18550"/>
                  </a:cubicBezTo>
                  <a:cubicBezTo>
                    <a:pt x="14718" y="19790"/>
                    <a:pt x="13499" y="21094"/>
                    <a:pt x="11922" y="22061"/>
                  </a:cubicBezTo>
                  <a:cubicBezTo>
                    <a:pt x="10702" y="22755"/>
                    <a:pt x="9210" y="23196"/>
                    <a:pt x="7885" y="23196"/>
                  </a:cubicBezTo>
                  <a:cubicBezTo>
                    <a:pt x="7549" y="23196"/>
                    <a:pt x="7191" y="23196"/>
                    <a:pt x="6834" y="23112"/>
                  </a:cubicBezTo>
                  <a:cubicBezTo>
                    <a:pt x="5173" y="22755"/>
                    <a:pt x="3680" y="21703"/>
                    <a:pt x="2734" y="20232"/>
                  </a:cubicBezTo>
                  <a:cubicBezTo>
                    <a:pt x="1683" y="18550"/>
                    <a:pt x="1325" y="16637"/>
                    <a:pt x="1157" y="15144"/>
                  </a:cubicBezTo>
                  <a:cubicBezTo>
                    <a:pt x="1157" y="14976"/>
                    <a:pt x="1052" y="14786"/>
                    <a:pt x="1052" y="14618"/>
                  </a:cubicBezTo>
                  <a:cubicBezTo>
                    <a:pt x="716" y="11380"/>
                    <a:pt x="1157" y="9005"/>
                    <a:pt x="2377" y="7176"/>
                  </a:cubicBezTo>
                  <a:cubicBezTo>
                    <a:pt x="3344" y="5599"/>
                    <a:pt x="5089" y="4274"/>
                    <a:pt x="7717" y="3139"/>
                  </a:cubicBezTo>
                  <a:cubicBezTo>
                    <a:pt x="11312" y="1478"/>
                    <a:pt x="14466" y="679"/>
                    <a:pt x="16925" y="679"/>
                  </a:cubicBezTo>
                  <a:close/>
                  <a:moveTo>
                    <a:pt x="16908" y="1"/>
                  </a:moveTo>
                  <a:cubicBezTo>
                    <a:pt x="14318" y="1"/>
                    <a:pt x="11137" y="811"/>
                    <a:pt x="7465" y="2445"/>
                  </a:cubicBezTo>
                  <a:cubicBezTo>
                    <a:pt x="5698" y="3223"/>
                    <a:pt x="3260" y="4547"/>
                    <a:pt x="1767" y="6734"/>
                  </a:cubicBezTo>
                  <a:cubicBezTo>
                    <a:pt x="442" y="8752"/>
                    <a:pt x="1" y="11296"/>
                    <a:pt x="358" y="14618"/>
                  </a:cubicBezTo>
                  <a:cubicBezTo>
                    <a:pt x="358" y="14870"/>
                    <a:pt x="442" y="15060"/>
                    <a:pt x="442" y="15228"/>
                  </a:cubicBezTo>
                  <a:cubicBezTo>
                    <a:pt x="632" y="16805"/>
                    <a:pt x="1052" y="18823"/>
                    <a:pt x="2103" y="20568"/>
                  </a:cubicBezTo>
                  <a:cubicBezTo>
                    <a:pt x="3155" y="22229"/>
                    <a:pt x="4836" y="23469"/>
                    <a:pt x="6666" y="23806"/>
                  </a:cubicBezTo>
                  <a:cubicBezTo>
                    <a:pt x="7107" y="23911"/>
                    <a:pt x="7465" y="23911"/>
                    <a:pt x="7885" y="23911"/>
                  </a:cubicBezTo>
                  <a:cubicBezTo>
                    <a:pt x="9378" y="23911"/>
                    <a:pt x="10870" y="23469"/>
                    <a:pt x="12279" y="22586"/>
                  </a:cubicBezTo>
                  <a:cubicBezTo>
                    <a:pt x="13856" y="21703"/>
                    <a:pt x="15244" y="20316"/>
                    <a:pt x="16484" y="18991"/>
                  </a:cubicBezTo>
                  <a:cubicBezTo>
                    <a:pt x="18061" y="17330"/>
                    <a:pt x="19448" y="15501"/>
                    <a:pt x="20773" y="13819"/>
                  </a:cubicBezTo>
                  <a:lnTo>
                    <a:pt x="20857" y="13819"/>
                  </a:lnTo>
                  <a:cubicBezTo>
                    <a:pt x="22182" y="12074"/>
                    <a:pt x="23842" y="9972"/>
                    <a:pt x="24704" y="7869"/>
                  </a:cubicBezTo>
                  <a:cubicBezTo>
                    <a:pt x="25335" y="6293"/>
                    <a:pt x="25419" y="4989"/>
                    <a:pt x="24894" y="4022"/>
                  </a:cubicBezTo>
                  <a:cubicBezTo>
                    <a:pt x="24536" y="3139"/>
                    <a:pt x="23653" y="2529"/>
                    <a:pt x="22518" y="2088"/>
                  </a:cubicBezTo>
                  <a:cubicBezTo>
                    <a:pt x="21212" y="700"/>
                    <a:pt x="19315" y="1"/>
                    <a:pt x="169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 rot="5400000" flipH="1">
              <a:off x="7391361" y="1140694"/>
              <a:ext cx="316090" cy="296080"/>
            </a:xfrm>
            <a:custGeom>
              <a:avLst/>
              <a:gdLst/>
              <a:ahLst/>
              <a:cxnLst/>
              <a:rect l="l" t="t" r="r" b="b"/>
              <a:pathLst>
                <a:path w="14108" h="12048" extrusionOk="0">
                  <a:moveTo>
                    <a:pt x="10954" y="652"/>
                  </a:moveTo>
                  <a:cubicBezTo>
                    <a:pt x="12005" y="652"/>
                    <a:pt x="12699" y="925"/>
                    <a:pt x="12783" y="1367"/>
                  </a:cubicBezTo>
                  <a:cubicBezTo>
                    <a:pt x="13309" y="2586"/>
                    <a:pt x="10071" y="5740"/>
                    <a:pt x="9020" y="6791"/>
                  </a:cubicBezTo>
                  <a:cubicBezTo>
                    <a:pt x="8578" y="7317"/>
                    <a:pt x="8053" y="7842"/>
                    <a:pt x="7632" y="8368"/>
                  </a:cubicBezTo>
                  <a:cubicBezTo>
                    <a:pt x="7001" y="9146"/>
                    <a:pt x="6392" y="9945"/>
                    <a:pt x="5614" y="10554"/>
                  </a:cubicBezTo>
                  <a:cubicBezTo>
                    <a:pt x="4899" y="11080"/>
                    <a:pt x="4037" y="11353"/>
                    <a:pt x="3154" y="11353"/>
                  </a:cubicBezTo>
                  <a:cubicBezTo>
                    <a:pt x="2628" y="11353"/>
                    <a:pt x="1935" y="11248"/>
                    <a:pt x="1409" y="10639"/>
                  </a:cubicBezTo>
                  <a:cubicBezTo>
                    <a:pt x="968" y="10113"/>
                    <a:pt x="694" y="9335"/>
                    <a:pt x="799" y="8368"/>
                  </a:cubicBezTo>
                  <a:cubicBezTo>
                    <a:pt x="883" y="3637"/>
                    <a:pt x="6308" y="1094"/>
                    <a:pt x="10155" y="736"/>
                  </a:cubicBezTo>
                  <a:cubicBezTo>
                    <a:pt x="10428" y="736"/>
                    <a:pt x="10681" y="652"/>
                    <a:pt x="10954" y="652"/>
                  </a:cubicBezTo>
                  <a:close/>
                  <a:moveTo>
                    <a:pt x="10978" y="0"/>
                  </a:moveTo>
                  <a:cubicBezTo>
                    <a:pt x="10698" y="0"/>
                    <a:pt x="10396" y="14"/>
                    <a:pt x="10071" y="42"/>
                  </a:cubicBezTo>
                  <a:cubicBezTo>
                    <a:pt x="5950" y="400"/>
                    <a:pt x="169" y="3196"/>
                    <a:pt x="84" y="8368"/>
                  </a:cubicBezTo>
                  <a:cubicBezTo>
                    <a:pt x="0" y="9503"/>
                    <a:pt x="274" y="10470"/>
                    <a:pt x="883" y="11080"/>
                  </a:cubicBezTo>
                  <a:cubicBezTo>
                    <a:pt x="1409" y="11690"/>
                    <a:pt x="2187" y="12047"/>
                    <a:pt x="3154" y="12047"/>
                  </a:cubicBezTo>
                  <a:cubicBezTo>
                    <a:pt x="4121" y="12047"/>
                    <a:pt x="5172" y="11690"/>
                    <a:pt x="6055" y="11080"/>
                  </a:cubicBezTo>
                  <a:cubicBezTo>
                    <a:pt x="6833" y="10470"/>
                    <a:pt x="7527" y="9587"/>
                    <a:pt x="8242" y="8809"/>
                  </a:cubicBezTo>
                  <a:cubicBezTo>
                    <a:pt x="8578" y="8284"/>
                    <a:pt x="9020" y="7758"/>
                    <a:pt x="9545" y="7317"/>
                  </a:cubicBezTo>
                  <a:cubicBezTo>
                    <a:pt x="11921" y="4941"/>
                    <a:pt x="14108" y="2502"/>
                    <a:pt x="13498" y="1009"/>
                  </a:cubicBezTo>
                  <a:cubicBezTo>
                    <a:pt x="13201" y="345"/>
                    <a:pt x="12364" y="0"/>
                    <a:pt x="10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 rot="5400000" flipH="1">
              <a:off x="4712025" y="-1023313"/>
              <a:ext cx="1727381" cy="3582126"/>
            </a:xfrm>
            <a:custGeom>
              <a:avLst/>
              <a:gdLst/>
              <a:ahLst/>
              <a:cxnLst/>
              <a:rect l="l" t="t" r="r" b="b"/>
              <a:pathLst>
                <a:path w="77098" h="145763" extrusionOk="0">
                  <a:moveTo>
                    <a:pt x="55295" y="1"/>
                  </a:moveTo>
                  <a:cubicBezTo>
                    <a:pt x="50817" y="1"/>
                    <a:pt x="47053" y="3764"/>
                    <a:pt x="44509" y="6560"/>
                  </a:cubicBezTo>
                  <a:cubicBezTo>
                    <a:pt x="40136" y="11564"/>
                    <a:pt x="35931" y="16904"/>
                    <a:pt x="32168" y="22413"/>
                  </a:cubicBezTo>
                  <a:cubicBezTo>
                    <a:pt x="30318" y="25230"/>
                    <a:pt x="28384" y="28195"/>
                    <a:pt x="27690" y="31622"/>
                  </a:cubicBezTo>
                  <a:cubicBezTo>
                    <a:pt x="27332" y="33282"/>
                    <a:pt x="27248" y="34943"/>
                    <a:pt x="27164" y="36520"/>
                  </a:cubicBezTo>
                  <a:cubicBezTo>
                    <a:pt x="27164" y="37403"/>
                    <a:pt x="27080" y="38181"/>
                    <a:pt x="26996" y="39064"/>
                  </a:cubicBezTo>
                  <a:cubicBezTo>
                    <a:pt x="26113" y="48967"/>
                    <a:pt x="19553" y="58428"/>
                    <a:pt x="9819" y="63684"/>
                  </a:cubicBezTo>
                  <a:cubicBezTo>
                    <a:pt x="9462" y="63852"/>
                    <a:pt x="9041" y="64125"/>
                    <a:pt x="8600" y="64293"/>
                  </a:cubicBezTo>
                  <a:cubicBezTo>
                    <a:pt x="5614" y="65954"/>
                    <a:pt x="2461" y="67531"/>
                    <a:pt x="1241" y="70685"/>
                  </a:cubicBezTo>
                  <a:cubicBezTo>
                    <a:pt x="1" y="73754"/>
                    <a:pt x="1157" y="76992"/>
                    <a:pt x="2293" y="80062"/>
                  </a:cubicBezTo>
                  <a:cubicBezTo>
                    <a:pt x="2986" y="81891"/>
                    <a:pt x="3596" y="83741"/>
                    <a:pt x="3869" y="85570"/>
                  </a:cubicBezTo>
                  <a:cubicBezTo>
                    <a:pt x="4122" y="87862"/>
                    <a:pt x="3680" y="90216"/>
                    <a:pt x="3155" y="92508"/>
                  </a:cubicBezTo>
                  <a:cubicBezTo>
                    <a:pt x="2986" y="93454"/>
                    <a:pt x="2818" y="94421"/>
                    <a:pt x="2629" y="95388"/>
                  </a:cubicBezTo>
                  <a:cubicBezTo>
                    <a:pt x="1157" y="105817"/>
                    <a:pt x="5888" y="116854"/>
                    <a:pt x="14550" y="122888"/>
                  </a:cubicBezTo>
                  <a:cubicBezTo>
                    <a:pt x="30402" y="133842"/>
                    <a:pt x="50564" y="141558"/>
                    <a:pt x="74553" y="145679"/>
                  </a:cubicBezTo>
                  <a:lnTo>
                    <a:pt x="74742" y="145763"/>
                  </a:lnTo>
                  <a:lnTo>
                    <a:pt x="74911" y="145069"/>
                  </a:lnTo>
                  <a:lnTo>
                    <a:pt x="74742" y="145069"/>
                  </a:lnTo>
                  <a:cubicBezTo>
                    <a:pt x="50817" y="140948"/>
                    <a:pt x="30759" y="133232"/>
                    <a:pt x="14991" y="122279"/>
                  </a:cubicBezTo>
                  <a:cubicBezTo>
                    <a:pt x="6497" y="116413"/>
                    <a:pt x="1851" y="105648"/>
                    <a:pt x="3344" y="95473"/>
                  </a:cubicBezTo>
                  <a:cubicBezTo>
                    <a:pt x="3512" y="94611"/>
                    <a:pt x="3680" y="93643"/>
                    <a:pt x="3869" y="92676"/>
                  </a:cubicBezTo>
                  <a:cubicBezTo>
                    <a:pt x="4395" y="90301"/>
                    <a:pt x="4836" y="87862"/>
                    <a:pt x="4563" y="85486"/>
                  </a:cubicBezTo>
                  <a:cubicBezTo>
                    <a:pt x="4311" y="83573"/>
                    <a:pt x="3596" y="81639"/>
                    <a:pt x="2986" y="79788"/>
                  </a:cubicBezTo>
                  <a:cubicBezTo>
                    <a:pt x="1851" y="76740"/>
                    <a:pt x="800" y="73838"/>
                    <a:pt x="1851" y="70958"/>
                  </a:cubicBezTo>
                  <a:cubicBezTo>
                    <a:pt x="2986" y="68057"/>
                    <a:pt x="6056" y="66480"/>
                    <a:pt x="8936" y="64987"/>
                  </a:cubicBezTo>
                  <a:cubicBezTo>
                    <a:pt x="9378" y="64735"/>
                    <a:pt x="9819" y="64462"/>
                    <a:pt x="10177" y="64293"/>
                  </a:cubicBezTo>
                  <a:cubicBezTo>
                    <a:pt x="20079" y="58953"/>
                    <a:pt x="26807" y="49303"/>
                    <a:pt x="27690" y="39148"/>
                  </a:cubicBezTo>
                  <a:cubicBezTo>
                    <a:pt x="27774" y="38265"/>
                    <a:pt x="27858" y="37403"/>
                    <a:pt x="27858" y="36520"/>
                  </a:cubicBezTo>
                  <a:cubicBezTo>
                    <a:pt x="27963" y="34943"/>
                    <a:pt x="28047" y="33367"/>
                    <a:pt x="28384" y="31790"/>
                  </a:cubicBezTo>
                  <a:cubicBezTo>
                    <a:pt x="29099" y="28468"/>
                    <a:pt x="30928" y="25566"/>
                    <a:pt x="32778" y="22854"/>
                  </a:cubicBezTo>
                  <a:cubicBezTo>
                    <a:pt x="36541" y="17346"/>
                    <a:pt x="40662" y="11985"/>
                    <a:pt x="45035" y="7002"/>
                  </a:cubicBezTo>
                  <a:cubicBezTo>
                    <a:pt x="47495" y="4290"/>
                    <a:pt x="51174" y="695"/>
                    <a:pt x="55295" y="695"/>
                  </a:cubicBezTo>
                  <a:cubicBezTo>
                    <a:pt x="55631" y="695"/>
                    <a:pt x="55989" y="695"/>
                    <a:pt x="56430" y="779"/>
                  </a:cubicBezTo>
                  <a:cubicBezTo>
                    <a:pt x="58175" y="1052"/>
                    <a:pt x="59752" y="1998"/>
                    <a:pt x="61329" y="2965"/>
                  </a:cubicBezTo>
                  <a:cubicBezTo>
                    <a:pt x="62296" y="3575"/>
                    <a:pt x="63263" y="4206"/>
                    <a:pt x="64314" y="4626"/>
                  </a:cubicBezTo>
                  <a:cubicBezTo>
                    <a:pt x="65891" y="5341"/>
                    <a:pt x="67720" y="5783"/>
                    <a:pt x="69570" y="5783"/>
                  </a:cubicBezTo>
                  <a:cubicBezTo>
                    <a:pt x="72198" y="5783"/>
                    <a:pt x="74826" y="4984"/>
                    <a:pt x="76929" y="3491"/>
                  </a:cubicBezTo>
                  <a:lnTo>
                    <a:pt x="77097" y="3407"/>
                  </a:lnTo>
                  <a:lnTo>
                    <a:pt x="76740" y="2797"/>
                  </a:lnTo>
                  <a:lnTo>
                    <a:pt x="76571" y="2965"/>
                  </a:lnTo>
                  <a:cubicBezTo>
                    <a:pt x="74553" y="4290"/>
                    <a:pt x="72114" y="5068"/>
                    <a:pt x="69570" y="5068"/>
                  </a:cubicBezTo>
                  <a:cubicBezTo>
                    <a:pt x="67804" y="5068"/>
                    <a:pt x="66059" y="4731"/>
                    <a:pt x="64567" y="4017"/>
                  </a:cubicBezTo>
                  <a:cubicBezTo>
                    <a:pt x="63599" y="3575"/>
                    <a:pt x="62653" y="2965"/>
                    <a:pt x="61770" y="2440"/>
                  </a:cubicBezTo>
                  <a:cubicBezTo>
                    <a:pt x="60109" y="1388"/>
                    <a:pt x="58448" y="337"/>
                    <a:pt x="56514" y="85"/>
                  </a:cubicBezTo>
                  <a:cubicBezTo>
                    <a:pt x="56073" y="1"/>
                    <a:pt x="55631" y="1"/>
                    <a:pt x="5529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 rot="5400000" flipH="1">
              <a:off x="4889864" y="-912250"/>
              <a:ext cx="1505504" cy="3125891"/>
            </a:xfrm>
            <a:custGeom>
              <a:avLst/>
              <a:gdLst/>
              <a:ahLst/>
              <a:cxnLst/>
              <a:rect l="l" t="t" r="r" b="b"/>
              <a:pathLst>
                <a:path w="67195" h="127198" extrusionOk="0">
                  <a:moveTo>
                    <a:pt x="48083" y="0"/>
                  </a:moveTo>
                  <a:cubicBezTo>
                    <a:pt x="44320" y="0"/>
                    <a:pt x="41082" y="2986"/>
                    <a:pt x="38622" y="5530"/>
                  </a:cubicBezTo>
                  <a:cubicBezTo>
                    <a:pt x="34691" y="9819"/>
                    <a:pt x="31012" y="14360"/>
                    <a:pt x="27669" y="19280"/>
                  </a:cubicBezTo>
                  <a:cubicBezTo>
                    <a:pt x="26008" y="21550"/>
                    <a:pt x="24347" y="24263"/>
                    <a:pt x="23569" y="27248"/>
                  </a:cubicBezTo>
                  <a:cubicBezTo>
                    <a:pt x="23464" y="28026"/>
                    <a:pt x="23296" y="28825"/>
                    <a:pt x="23211" y="29792"/>
                  </a:cubicBezTo>
                  <a:cubicBezTo>
                    <a:pt x="23127" y="30402"/>
                    <a:pt x="23127" y="31011"/>
                    <a:pt x="23127" y="31621"/>
                  </a:cubicBezTo>
                  <a:cubicBezTo>
                    <a:pt x="23043" y="32336"/>
                    <a:pt x="23043" y="33030"/>
                    <a:pt x="22938" y="33724"/>
                  </a:cubicBezTo>
                  <a:cubicBezTo>
                    <a:pt x="22076" y="41524"/>
                    <a:pt x="17430" y="49155"/>
                    <a:pt x="10513" y="54138"/>
                  </a:cubicBezTo>
                  <a:cubicBezTo>
                    <a:pt x="9798" y="54664"/>
                    <a:pt x="9104" y="55105"/>
                    <a:pt x="8410" y="55547"/>
                  </a:cubicBezTo>
                  <a:cubicBezTo>
                    <a:pt x="8053" y="55799"/>
                    <a:pt x="7696" y="55988"/>
                    <a:pt x="7275" y="56157"/>
                  </a:cubicBezTo>
                  <a:cubicBezTo>
                    <a:pt x="4815" y="57649"/>
                    <a:pt x="2187" y="59142"/>
                    <a:pt x="1136" y="61938"/>
                  </a:cubicBezTo>
                  <a:cubicBezTo>
                    <a:pt x="1" y="64650"/>
                    <a:pt x="968" y="67363"/>
                    <a:pt x="1746" y="70075"/>
                  </a:cubicBezTo>
                  <a:cubicBezTo>
                    <a:pt x="2271" y="71652"/>
                    <a:pt x="2797" y="73228"/>
                    <a:pt x="2965" y="74805"/>
                  </a:cubicBezTo>
                  <a:cubicBezTo>
                    <a:pt x="3070" y="76298"/>
                    <a:pt x="2881" y="77791"/>
                    <a:pt x="2545" y="79641"/>
                  </a:cubicBezTo>
                  <a:cubicBezTo>
                    <a:pt x="2439" y="79893"/>
                    <a:pt x="2355" y="80251"/>
                    <a:pt x="2355" y="80587"/>
                  </a:cubicBezTo>
                  <a:lnTo>
                    <a:pt x="2271" y="80692"/>
                  </a:lnTo>
                  <a:cubicBezTo>
                    <a:pt x="2103" y="81554"/>
                    <a:pt x="1914" y="82521"/>
                    <a:pt x="1830" y="83404"/>
                  </a:cubicBezTo>
                  <a:cubicBezTo>
                    <a:pt x="1493" y="85423"/>
                    <a:pt x="1493" y="87609"/>
                    <a:pt x="1746" y="89711"/>
                  </a:cubicBezTo>
                  <a:cubicBezTo>
                    <a:pt x="2629" y="96881"/>
                    <a:pt x="6392" y="103546"/>
                    <a:pt x="12006" y="107498"/>
                  </a:cubicBezTo>
                  <a:cubicBezTo>
                    <a:pt x="15853" y="110294"/>
                    <a:pt x="20226" y="112838"/>
                    <a:pt x="25314" y="115193"/>
                  </a:cubicBezTo>
                  <a:cubicBezTo>
                    <a:pt x="36709" y="120722"/>
                    <a:pt x="50017" y="124738"/>
                    <a:pt x="64903" y="127198"/>
                  </a:cubicBezTo>
                  <a:lnTo>
                    <a:pt x="65092" y="127198"/>
                  </a:lnTo>
                  <a:lnTo>
                    <a:pt x="65176" y="126504"/>
                  </a:lnTo>
                  <a:lnTo>
                    <a:pt x="64987" y="126504"/>
                  </a:lnTo>
                  <a:cubicBezTo>
                    <a:pt x="50186" y="124044"/>
                    <a:pt x="36961" y="120008"/>
                    <a:pt x="25566" y="114583"/>
                  </a:cubicBezTo>
                  <a:cubicBezTo>
                    <a:pt x="20583" y="112229"/>
                    <a:pt x="16294" y="109685"/>
                    <a:pt x="12342" y="106867"/>
                  </a:cubicBezTo>
                  <a:cubicBezTo>
                    <a:pt x="7002" y="103104"/>
                    <a:pt x="3238" y="96629"/>
                    <a:pt x="2439" y="89711"/>
                  </a:cubicBezTo>
                  <a:cubicBezTo>
                    <a:pt x="2187" y="87609"/>
                    <a:pt x="2187" y="85507"/>
                    <a:pt x="2545" y="83488"/>
                  </a:cubicBezTo>
                  <a:cubicBezTo>
                    <a:pt x="2629" y="82605"/>
                    <a:pt x="2797" y="81743"/>
                    <a:pt x="2965" y="80860"/>
                  </a:cubicBezTo>
                  <a:cubicBezTo>
                    <a:pt x="3070" y="80419"/>
                    <a:pt x="3154" y="80061"/>
                    <a:pt x="3238" y="79725"/>
                  </a:cubicBezTo>
                  <a:cubicBezTo>
                    <a:pt x="3491" y="78148"/>
                    <a:pt x="3764" y="76382"/>
                    <a:pt x="3680" y="74721"/>
                  </a:cubicBezTo>
                  <a:cubicBezTo>
                    <a:pt x="3491" y="73060"/>
                    <a:pt x="2965" y="71483"/>
                    <a:pt x="2439" y="69822"/>
                  </a:cubicBezTo>
                  <a:cubicBezTo>
                    <a:pt x="1577" y="67194"/>
                    <a:pt x="779" y="64650"/>
                    <a:pt x="1746" y="62191"/>
                  </a:cubicBezTo>
                  <a:cubicBezTo>
                    <a:pt x="2713" y="59668"/>
                    <a:pt x="5257" y="58175"/>
                    <a:pt x="7611" y="56766"/>
                  </a:cubicBezTo>
                  <a:cubicBezTo>
                    <a:pt x="8053" y="56598"/>
                    <a:pt x="8410" y="56325"/>
                    <a:pt x="8747" y="56157"/>
                  </a:cubicBezTo>
                  <a:cubicBezTo>
                    <a:pt x="9462" y="55715"/>
                    <a:pt x="10239" y="55274"/>
                    <a:pt x="10954" y="54748"/>
                  </a:cubicBezTo>
                  <a:cubicBezTo>
                    <a:pt x="18039" y="49681"/>
                    <a:pt x="22770" y="41797"/>
                    <a:pt x="23653" y="33808"/>
                  </a:cubicBezTo>
                  <a:cubicBezTo>
                    <a:pt x="23737" y="33114"/>
                    <a:pt x="23737" y="32420"/>
                    <a:pt x="23821" y="31621"/>
                  </a:cubicBezTo>
                  <a:cubicBezTo>
                    <a:pt x="23821" y="31011"/>
                    <a:pt x="23821" y="30402"/>
                    <a:pt x="23905" y="29876"/>
                  </a:cubicBezTo>
                  <a:cubicBezTo>
                    <a:pt x="23989" y="28909"/>
                    <a:pt x="24094" y="28131"/>
                    <a:pt x="24263" y="27416"/>
                  </a:cubicBezTo>
                  <a:cubicBezTo>
                    <a:pt x="24956" y="24536"/>
                    <a:pt x="26617" y="21908"/>
                    <a:pt x="28194" y="19616"/>
                  </a:cubicBezTo>
                  <a:cubicBezTo>
                    <a:pt x="31537" y="14802"/>
                    <a:pt x="35216" y="10260"/>
                    <a:pt x="39148" y="6055"/>
                  </a:cubicBezTo>
                  <a:cubicBezTo>
                    <a:pt x="41440" y="3512"/>
                    <a:pt x="44593" y="694"/>
                    <a:pt x="48083" y="694"/>
                  </a:cubicBezTo>
                  <a:lnTo>
                    <a:pt x="49050" y="694"/>
                  </a:lnTo>
                  <a:cubicBezTo>
                    <a:pt x="50627" y="968"/>
                    <a:pt x="52036" y="1745"/>
                    <a:pt x="53423" y="2629"/>
                  </a:cubicBezTo>
                  <a:cubicBezTo>
                    <a:pt x="54222" y="3070"/>
                    <a:pt x="55105" y="3596"/>
                    <a:pt x="55967" y="3953"/>
                  </a:cubicBezTo>
                  <a:cubicBezTo>
                    <a:pt x="57376" y="4563"/>
                    <a:pt x="58953" y="4899"/>
                    <a:pt x="60530" y="4899"/>
                  </a:cubicBezTo>
                  <a:cubicBezTo>
                    <a:pt x="62884" y="4899"/>
                    <a:pt x="65176" y="4205"/>
                    <a:pt x="67089" y="2902"/>
                  </a:cubicBezTo>
                  <a:lnTo>
                    <a:pt x="67194" y="2797"/>
                  </a:lnTo>
                  <a:lnTo>
                    <a:pt x="66837" y="2187"/>
                  </a:lnTo>
                  <a:lnTo>
                    <a:pt x="66669" y="2376"/>
                  </a:lnTo>
                  <a:cubicBezTo>
                    <a:pt x="64903" y="3512"/>
                    <a:pt x="62716" y="4205"/>
                    <a:pt x="60530" y="4205"/>
                  </a:cubicBezTo>
                  <a:cubicBezTo>
                    <a:pt x="59037" y="4205"/>
                    <a:pt x="57544" y="3848"/>
                    <a:pt x="56241" y="3322"/>
                  </a:cubicBezTo>
                  <a:cubicBezTo>
                    <a:pt x="55358" y="2986"/>
                    <a:pt x="54580" y="2460"/>
                    <a:pt x="53781" y="2019"/>
                  </a:cubicBezTo>
                  <a:cubicBezTo>
                    <a:pt x="52372" y="1136"/>
                    <a:pt x="50901" y="358"/>
                    <a:pt x="49134" y="85"/>
                  </a:cubicBezTo>
                  <a:cubicBezTo>
                    <a:pt x="48798" y="0"/>
                    <a:pt x="48441" y="0"/>
                    <a:pt x="48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 rot="5400000" flipH="1">
              <a:off x="5066400" y="-803386"/>
              <a:ext cx="1283627" cy="2671229"/>
            </a:xfrm>
            <a:custGeom>
              <a:avLst/>
              <a:gdLst/>
              <a:ahLst/>
              <a:cxnLst/>
              <a:rect l="l" t="t" r="r" b="b"/>
              <a:pathLst>
                <a:path w="57292" h="108697" extrusionOk="0">
                  <a:moveTo>
                    <a:pt x="40914" y="0"/>
                  </a:moveTo>
                  <a:cubicBezTo>
                    <a:pt x="37676" y="0"/>
                    <a:pt x="34775" y="2355"/>
                    <a:pt x="32672" y="4541"/>
                  </a:cubicBezTo>
                  <a:cubicBezTo>
                    <a:pt x="29182" y="8052"/>
                    <a:pt x="25944" y="11900"/>
                    <a:pt x="23043" y="16021"/>
                  </a:cubicBezTo>
                  <a:cubicBezTo>
                    <a:pt x="21634" y="17955"/>
                    <a:pt x="20163" y="20226"/>
                    <a:pt x="19448" y="22854"/>
                  </a:cubicBezTo>
                  <a:cubicBezTo>
                    <a:pt x="19280" y="23547"/>
                    <a:pt x="19196" y="24178"/>
                    <a:pt x="19112" y="25040"/>
                  </a:cubicBezTo>
                  <a:cubicBezTo>
                    <a:pt x="19006" y="25566"/>
                    <a:pt x="19006" y="26091"/>
                    <a:pt x="18922" y="26701"/>
                  </a:cubicBezTo>
                  <a:cubicBezTo>
                    <a:pt x="18838" y="27227"/>
                    <a:pt x="18838" y="27857"/>
                    <a:pt x="18754" y="28467"/>
                  </a:cubicBezTo>
                  <a:cubicBezTo>
                    <a:pt x="17955" y="35027"/>
                    <a:pt x="14108" y="41691"/>
                    <a:pt x="8599" y="46149"/>
                  </a:cubicBezTo>
                  <a:cubicBezTo>
                    <a:pt x="7969" y="46590"/>
                    <a:pt x="7443" y="47032"/>
                    <a:pt x="6833" y="47473"/>
                  </a:cubicBezTo>
                  <a:cubicBezTo>
                    <a:pt x="6581" y="47641"/>
                    <a:pt x="6224" y="47831"/>
                    <a:pt x="5866" y="48083"/>
                  </a:cubicBezTo>
                  <a:cubicBezTo>
                    <a:pt x="3869" y="49407"/>
                    <a:pt x="1851" y="50711"/>
                    <a:pt x="883" y="53087"/>
                  </a:cubicBezTo>
                  <a:cubicBezTo>
                    <a:pt x="0" y="55441"/>
                    <a:pt x="610" y="57817"/>
                    <a:pt x="1241" y="60088"/>
                  </a:cubicBezTo>
                  <a:cubicBezTo>
                    <a:pt x="1577" y="61307"/>
                    <a:pt x="1935" y="62716"/>
                    <a:pt x="1935" y="64019"/>
                  </a:cubicBezTo>
                  <a:cubicBezTo>
                    <a:pt x="2019" y="65428"/>
                    <a:pt x="1767" y="66837"/>
                    <a:pt x="1493" y="68140"/>
                  </a:cubicBezTo>
                  <a:lnTo>
                    <a:pt x="1409" y="68750"/>
                  </a:lnTo>
                  <a:cubicBezTo>
                    <a:pt x="1241" y="69633"/>
                    <a:pt x="1052" y="70516"/>
                    <a:pt x="883" y="71294"/>
                  </a:cubicBezTo>
                  <a:cubicBezTo>
                    <a:pt x="610" y="73060"/>
                    <a:pt x="610" y="74889"/>
                    <a:pt x="883" y="76823"/>
                  </a:cubicBezTo>
                  <a:cubicBezTo>
                    <a:pt x="1577" y="83046"/>
                    <a:pt x="4647" y="88639"/>
                    <a:pt x="9293" y="92066"/>
                  </a:cubicBezTo>
                  <a:cubicBezTo>
                    <a:pt x="12531" y="94421"/>
                    <a:pt x="16210" y="96523"/>
                    <a:pt x="20857" y="98710"/>
                  </a:cubicBezTo>
                  <a:cubicBezTo>
                    <a:pt x="30843" y="103272"/>
                    <a:pt x="42322" y="106594"/>
                    <a:pt x="55105" y="108696"/>
                  </a:cubicBezTo>
                  <a:lnTo>
                    <a:pt x="55273" y="108696"/>
                  </a:lnTo>
                  <a:lnTo>
                    <a:pt x="55379" y="108002"/>
                  </a:lnTo>
                  <a:lnTo>
                    <a:pt x="55189" y="108002"/>
                  </a:lnTo>
                  <a:cubicBezTo>
                    <a:pt x="42491" y="105900"/>
                    <a:pt x="31011" y="102578"/>
                    <a:pt x="21109" y="98016"/>
                  </a:cubicBezTo>
                  <a:cubicBezTo>
                    <a:pt x="16568" y="95913"/>
                    <a:pt x="12888" y="93895"/>
                    <a:pt x="9735" y="91540"/>
                  </a:cubicBezTo>
                  <a:cubicBezTo>
                    <a:pt x="5172" y="88197"/>
                    <a:pt x="2187" y="82773"/>
                    <a:pt x="1577" y="76739"/>
                  </a:cubicBezTo>
                  <a:cubicBezTo>
                    <a:pt x="1325" y="74889"/>
                    <a:pt x="1409" y="73144"/>
                    <a:pt x="1577" y="71483"/>
                  </a:cubicBezTo>
                  <a:cubicBezTo>
                    <a:pt x="1767" y="70600"/>
                    <a:pt x="1935" y="69717"/>
                    <a:pt x="2103" y="68939"/>
                  </a:cubicBezTo>
                  <a:lnTo>
                    <a:pt x="2187" y="68224"/>
                  </a:lnTo>
                  <a:cubicBezTo>
                    <a:pt x="2460" y="66921"/>
                    <a:pt x="2713" y="65428"/>
                    <a:pt x="2629" y="64019"/>
                  </a:cubicBezTo>
                  <a:cubicBezTo>
                    <a:pt x="2629" y="62632"/>
                    <a:pt x="2187" y="61223"/>
                    <a:pt x="1851" y="59814"/>
                  </a:cubicBezTo>
                  <a:cubicBezTo>
                    <a:pt x="1325" y="57628"/>
                    <a:pt x="715" y="55441"/>
                    <a:pt x="1577" y="53339"/>
                  </a:cubicBezTo>
                  <a:cubicBezTo>
                    <a:pt x="2376" y="51237"/>
                    <a:pt x="4395" y="49933"/>
                    <a:pt x="6308" y="48608"/>
                  </a:cubicBezTo>
                  <a:cubicBezTo>
                    <a:pt x="6581" y="48440"/>
                    <a:pt x="6917" y="48251"/>
                    <a:pt x="7275" y="47999"/>
                  </a:cubicBezTo>
                  <a:cubicBezTo>
                    <a:pt x="7800" y="47557"/>
                    <a:pt x="8410" y="47116"/>
                    <a:pt x="9020" y="46674"/>
                  </a:cubicBezTo>
                  <a:cubicBezTo>
                    <a:pt x="14717" y="42133"/>
                    <a:pt x="18586" y="35300"/>
                    <a:pt x="19448" y="28551"/>
                  </a:cubicBezTo>
                  <a:cubicBezTo>
                    <a:pt x="19532" y="27941"/>
                    <a:pt x="19532" y="27332"/>
                    <a:pt x="19637" y="26701"/>
                  </a:cubicBezTo>
                  <a:cubicBezTo>
                    <a:pt x="19721" y="26175"/>
                    <a:pt x="19721" y="25650"/>
                    <a:pt x="19805" y="25124"/>
                  </a:cubicBezTo>
                  <a:cubicBezTo>
                    <a:pt x="19889" y="24346"/>
                    <a:pt x="19974" y="23653"/>
                    <a:pt x="20163" y="23022"/>
                  </a:cubicBezTo>
                  <a:cubicBezTo>
                    <a:pt x="20773" y="20583"/>
                    <a:pt x="22265" y="18291"/>
                    <a:pt x="23569" y="16462"/>
                  </a:cubicBezTo>
                  <a:cubicBezTo>
                    <a:pt x="26470" y="12341"/>
                    <a:pt x="29708" y="8578"/>
                    <a:pt x="33198" y="4983"/>
                  </a:cubicBezTo>
                  <a:cubicBezTo>
                    <a:pt x="35216" y="2965"/>
                    <a:pt x="37928" y="694"/>
                    <a:pt x="40914" y="694"/>
                  </a:cubicBezTo>
                  <a:lnTo>
                    <a:pt x="41713" y="694"/>
                  </a:lnTo>
                  <a:cubicBezTo>
                    <a:pt x="43016" y="862"/>
                    <a:pt x="44152" y="1577"/>
                    <a:pt x="45392" y="2187"/>
                  </a:cubicBezTo>
                  <a:cubicBezTo>
                    <a:pt x="46086" y="2523"/>
                    <a:pt x="46864" y="2965"/>
                    <a:pt x="47663" y="3238"/>
                  </a:cubicBezTo>
                  <a:cubicBezTo>
                    <a:pt x="48798" y="3763"/>
                    <a:pt x="50122" y="3932"/>
                    <a:pt x="51426" y="3932"/>
                  </a:cubicBezTo>
                  <a:cubicBezTo>
                    <a:pt x="53444" y="3932"/>
                    <a:pt x="55463" y="3406"/>
                    <a:pt x="57124" y="2271"/>
                  </a:cubicBezTo>
                  <a:lnTo>
                    <a:pt x="57292" y="2187"/>
                  </a:lnTo>
                  <a:lnTo>
                    <a:pt x="56850" y="1661"/>
                  </a:lnTo>
                  <a:lnTo>
                    <a:pt x="56766" y="1745"/>
                  </a:lnTo>
                  <a:cubicBezTo>
                    <a:pt x="55189" y="2712"/>
                    <a:pt x="53276" y="3238"/>
                    <a:pt x="51426" y="3238"/>
                  </a:cubicBezTo>
                  <a:cubicBezTo>
                    <a:pt x="50207" y="3238"/>
                    <a:pt x="48966" y="3049"/>
                    <a:pt x="47831" y="2628"/>
                  </a:cubicBezTo>
                  <a:cubicBezTo>
                    <a:pt x="47137" y="2355"/>
                    <a:pt x="46443" y="1913"/>
                    <a:pt x="45728" y="1577"/>
                  </a:cubicBezTo>
                  <a:cubicBezTo>
                    <a:pt x="44509" y="862"/>
                    <a:pt x="43290" y="252"/>
                    <a:pt x="4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 rot="5400000" flipH="1">
              <a:off x="5241865" y="-690488"/>
              <a:ext cx="1066007" cy="2215535"/>
            </a:xfrm>
            <a:custGeom>
              <a:avLst/>
              <a:gdLst/>
              <a:ahLst/>
              <a:cxnLst/>
              <a:rect l="l" t="t" r="r" b="b"/>
              <a:pathLst>
                <a:path w="47579" h="90154" extrusionOk="0">
                  <a:moveTo>
                    <a:pt x="33996" y="1"/>
                  </a:moveTo>
                  <a:cubicBezTo>
                    <a:pt x="31284" y="1"/>
                    <a:pt x="28824" y="1851"/>
                    <a:pt x="26995" y="3512"/>
                  </a:cubicBezTo>
                  <a:cubicBezTo>
                    <a:pt x="23926" y="6308"/>
                    <a:pt x="21108" y="9462"/>
                    <a:pt x="18670" y="12784"/>
                  </a:cubicBezTo>
                  <a:cubicBezTo>
                    <a:pt x="17429" y="14550"/>
                    <a:pt x="16210" y="16379"/>
                    <a:pt x="15600" y="18481"/>
                  </a:cubicBezTo>
                  <a:cubicBezTo>
                    <a:pt x="15432" y="19007"/>
                    <a:pt x="15327" y="19616"/>
                    <a:pt x="15243" y="20331"/>
                  </a:cubicBezTo>
                  <a:cubicBezTo>
                    <a:pt x="15159" y="20773"/>
                    <a:pt x="15074" y="21298"/>
                    <a:pt x="14990" y="21719"/>
                  </a:cubicBezTo>
                  <a:cubicBezTo>
                    <a:pt x="14990" y="22244"/>
                    <a:pt x="14906" y="22686"/>
                    <a:pt x="14801" y="23128"/>
                  </a:cubicBezTo>
                  <a:cubicBezTo>
                    <a:pt x="14023" y="28657"/>
                    <a:pt x="11038" y="34165"/>
                    <a:pt x="6833" y="38202"/>
                  </a:cubicBezTo>
                  <a:cubicBezTo>
                    <a:pt x="6391" y="38644"/>
                    <a:pt x="5971" y="38980"/>
                    <a:pt x="5529" y="39337"/>
                  </a:cubicBezTo>
                  <a:cubicBezTo>
                    <a:pt x="5256" y="39506"/>
                    <a:pt x="5088" y="39695"/>
                    <a:pt x="4815" y="39947"/>
                  </a:cubicBezTo>
                  <a:lnTo>
                    <a:pt x="4730" y="39947"/>
                  </a:lnTo>
                  <a:cubicBezTo>
                    <a:pt x="3238" y="41166"/>
                    <a:pt x="1766" y="42407"/>
                    <a:pt x="967" y="44320"/>
                  </a:cubicBezTo>
                  <a:cubicBezTo>
                    <a:pt x="189" y="46254"/>
                    <a:pt x="526" y="48189"/>
                    <a:pt x="883" y="50018"/>
                  </a:cubicBezTo>
                  <a:cubicBezTo>
                    <a:pt x="1051" y="51069"/>
                    <a:pt x="1240" y="52204"/>
                    <a:pt x="1240" y="53255"/>
                  </a:cubicBezTo>
                  <a:cubicBezTo>
                    <a:pt x="1240" y="54307"/>
                    <a:pt x="1051" y="55463"/>
                    <a:pt x="799" y="56598"/>
                  </a:cubicBezTo>
                  <a:lnTo>
                    <a:pt x="715" y="56851"/>
                  </a:lnTo>
                  <a:cubicBezTo>
                    <a:pt x="526" y="57650"/>
                    <a:pt x="357" y="58512"/>
                    <a:pt x="273" y="59310"/>
                  </a:cubicBezTo>
                  <a:cubicBezTo>
                    <a:pt x="84" y="60719"/>
                    <a:pt x="0" y="62296"/>
                    <a:pt x="189" y="63873"/>
                  </a:cubicBezTo>
                  <a:cubicBezTo>
                    <a:pt x="715" y="69129"/>
                    <a:pt x="3154" y="73859"/>
                    <a:pt x="6917" y="76740"/>
                  </a:cubicBezTo>
                  <a:cubicBezTo>
                    <a:pt x="9461" y="78674"/>
                    <a:pt x="12615" y="80419"/>
                    <a:pt x="16651" y="82164"/>
                  </a:cubicBezTo>
                  <a:cubicBezTo>
                    <a:pt x="25145" y="85843"/>
                    <a:pt x="34879" y="88471"/>
                    <a:pt x="45644" y="90153"/>
                  </a:cubicBezTo>
                  <a:lnTo>
                    <a:pt x="45812" y="90153"/>
                  </a:lnTo>
                  <a:lnTo>
                    <a:pt x="45917" y="89438"/>
                  </a:lnTo>
                  <a:lnTo>
                    <a:pt x="45728" y="89438"/>
                  </a:lnTo>
                  <a:cubicBezTo>
                    <a:pt x="35048" y="87862"/>
                    <a:pt x="25418" y="85149"/>
                    <a:pt x="17009" y="81554"/>
                  </a:cubicBezTo>
                  <a:cubicBezTo>
                    <a:pt x="12888" y="79809"/>
                    <a:pt x="9902" y="78064"/>
                    <a:pt x="7359" y="76130"/>
                  </a:cubicBezTo>
                  <a:cubicBezTo>
                    <a:pt x="3763" y="73418"/>
                    <a:pt x="1409" y="68856"/>
                    <a:pt x="883" y="63768"/>
                  </a:cubicBezTo>
                  <a:cubicBezTo>
                    <a:pt x="715" y="62296"/>
                    <a:pt x="799" y="60803"/>
                    <a:pt x="967" y="59395"/>
                  </a:cubicBezTo>
                  <a:cubicBezTo>
                    <a:pt x="1051" y="58617"/>
                    <a:pt x="1240" y="57818"/>
                    <a:pt x="1409" y="56935"/>
                  </a:cubicBezTo>
                  <a:lnTo>
                    <a:pt x="1493" y="56767"/>
                  </a:lnTo>
                  <a:cubicBezTo>
                    <a:pt x="1766" y="55547"/>
                    <a:pt x="1934" y="54412"/>
                    <a:pt x="1934" y="53255"/>
                  </a:cubicBezTo>
                  <a:cubicBezTo>
                    <a:pt x="1934" y="52120"/>
                    <a:pt x="1766" y="50985"/>
                    <a:pt x="1577" y="49934"/>
                  </a:cubicBezTo>
                  <a:cubicBezTo>
                    <a:pt x="1240" y="48104"/>
                    <a:pt x="883" y="46338"/>
                    <a:pt x="1577" y="44593"/>
                  </a:cubicBezTo>
                  <a:cubicBezTo>
                    <a:pt x="2292" y="42848"/>
                    <a:pt x="3763" y="41608"/>
                    <a:pt x="5172" y="40473"/>
                  </a:cubicBezTo>
                  <a:cubicBezTo>
                    <a:pt x="5445" y="40304"/>
                    <a:pt x="5698" y="40115"/>
                    <a:pt x="5971" y="39863"/>
                  </a:cubicBezTo>
                  <a:cubicBezTo>
                    <a:pt x="6391" y="39506"/>
                    <a:pt x="6833" y="39064"/>
                    <a:pt x="7274" y="38728"/>
                  </a:cubicBezTo>
                  <a:cubicBezTo>
                    <a:pt x="11647" y="34607"/>
                    <a:pt x="14633" y="28909"/>
                    <a:pt x="15516" y="23212"/>
                  </a:cubicBezTo>
                  <a:cubicBezTo>
                    <a:pt x="15600" y="22770"/>
                    <a:pt x="15684" y="22350"/>
                    <a:pt x="15684" y="21824"/>
                  </a:cubicBezTo>
                  <a:cubicBezTo>
                    <a:pt x="15768" y="21382"/>
                    <a:pt x="15852" y="20857"/>
                    <a:pt x="15852" y="20415"/>
                  </a:cubicBezTo>
                  <a:cubicBezTo>
                    <a:pt x="16042" y="19722"/>
                    <a:pt x="16126" y="19196"/>
                    <a:pt x="16294" y="18754"/>
                  </a:cubicBezTo>
                  <a:cubicBezTo>
                    <a:pt x="16819" y="16736"/>
                    <a:pt x="18060" y="14886"/>
                    <a:pt x="19195" y="13225"/>
                  </a:cubicBezTo>
                  <a:cubicBezTo>
                    <a:pt x="21634" y="9903"/>
                    <a:pt x="24451" y="6750"/>
                    <a:pt x="27521" y="4037"/>
                  </a:cubicBezTo>
                  <a:cubicBezTo>
                    <a:pt x="29182" y="2461"/>
                    <a:pt x="31452" y="695"/>
                    <a:pt x="33996" y="695"/>
                  </a:cubicBezTo>
                  <a:lnTo>
                    <a:pt x="34606" y="695"/>
                  </a:lnTo>
                  <a:cubicBezTo>
                    <a:pt x="35657" y="884"/>
                    <a:pt x="36624" y="1325"/>
                    <a:pt x="37676" y="1746"/>
                  </a:cubicBezTo>
                  <a:cubicBezTo>
                    <a:pt x="38285" y="2103"/>
                    <a:pt x="38895" y="2376"/>
                    <a:pt x="39505" y="2629"/>
                  </a:cubicBezTo>
                  <a:cubicBezTo>
                    <a:pt x="40472" y="2902"/>
                    <a:pt x="41439" y="3070"/>
                    <a:pt x="42490" y="3070"/>
                  </a:cubicBezTo>
                  <a:cubicBezTo>
                    <a:pt x="44235" y="3070"/>
                    <a:pt x="46001" y="2629"/>
                    <a:pt x="47389" y="1662"/>
                  </a:cubicBezTo>
                  <a:lnTo>
                    <a:pt x="47578" y="1578"/>
                  </a:lnTo>
                  <a:lnTo>
                    <a:pt x="47221" y="1052"/>
                  </a:lnTo>
                  <a:lnTo>
                    <a:pt x="47052" y="1136"/>
                  </a:lnTo>
                  <a:cubicBezTo>
                    <a:pt x="45728" y="1935"/>
                    <a:pt x="44151" y="2376"/>
                    <a:pt x="42490" y="2376"/>
                  </a:cubicBezTo>
                  <a:cubicBezTo>
                    <a:pt x="41523" y="2376"/>
                    <a:pt x="40661" y="2187"/>
                    <a:pt x="39778" y="1935"/>
                  </a:cubicBezTo>
                  <a:cubicBezTo>
                    <a:pt x="39168" y="1746"/>
                    <a:pt x="38559" y="1409"/>
                    <a:pt x="37928" y="1136"/>
                  </a:cubicBezTo>
                  <a:cubicBezTo>
                    <a:pt x="36982" y="695"/>
                    <a:pt x="35825" y="169"/>
                    <a:pt x="34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 rot="5400000" flipH="1">
              <a:off x="5409687" y="-571002"/>
              <a:ext cx="861584" cy="1760848"/>
            </a:xfrm>
            <a:custGeom>
              <a:avLst/>
              <a:gdLst/>
              <a:ahLst/>
              <a:cxnLst/>
              <a:rect l="l" t="t" r="r" b="b"/>
              <a:pathLst>
                <a:path w="38455" h="71652" extrusionOk="0">
                  <a:moveTo>
                    <a:pt x="27606" y="0"/>
                  </a:moveTo>
                  <a:cubicBezTo>
                    <a:pt x="25503" y="0"/>
                    <a:pt x="23569" y="1220"/>
                    <a:pt x="21992" y="2439"/>
                  </a:cubicBezTo>
                  <a:cubicBezTo>
                    <a:pt x="19364" y="4457"/>
                    <a:pt x="16989" y="6917"/>
                    <a:pt x="14886" y="9629"/>
                  </a:cubicBezTo>
                  <a:cubicBezTo>
                    <a:pt x="14024" y="10765"/>
                    <a:pt x="12889" y="12342"/>
                    <a:pt x="12363" y="14087"/>
                  </a:cubicBezTo>
                  <a:cubicBezTo>
                    <a:pt x="12174" y="14528"/>
                    <a:pt x="12090" y="14970"/>
                    <a:pt x="11922" y="15579"/>
                  </a:cubicBezTo>
                  <a:cubicBezTo>
                    <a:pt x="11838" y="15937"/>
                    <a:pt x="11732" y="16378"/>
                    <a:pt x="11648" y="16904"/>
                  </a:cubicBezTo>
                  <a:cubicBezTo>
                    <a:pt x="11648" y="17156"/>
                    <a:pt x="11564" y="17514"/>
                    <a:pt x="11564" y="17766"/>
                  </a:cubicBezTo>
                  <a:cubicBezTo>
                    <a:pt x="10681" y="22160"/>
                    <a:pt x="8579" y="26701"/>
                    <a:pt x="5698" y="30212"/>
                  </a:cubicBezTo>
                  <a:cubicBezTo>
                    <a:pt x="5425" y="30570"/>
                    <a:pt x="5173" y="30906"/>
                    <a:pt x="4815" y="31264"/>
                  </a:cubicBezTo>
                  <a:cubicBezTo>
                    <a:pt x="4647" y="31432"/>
                    <a:pt x="4479" y="31621"/>
                    <a:pt x="4290" y="31873"/>
                  </a:cubicBezTo>
                  <a:lnTo>
                    <a:pt x="4206" y="31873"/>
                  </a:lnTo>
                  <a:cubicBezTo>
                    <a:pt x="3239" y="32925"/>
                    <a:pt x="2187" y="33976"/>
                    <a:pt x="1578" y="35468"/>
                  </a:cubicBezTo>
                  <a:cubicBezTo>
                    <a:pt x="968" y="37045"/>
                    <a:pt x="1052" y="38538"/>
                    <a:pt x="1136" y="39947"/>
                  </a:cubicBezTo>
                  <a:cubicBezTo>
                    <a:pt x="1220" y="40809"/>
                    <a:pt x="1220" y="41608"/>
                    <a:pt x="1136" y="42470"/>
                  </a:cubicBezTo>
                  <a:cubicBezTo>
                    <a:pt x="1052" y="43269"/>
                    <a:pt x="884" y="43962"/>
                    <a:pt x="695" y="44845"/>
                  </a:cubicBezTo>
                  <a:lnTo>
                    <a:pt x="611" y="45098"/>
                  </a:lnTo>
                  <a:cubicBezTo>
                    <a:pt x="442" y="45812"/>
                    <a:pt x="358" y="46506"/>
                    <a:pt x="169" y="47305"/>
                  </a:cubicBezTo>
                  <a:cubicBezTo>
                    <a:pt x="85" y="48356"/>
                    <a:pt x="1" y="49576"/>
                    <a:pt x="169" y="50879"/>
                  </a:cubicBezTo>
                  <a:cubicBezTo>
                    <a:pt x="526" y="55273"/>
                    <a:pt x="2271" y="58953"/>
                    <a:pt x="5173" y="61307"/>
                  </a:cubicBezTo>
                  <a:cubicBezTo>
                    <a:pt x="7633" y="63326"/>
                    <a:pt x="10597" y="64650"/>
                    <a:pt x="13141" y="65596"/>
                  </a:cubicBezTo>
                  <a:cubicBezTo>
                    <a:pt x="20142" y="68414"/>
                    <a:pt x="28131" y="70432"/>
                    <a:pt x="36709" y="71651"/>
                  </a:cubicBezTo>
                  <a:lnTo>
                    <a:pt x="36878" y="71651"/>
                  </a:lnTo>
                  <a:lnTo>
                    <a:pt x="36962" y="70958"/>
                  </a:lnTo>
                  <a:lnTo>
                    <a:pt x="36793" y="70958"/>
                  </a:lnTo>
                  <a:cubicBezTo>
                    <a:pt x="28216" y="69717"/>
                    <a:pt x="20331" y="67699"/>
                    <a:pt x="13414" y="64987"/>
                  </a:cubicBezTo>
                  <a:cubicBezTo>
                    <a:pt x="10870" y="64020"/>
                    <a:pt x="7969" y="62716"/>
                    <a:pt x="5614" y="60782"/>
                  </a:cubicBezTo>
                  <a:cubicBezTo>
                    <a:pt x="2902" y="58595"/>
                    <a:pt x="1220" y="55000"/>
                    <a:pt x="884" y="50795"/>
                  </a:cubicBezTo>
                  <a:cubicBezTo>
                    <a:pt x="695" y="49576"/>
                    <a:pt x="800" y="48441"/>
                    <a:pt x="884" y="47389"/>
                  </a:cubicBezTo>
                  <a:cubicBezTo>
                    <a:pt x="968" y="46674"/>
                    <a:pt x="1136" y="45897"/>
                    <a:pt x="1325" y="45287"/>
                  </a:cubicBezTo>
                  <a:lnTo>
                    <a:pt x="1410" y="44929"/>
                  </a:lnTo>
                  <a:cubicBezTo>
                    <a:pt x="1578" y="44152"/>
                    <a:pt x="1746" y="43353"/>
                    <a:pt x="1851" y="42575"/>
                  </a:cubicBezTo>
                  <a:cubicBezTo>
                    <a:pt x="1935" y="41692"/>
                    <a:pt x="1935" y="40809"/>
                    <a:pt x="1851" y="39947"/>
                  </a:cubicBezTo>
                  <a:cubicBezTo>
                    <a:pt x="1746" y="38538"/>
                    <a:pt x="1662" y="37129"/>
                    <a:pt x="2271" y="35742"/>
                  </a:cubicBezTo>
                  <a:cubicBezTo>
                    <a:pt x="2797" y="34417"/>
                    <a:pt x="3764" y="33366"/>
                    <a:pt x="4731" y="32399"/>
                  </a:cubicBezTo>
                  <a:cubicBezTo>
                    <a:pt x="4900" y="32147"/>
                    <a:pt x="5173" y="31957"/>
                    <a:pt x="5341" y="31705"/>
                  </a:cubicBezTo>
                  <a:cubicBezTo>
                    <a:pt x="5698" y="31348"/>
                    <a:pt x="5951" y="31011"/>
                    <a:pt x="6224" y="30654"/>
                  </a:cubicBezTo>
                  <a:cubicBezTo>
                    <a:pt x="9210" y="27059"/>
                    <a:pt x="11312" y="22412"/>
                    <a:pt x="12174" y="17955"/>
                  </a:cubicBezTo>
                  <a:cubicBezTo>
                    <a:pt x="12258" y="17598"/>
                    <a:pt x="12363" y="17345"/>
                    <a:pt x="12363" y="16988"/>
                  </a:cubicBezTo>
                  <a:cubicBezTo>
                    <a:pt x="12447" y="16547"/>
                    <a:pt x="12531" y="16105"/>
                    <a:pt x="12615" y="15663"/>
                  </a:cubicBezTo>
                  <a:cubicBezTo>
                    <a:pt x="12700" y="15138"/>
                    <a:pt x="12889" y="14717"/>
                    <a:pt x="12973" y="14360"/>
                  </a:cubicBezTo>
                  <a:cubicBezTo>
                    <a:pt x="13498" y="12699"/>
                    <a:pt x="14550" y="11206"/>
                    <a:pt x="15412" y="10071"/>
                  </a:cubicBezTo>
                  <a:cubicBezTo>
                    <a:pt x="17514" y="7359"/>
                    <a:pt x="19806" y="4983"/>
                    <a:pt x="22434" y="2965"/>
                  </a:cubicBezTo>
                  <a:cubicBezTo>
                    <a:pt x="23912" y="1822"/>
                    <a:pt x="25686" y="679"/>
                    <a:pt x="27721" y="679"/>
                  </a:cubicBezTo>
                  <a:cubicBezTo>
                    <a:pt x="27856" y="679"/>
                    <a:pt x="27993" y="684"/>
                    <a:pt x="28131" y="694"/>
                  </a:cubicBezTo>
                  <a:cubicBezTo>
                    <a:pt x="28909" y="778"/>
                    <a:pt x="29792" y="1052"/>
                    <a:pt x="30486" y="1388"/>
                  </a:cubicBezTo>
                  <a:cubicBezTo>
                    <a:pt x="31012" y="1577"/>
                    <a:pt x="31537" y="1745"/>
                    <a:pt x="32063" y="1914"/>
                  </a:cubicBezTo>
                  <a:cubicBezTo>
                    <a:pt x="32757" y="2103"/>
                    <a:pt x="33472" y="2187"/>
                    <a:pt x="34249" y="2187"/>
                  </a:cubicBezTo>
                  <a:cubicBezTo>
                    <a:pt x="35658" y="2187"/>
                    <a:pt x="37151" y="1829"/>
                    <a:pt x="38370" y="1136"/>
                  </a:cubicBezTo>
                  <a:lnTo>
                    <a:pt x="38454" y="1052"/>
                  </a:lnTo>
                  <a:lnTo>
                    <a:pt x="38118" y="421"/>
                  </a:lnTo>
                  <a:lnTo>
                    <a:pt x="37929" y="526"/>
                  </a:lnTo>
                  <a:cubicBezTo>
                    <a:pt x="36885" y="1152"/>
                    <a:pt x="35537" y="1484"/>
                    <a:pt x="34208" y="1484"/>
                  </a:cubicBezTo>
                  <a:cubicBezTo>
                    <a:pt x="33530" y="1484"/>
                    <a:pt x="32856" y="1397"/>
                    <a:pt x="32231" y="1220"/>
                  </a:cubicBezTo>
                  <a:cubicBezTo>
                    <a:pt x="31706" y="1136"/>
                    <a:pt x="31285" y="862"/>
                    <a:pt x="30759" y="694"/>
                  </a:cubicBezTo>
                  <a:cubicBezTo>
                    <a:pt x="29961" y="421"/>
                    <a:pt x="29078" y="84"/>
                    <a:pt x="2813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 rot="5400000" flipH="1">
              <a:off x="5580652" y="-453066"/>
              <a:ext cx="657609" cy="1308766"/>
            </a:xfrm>
            <a:custGeom>
              <a:avLst/>
              <a:gdLst/>
              <a:ahLst/>
              <a:cxnLst/>
              <a:rect l="l" t="t" r="r" b="b"/>
              <a:pathLst>
                <a:path w="29351" h="53256" extrusionOk="0">
                  <a:moveTo>
                    <a:pt x="29077" y="1"/>
                  </a:moveTo>
                  <a:lnTo>
                    <a:pt x="28909" y="85"/>
                  </a:lnTo>
                  <a:cubicBezTo>
                    <a:pt x="28011" y="534"/>
                    <a:pt x="26919" y="801"/>
                    <a:pt x="25843" y="801"/>
                  </a:cubicBezTo>
                  <a:cubicBezTo>
                    <a:pt x="25458" y="801"/>
                    <a:pt x="25075" y="767"/>
                    <a:pt x="24704" y="695"/>
                  </a:cubicBezTo>
                  <a:cubicBezTo>
                    <a:pt x="24263" y="610"/>
                    <a:pt x="23905" y="526"/>
                    <a:pt x="23569" y="442"/>
                  </a:cubicBezTo>
                  <a:cubicBezTo>
                    <a:pt x="22959" y="337"/>
                    <a:pt x="22329" y="169"/>
                    <a:pt x="21635" y="169"/>
                  </a:cubicBezTo>
                  <a:cubicBezTo>
                    <a:pt x="21543" y="165"/>
                    <a:pt x="21452" y="163"/>
                    <a:pt x="21361" y="163"/>
                  </a:cubicBezTo>
                  <a:cubicBezTo>
                    <a:pt x="19638" y="163"/>
                    <a:pt x="18063" y="899"/>
                    <a:pt x="16904" y="1578"/>
                  </a:cubicBezTo>
                  <a:cubicBezTo>
                    <a:pt x="14802" y="2881"/>
                    <a:pt x="12784" y="4542"/>
                    <a:pt x="11123" y="6560"/>
                  </a:cubicBezTo>
                  <a:cubicBezTo>
                    <a:pt x="10155" y="7801"/>
                    <a:pt x="9462" y="8852"/>
                    <a:pt x="9020" y="9903"/>
                  </a:cubicBezTo>
                  <a:cubicBezTo>
                    <a:pt x="8936" y="10240"/>
                    <a:pt x="8768" y="10597"/>
                    <a:pt x="8663" y="10954"/>
                  </a:cubicBezTo>
                  <a:cubicBezTo>
                    <a:pt x="8579" y="11375"/>
                    <a:pt x="8410" y="11816"/>
                    <a:pt x="8326" y="12258"/>
                  </a:cubicBezTo>
                  <a:lnTo>
                    <a:pt x="8242" y="12615"/>
                  </a:lnTo>
                  <a:cubicBezTo>
                    <a:pt x="7359" y="16021"/>
                    <a:pt x="6035" y="19532"/>
                    <a:pt x="4563" y="22413"/>
                  </a:cubicBezTo>
                  <a:cubicBezTo>
                    <a:pt x="4458" y="22770"/>
                    <a:pt x="4290" y="23043"/>
                    <a:pt x="4121" y="23380"/>
                  </a:cubicBezTo>
                  <a:cubicBezTo>
                    <a:pt x="3932" y="23653"/>
                    <a:pt x="3764" y="23990"/>
                    <a:pt x="3596" y="24347"/>
                  </a:cubicBezTo>
                  <a:cubicBezTo>
                    <a:pt x="3154" y="25146"/>
                    <a:pt x="2629" y="25924"/>
                    <a:pt x="2271" y="26891"/>
                  </a:cubicBezTo>
                  <a:cubicBezTo>
                    <a:pt x="1830" y="27942"/>
                    <a:pt x="1662" y="29077"/>
                    <a:pt x="1409" y="30045"/>
                  </a:cubicBezTo>
                  <a:cubicBezTo>
                    <a:pt x="1304" y="30654"/>
                    <a:pt x="1220" y="31264"/>
                    <a:pt x="1052" y="31874"/>
                  </a:cubicBezTo>
                  <a:cubicBezTo>
                    <a:pt x="968" y="32147"/>
                    <a:pt x="884" y="32504"/>
                    <a:pt x="779" y="32841"/>
                  </a:cubicBezTo>
                  <a:cubicBezTo>
                    <a:pt x="695" y="33114"/>
                    <a:pt x="610" y="33451"/>
                    <a:pt x="526" y="33808"/>
                  </a:cubicBezTo>
                  <a:cubicBezTo>
                    <a:pt x="358" y="34334"/>
                    <a:pt x="253" y="34859"/>
                    <a:pt x="169" y="35385"/>
                  </a:cubicBezTo>
                  <a:cubicBezTo>
                    <a:pt x="85" y="36184"/>
                    <a:pt x="1" y="37046"/>
                    <a:pt x="85" y="38097"/>
                  </a:cubicBezTo>
                  <a:cubicBezTo>
                    <a:pt x="358" y="41608"/>
                    <a:pt x="1409" y="44320"/>
                    <a:pt x="3323" y="46065"/>
                  </a:cubicBezTo>
                  <a:cubicBezTo>
                    <a:pt x="5089" y="47642"/>
                    <a:pt x="7359" y="48609"/>
                    <a:pt x="9546" y="49324"/>
                  </a:cubicBezTo>
                  <a:cubicBezTo>
                    <a:pt x="15159" y="51153"/>
                    <a:pt x="21277" y="52478"/>
                    <a:pt x="27858" y="53255"/>
                  </a:cubicBezTo>
                  <a:lnTo>
                    <a:pt x="28026" y="53255"/>
                  </a:lnTo>
                  <a:lnTo>
                    <a:pt x="28110" y="52562"/>
                  </a:lnTo>
                  <a:lnTo>
                    <a:pt x="27942" y="52562"/>
                  </a:lnTo>
                  <a:cubicBezTo>
                    <a:pt x="21467" y="51763"/>
                    <a:pt x="15327" y="50459"/>
                    <a:pt x="9819" y="48609"/>
                  </a:cubicBezTo>
                  <a:cubicBezTo>
                    <a:pt x="7717" y="47915"/>
                    <a:pt x="5509" y="47032"/>
                    <a:pt x="3848" y="45540"/>
                  </a:cubicBezTo>
                  <a:cubicBezTo>
                    <a:pt x="2019" y="43963"/>
                    <a:pt x="1052" y="41440"/>
                    <a:pt x="779" y="38013"/>
                  </a:cubicBezTo>
                  <a:cubicBezTo>
                    <a:pt x="695" y="37046"/>
                    <a:pt x="779" y="36268"/>
                    <a:pt x="884" y="35469"/>
                  </a:cubicBezTo>
                  <a:cubicBezTo>
                    <a:pt x="968" y="35027"/>
                    <a:pt x="1052" y="34502"/>
                    <a:pt x="1136" y="33976"/>
                  </a:cubicBezTo>
                  <a:cubicBezTo>
                    <a:pt x="1220" y="33640"/>
                    <a:pt x="1304" y="33366"/>
                    <a:pt x="1493" y="33030"/>
                  </a:cubicBezTo>
                  <a:lnTo>
                    <a:pt x="1493" y="32925"/>
                  </a:lnTo>
                  <a:cubicBezTo>
                    <a:pt x="1578" y="32673"/>
                    <a:pt x="1662" y="32315"/>
                    <a:pt x="1746" y="32063"/>
                  </a:cubicBezTo>
                  <a:cubicBezTo>
                    <a:pt x="1935" y="31453"/>
                    <a:pt x="2019" y="30822"/>
                    <a:pt x="2103" y="30213"/>
                  </a:cubicBezTo>
                  <a:cubicBezTo>
                    <a:pt x="2271" y="29162"/>
                    <a:pt x="2545" y="28194"/>
                    <a:pt x="2881" y="27143"/>
                  </a:cubicBezTo>
                  <a:cubicBezTo>
                    <a:pt x="3323" y="26281"/>
                    <a:pt x="3764" y="25482"/>
                    <a:pt x="4206" y="24704"/>
                  </a:cubicBezTo>
                  <a:cubicBezTo>
                    <a:pt x="4374" y="24347"/>
                    <a:pt x="4563" y="23990"/>
                    <a:pt x="4731" y="23653"/>
                  </a:cubicBezTo>
                  <a:cubicBezTo>
                    <a:pt x="4899" y="23380"/>
                    <a:pt x="5089" y="23043"/>
                    <a:pt x="5257" y="22770"/>
                  </a:cubicBezTo>
                  <a:cubicBezTo>
                    <a:pt x="6665" y="19785"/>
                    <a:pt x="7969" y="16295"/>
                    <a:pt x="8936" y="12784"/>
                  </a:cubicBezTo>
                  <a:lnTo>
                    <a:pt x="9020" y="12426"/>
                  </a:lnTo>
                  <a:cubicBezTo>
                    <a:pt x="9104" y="12090"/>
                    <a:pt x="9188" y="11648"/>
                    <a:pt x="9378" y="11207"/>
                  </a:cubicBezTo>
                  <a:cubicBezTo>
                    <a:pt x="9462" y="10765"/>
                    <a:pt x="9546" y="10513"/>
                    <a:pt x="9714" y="10156"/>
                  </a:cubicBezTo>
                  <a:cubicBezTo>
                    <a:pt x="10071" y="9188"/>
                    <a:pt x="10765" y="8137"/>
                    <a:pt x="11732" y="7002"/>
                  </a:cubicBezTo>
                  <a:cubicBezTo>
                    <a:pt x="13309" y="5068"/>
                    <a:pt x="15159" y="3407"/>
                    <a:pt x="17262" y="2187"/>
                  </a:cubicBezTo>
                  <a:cubicBezTo>
                    <a:pt x="18341" y="1607"/>
                    <a:pt x="19820" y="857"/>
                    <a:pt x="21391" y="857"/>
                  </a:cubicBezTo>
                  <a:cubicBezTo>
                    <a:pt x="21472" y="857"/>
                    <a:pt x="21553" y="859"/>
                    <a:pt x="21635" y="863"/>
                  </a:cubicBezTo>
                  <a:cubicBezTo>
                    <a:pt x="22244" y="863"/>
                    <a:pt x="22770" y="1052"/>
                    <a:pt x="23380" y="1136"/>
                  </a:cubicBezTo>
                  <a:cubicBezTo>
                    <a:pt x="23737" y="1220"/>
                    <a:pt x="24179" y="1304"/>
                    <a:pt x="24620" y="1388"/>
                  </a:cubicBezTo>
                  <a:cubicBezTo>
                    <a:pt x="25026" y="1459"/>
                    <a:pt x="25438" y="1493"/>
                    <a:pt x="25850" y="1493"/>
                  </a:cubicBezTo>
                  <a:cubicBezTo>
                    <a:pt x="27036" y="1493"/>
                    <a:pt x="28221" y="1210"/>
                    <a:pt x="29267" y="695"/>
                  </a:cubicBezTo>
                  <a:lnTo>
                    <a:pt x="29351" y="610"/>
                  </a:lnTo>
                  <a:lnTo>
                    <a:pt x="29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 rot="5400000" flipH="1">
              <a:off x="5756239" y="-341345"/>
              <a:ext cx="453164" cy="869586"/>
            </a:xfrm>
            <a:custGeom>
              <a:avLst/>
              <a:gdLst/>
              <a:ahLst/>
              <a:cxnLst/>
              <a:rect l="l" t="t" r="r" b="b"/>
              <a:pathLst>
                <a:path w="20226" h="35385" extrusionOk="0">
                  <a:moveTo>
                    <a:pt x="20058" y="1"/>
                  </a:moveTo>
                  <a:lnTo>
                    <a:pt x="19890" y="85"/>
                  </a:lnTo>
                  <a:cubicBezTo>
                    <a:pt x="18565" y="610"/>
                    <a:pt x="16988" y="610"/>
                    <a:pt x="15580" y="694"/>
                  </a:cubicBezTo>
                  <a:cubicBezTo>
                    <a:pt x="14360" y="800"/>
                    <a:pt x="13141" y="884"/>
                    <a:pt x="11900" y="1136"/>
                  </a:cubicBezTo>
                  <a:cubicBezTo>
                    <a:pt x="9272" y="1935"/>
                    <a:pt x="6918" y="3953"/>
                    <a:pt x="5425" y="6834"/>
                  </a:cubicBezTo>
                  <a:cubicBezTo>
                    <a:pt x="4290" y="9020"/>
                    <a:pt x="3680" y="11732"/>
                    <a:pt x="3491" y="15243"/>
                  </a:cubicBezTo>
                  <a:lnTo>
                    <a:pt x="3491" y="15601"/>
                  </a:lnTo>
                  <a:cubicBezTo>
                    <a:pt x="3407" y="16652"/>
                    <a:pt x="3322" y="17703"/>
                    <a:pt x="2965" y="18670"/>
                  </a:cubicBezTo>
                  <a:cubicBezTo>
                    <a:pt x="2629" y="19364"/>
                    <a:pt x="2187" y="19974"/>
                    <a:pt x="1746" y="20584"/>
                  </a:cubicBezTo>
                  <a:cubicBezTo>
                    <a:pt x="1220" y="21298"/>
                    <a:pt x="610" y="21992"/>
                    <a:pt x="337" y="22875"/>
                  </a:cubicBezTo>
                  <a:cubicBezTo>
                    <a:pt x="1" y="23821"/>
                    <a:pt x="85" y="24872"/>
                    <a:pt x="85" y="25756"/>
                  </a:cubicBezTo>
                  <a:cubicBezTo>
                    <a:pt x="85" y="27774"/>
                    <a:pt x="253" y="29792"/>
                    <a:pt x="1577" y="31285"/>
                  </a:cubicBezTo>
                  <a:cubicBezTo>
                    <a:pt x="2713" y="32588"/>
                    <a:pt x="4374" y="33030"/>
                    <a:pt x="6035" y="33387"/>
                  </a:cubicBezTo>
                  <a:cubicBezTo>
                    <a:pt x="10239" y="34333"/>
                    <a:pt x="14634" y="35048"/>
                    <a:pt x="18922" y="35385"/>
                  </a:cubicBezTo>
                  <a:lnTo>
                    <a:pt x="19091" y="35385"/>
                  </a:lnTo>
                  <a:lnTo>
                    <a:pt x="19175" y="34691"/>
                  </a:lnTo>
                  <a:lnTo>
                    <a:pt x="19007" y="34691"/>
                  </a:lnTo>
                  <a:cubicBezTo>
                    <a:pt x="14718" y="34333"/>
                    <a:pt x="10429" y="33640"/>
                    <a:pt x="6224" y="32757"/>
                  </a:cubicBezTo>
                  <a:cubicBezTo>
                    <a:pt x="4647" y="32420"/>
                    <a:pt x="3070" y="31979"/>
                    <a:pt x="2103" y="30843"/>
                  </a:cubicBezTo>
                  <a:cubicBezTo>
                    <a:pt x="968" y="29519"/>
                    <a:pt x="778" y="27606"/>
                    <a:pt x="778" y="25756"/>
                  </a:cubicBezTo>
                  <a:cubicBezTo>
                    <a:pt x="778" y="24872"/>
                    <a:pt x="694" y="24010"/>
                    <a:pt x="1052" y="23127"/>
                  </a:cubicBezTo>
                  <a:cubicBezTo>
                    <a:pt x="1304" y="22350"/>
                    <a:pt x="1746" y="21635"/>
                    <a:pt x="2271" y="20941"/>
                  </a:cubicBezTo>
                  <a:cubicBezTo>
                    <a:pt x="2797" y="20331"/>
                    <a:pt x="3238" y="19722"/>
                    <a:pt x="3596" y="18923"/>
                  </a:cubicBezTo>
                  <a:cubicBezTo>
                    <a:pt x="4016" y="17871"/>
                    <a:pt x="4121" y="16736"/>
                    <a:pt x="4121" y="15601"/>
                  </a:cubicBezTo>
                  <a:lnTo>
                    <a:pt x="4205" y="15243"/>
                  </a:lnTo>
                  <a:cubicBezTo>
                    <a:pt x="4374" y="11837"/>
                    <a:pt x="4983" y="9293"/>
                    <a:pt x="6035" y="7107"/>
                  </a:cubicBezTo>
                  <a:cubicBezTo>
                    <a:pt x="7443" y="4479"/>
                    <a:pt x="9630" y="2545"/>
                    <a:pt x="12090" y="1851"/>
                  </a:cubicBezTo>
                  <a:cubicBezTo>
                    <a:pt x="13225" y="1577"/>
                    <a:pt x="14444" y="1493"/>
                    <a:pt x="15580" y="1409"/>
                  </a:cubicBezTo>
                  <a:cubicBezTo>
                    <a:pt x="17156" y="1325"/>
                    <a:pt x="18649" y="1325"/>
                    <a:pt x="20142" y="694"/>
                  </a:cubicBezTo>
                  <a:lnTo>
                    <a:pt x="20226" y="610"/>
                  </a:lnTo>
                  <a:lnTo>
                    <a:pt x="200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 flipH="1">
              <a:off x="1332635" y="-175485"/>
              <a:ext cx="2452016" cy="2169110"/>
            </a:xfrm>
            <a:custGeom>
              <a:avLst/>
              <a:gdLst/>
              <a:ahLst/>
              <a:cxnLst/>
              <a:rect l="l" t="t" r="r" b="b"/>
              <a:pathLst>
                <a:path w="104787" h="92697" extrusionOk="0">
                  <a:moveTo>
                    <a:pt x="101969" y="0"/>
                  </a:moveTo>
                  <a:lnTo>
                    <a:pt x="101275" y="273"/>
                  </a:lnTo>
                  <a:lnTo>
                    <a:pt x="101359" y="442"/>
                  </a:lnTo>
                  <a:cubicBezTo>
                    <a:pt x="103987" y="7884"/>
                    <a:pt x="102410" y="16651"/>
                    <a:pt x="97238" y="22685"/>
                  </a:cubicBezTo>
                  <a:cubicBezTo>
                    <a:pt x="96103" y="24094"/>
                    <a:pt x="94695" y="25313"/>
                    <a:pt x="93307" y="26638"/>
                  </a:cubicBezTo>
                  <a:cubicBezTo>
                    <a:pt x="91898" y="27942"/>
                    <a:pt x="90406" y="29266"/>
                    <a:pt x="89102" y="30843"/>
                  </a:cubicBezTo>
                  <a:cubicBezTo>
                    <a:pt x="82353" y="39084"/>
                    <a:pt x="82269" y="50900"/>
                    <a:pt x="82269" y="60361"/>
                  </a:cubicBezTo>
                  <a:cubicBezTo>
                    <a:pt x="82269" y="64398"/>
                    <a:pt x="82269" y="68939"/>
                    <a:pt x="80692" y="72976"/>
                  </a:cubicBezTo>
                  <a:cubicBezTo>
                    <a:pt x="78148" y="79725"/>
                    <a:pt x="71315" y="84371"/>
                    <a:pt x="64125" y="84371"/>
                  </a:cubicBezTo>
                  <a:lnTo>
                    <a:pt x="63515" y="84371"/>
                  </a:lnTo>
                  <a:cubicBezTo>
                    <a:pt x="62023" y="84371"/>
                    <a:pt x="60530" y="84098"/>
                    <a:pt x="59058" y="83845"/>
                  </a:cubicBezTo>
                  <a:cubicBezTo>
                    <a:pt x="57292" y="83572"/>
                    <a:pt x="55547" y="83320"/>
                    <a:pt x="53886" y="83320"/>
                  </a:cubicBezTo>
                  <a:cubicBezTo>
                    <a:pt x="53003" y="83320"/>
                    <a:pt x="52225" y="83320"/>
                    <a:pt x="51426" y="83488"/>
                  </a:cubicBezTo>
                  <a:cubicBezTo>
                    <a:pt x="48441" y="84014"/>
                    <a:pt x="45918" y="85759"/>
                    <a:pt x="43374" y="87440"/>
                  </a:cubicBezTo>
                  <a:cubicBezTo>
                    <a:pt x="41797" y="88576"/>
                    <a:pt x="40136" y="89711"/>
                    <a:pt x="38370" y="90489"/>
                  </a:cubicBezTo>
                  <a:cubicBezTo>
                    <a:pt x="36016" y="91540"/>
                    <a:pt x="33388" y="91982"/>
                    <a:pt x="30486" y="91982"/>
                  </a:cubicBezTo>
                  <a:cubicBezTo>
                    <a:pt x="25840" y="91982"/>
                    <a:pt x="21025" y="90762"/>
                    <a:pt x="17010" y="89438"/>
                  </a:cubicBezTo>
                  <a:cubicBezTo>
                    <a:pt x="16043" y="89186"/>
                    <a:pt x="14907" y="88828"/>
                    <a:pt x="14192" y="88050"/>
                  </a:cubicBezTo>
                  <a:cubicBezTo>
                    <a:pt x="13225" y="87167"/>
                    <a:pt x="12973" y="85864"/>
                    <a:pt x="12616" y="84455"/>
                  </a:cubicBezTo>
                  <a:cubicBezTo>
                    <a:pt x="12447" y="83656"/>
                    <a:pt x="12279" y="82878"/>
                    <a:pt x="12006" y="82184"/>
                  </a:cubicBezTo>
                  <a:cubicBezTo>
                    <a:pt x="11228" y="80082"/>
                    <a:pt x="9546" y="78673"/>
                    <a:pt x="7885" y="77265"/>
                  </a:cubicBezTo>
                  <a:cubicBezTo>
                    <a:pt x="6918" y="76403"/>
                    <a:pt x="5972" y="75604"/>
                    <a:pt x="5173" y="74637"/>
                  </a:cubicBezTo>
                  <a:cubicBezTo>
                    <a:pt x="2377" y="71147"/>
                    <a:pt x="2103" y="66500"/>
                    <a:pt x="2377" y="63157"/>
                  </a:cubicBezTo>
                  <a:cubicBezTo>
                    <a:pt x="2545" y="60803"/>
                    <a:pt x="3071" y="58343"/>
                    <a:pt x="3596" y="55988"/>
                  </a:cubicBezTo>
                  <a:cubicBezTo>
                    <a:pt x="3954" y="54411"/>
                    <a:pt x="4290" y="52750"/>
                    <a:pt x="4563" y="51068"/>
                  </a:cubicBezTo>
                  <a:cubicBezTo>
                    <a:pt x="5530" y="44761"/>
                    <a:pt x="5089" y="38117"/>
                    <a:pt x="3239" y="31978"/>
                  </a:cubicBezTo>
                  <a:cubicBezTo>
                    <a:pt x="3071" y="31200"/>
                    <a:pt x="2818" y="30485"/>
                    <a:pt x="2545" y="29792"/>
                  </a:cubicBezTo>
                  <a:cubicBezTo>
                    <a:pt x="1851" y="27416"/>
                    <a:pt x="968" y="24977"/>
                    <a:pt x="968" y="22433"/>
                  </a:cubicBezTo>
                  <a:cubicBezTo>
                    <a:pt x="716" y="15516"/>
                    <a:pt x="5867" y="9734"/>
                    <a:pt x="11039" y="4394"/>
                  </a:cubicBezTo>
                  <a:lnTo>
                    <a:pt x="11228" y="4289"/>
                  </a:lnTo>
                  <a:lnTo>
                    <a:pt x="10702" y="3763"/>
                  </a:lnTo>
                  <a:lnTo>
                    <a:pt x="10597" y="3869"/>
                  </a:lnTo>
                  <a:cubicBezTo>
                    <a:pt x="5257" y="9377"/>
                    <a:pt x="1" y="15243"/>
                    <a:pt x="274" y="22517"/>
                  </a:cubicBezTo>
                  <a:cubicBezTo>
                    <a:pt x="358" y="25061"/>
                    <a:pt x="1136" y="27521"/>
                    <a:pt x="1935" y="29960"/>
                  </a:cubicBezTo>
                  <a:cubicBezTo>
                    <a:pt x="2103" y="30675"/>
                    <a:pt x="2377" y="31453"/>
                    <a:pt x="2629" y="32146"/>
                  </a:cubicBezTo>
                  <a:cubicBezTo>
                    <a:pt x="4395" y="38285"/>
                    <a:pt x="4816" y="44761"/>
                    <a:pt x="3869" y="50984"/>
                  </a:cubicBezTo>
                  <a:cubicBezTo>
                    <a:pt x="3596" y="52645"/>
                    <a:pt x="3239" y="54222"/>
                    <a:pt x="2902" y="55904"/>
                  </a:cubicBezTo>
                  <a:cubicBezTo>
                    <a:pt x="2377" y="58259"/>
                    <a:pt x="1851" y="60719"/>
                    <a:pt x="1662" y="63157"/>
                  </a:cubicBezTo>
                  <a:cubicBezTo>
                    <a:pt x="1410" y="66584"/>
                    <a:pt x="1662" y="71399"/>
                    <a:pt x="4647" y="75078"/>
                  </a:cubicBezTo>
                  <a:cubicBezTo>
                    <a:pt x="5446" y="76045"/>
                    <a:pt x="6497" y="76928"/>
                    <a:pt x="7444" y="77790"/>
                  </a:cubicBezTo>
                  <a:cubicBezTo>
                    <a:pt x="9126" y="79199"/>
                    <a:pt x="10597" y="80502"/>
                    <a:pt x="11396" y="82437"/>
                  </a:cubicBezTo>
                  <a:cubicBezTo>
                    <a:pt x="11648" y="83046"/>
                    <a:pt x="11838" y="83845"/>
                    <a:pt x="12006" y="84623"/>
                  </a:cubicBezTo>
                  <a:cubicBezTo>
                    <a:pt x="12279" y="86032"/>
                    <a:pt x="12616" y="87525"/>
                    <a:pt x="13667" y="88576"/>
                  </a:cubicBezTo>
                  <a:cubicBezTo>
                    <a:pt x="14550" y="89438"/>
                    <a:pt x="15769" y="89795"/>
                    <a:pt x="16736" y="90153"/>
                  </a:cubicBezTo>
                  <a:cubicBezTo>
                    <a:pt x="20857" y="91456"/>
                    <a:pt x="25756" y="92697"/>
                    <a:pt x="30486" y="92697"/>
                  </a:cubicBezTo>
                  <a:cubicBezTo>
                    <a:pt x="33472" y="92697"/>
                    <a:pt x="36184" y="92171"/>
                    <a:pt x="38644" y="91120"/>
                  </a:cubicBezTo>
                  <a:cubicBezTo>
                    <a:pt x="40473" y="90321"/>
                    <a:pt x="42134" y="89186"/>
                    <a:pt x="43816" y="88050"/>
                  </a:cubicBezTo>
                  <a:cubicBezTo>
                    <a:pt x="46170" y="86389"/>
                    <a:pt x="48714" y="84707"/>
                    <a:pt x="51595" y="84182"/>
                  </a:cubicBezTo>
                  <a:cubicBezTo>
                    <a:pt x="52309" y="84014"/>
                    <a:pt x="53003" y="84014"/>
                    <a:pt x="53886" y="84014"/>
                  </a:cubicBezTo>
                  <a:cubicBezTo>
                    <a:pt x="55547" y="84014"/>
                    <a:pt x="57208" y="84287"/>
                    <a:pt x="58869" y="84539"/>
                  </a:cubicBezTo>
                  <a:cubicBezTo>
                    <a:pt x="60446" y="84812"/>
                    <a:pt x="61939" y="85065"/>
                    <a:pt x="63515" y="85065"/>
                  </a:cubicBezTo>
                  <a:cubicBezTo>
                    <a:pt x="63720" y="85072"/>
                    <a:pt x="63924" y="85076"/>
                    <a:pt x="64129" y="85076"/>
                  </a:cubicBezTo>
                  <a:cubicBezTo>
                    <a:pt x="71623" y="85076"/>
                    <a:pt x="78746" y="80228"/>
                    <a:pt x="81386" y="73249"/>
                  </a:cubicBezTo>
                  <a:cubicBezTo>
                    <a:pt x="82963" y="69044"/>
                    <a:pt x="82963" y="64482"/>
                    <a:pt x="82963" y="60361"/>
                  </a:cubicBezTo>
                  <a:cubicBezTo>
                    <a:pt x="82963" y="50984"/>
                    <a:pt x="82963" y="39337"/>
                    <a:pt x="89628" y="31284"/>
                  </a:cubicBezTo>
                  <a:cubicBezTo>
                    <a:pt x="90931" y="29792"/>
                    <a:pt x="92340" y="28467"/>
                    <a:pt x="93833" y="27164"/>
                  </a:cubicBezTo>
                  <a:cubicBezTo>
                    <a:pt x="95136" y="25839"/>
                    <a:pt x="96545" y="24536"/>
                    <a:pt x="97764" y="23127"/>
                  </a:cubicBezTo>
                  <a:cubicBezTo>
                    <a:pt x="103104" y="16904"/>
                    <a:pt x="104786" y="7884"/>
                    <a:pt x="102053" y="189"/>
                  </a:cubicBezTo>
                  <a:lnTo>
                    <a:pt x="10196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 flipH="1">
              <a:off x="1953999" y="628375"/>
              <a:ext cx="557435" cy="971685"/>
            </a:xfrm>
            <a:custGeom>
              <a:avLst/>
              <a:gdLst/>
              <a:ahLst/>
              <a:cxnLst/>
              <a:rect l="l" t="t" r="r" b="b"/>
              <a:pathLst>
                <a:path w="23822" h="41525" extrusionOk="0">
                  <a:moveTo>
                    <a:pt x="12342" y="695"/>
                  </a:moveTo>
                  <a:cubicBezTo>
                    <a:pt x="13835" y="695"/>
                    <a:pt x="15328" y="1136"/>
                    <a:pt x="16736" y="1998"/>
                  </a:cubicBezTo>
                  <a:cubicBezTo>
                    <a:pt x="23128" y="5951"/>
                    <a:pt x="22686" y="15328"/>
                    <a:pt x="22329" y="22161"/>
                  </a:cubicBezTo>
                  <a:cubicBezTo>
                    <a:pt x="22245" y="22854"/>
                    <a:pt x="22245" y="23464"/>
                    <a:pt x="22245" y="24074"/>
                  </a:cubicBezTo>
                  <a:cubicBezTo>
                    <a:pt x="22076" y="27417"/>
                    <a:pt x="21803" y="31348"/>
                    <a:pt x="20142" y="34775"/>
                  </a:cubicBezTo>
                  <a:cubicBezTo>
                    <a:pt x="18397" y="38265"/>
                    <a:pt x="15159" y="40641"/>
                    <a:pt x="11901" y="40809"/>
                  </a:cubicBezTo>
                  <a:cubicBezTo>
                    <a:pt x="11837" y="40811"/>
                    <a:pt x="11772" y="40812"/>
                    <a:pt x="11708" y="40812"/>
                  </a:cubicBezTo>
                  <a:cubicBezTo>
                    <a:pt x="8451" y="40812"/>
                    <a:pt x="5220" y="38727"/>
                    <a:pt x="3323" y="35469"/>
                  </a:cubicBezTo>
                  <a:cubicBezTo>
                    <a:pt x="1389" y="32063"/>
                    <a:pt x="968" y="28111"/>
                    <a:pt x="863" y="24957"/>
                  </a:cubicBezTo>
                  <a:cubicBezTo>
                    <a:pt x="695" y="18481"/>
                    <a:pt x="1220" y="13225"/>
                    <a:pt x="2629" y="8936"/>
                  </a:cubicBezTo>
                  <a:cubicBezTo>
                    <a:pt x="4206" y="4101"/>
                    <a:pt x="8221" y="695"/>
                    <a:pt x="12342" y="695"/>
                  </a:cubicBezTo>
                  <a:close/>
                  <a:moveTo>
                    <a:pt x="12342" y="1"/>
                  </a:moveTo>
                  <a:cubicBezTo>
                    <a:pt x="7969" y="1"/>
                    <a:pt x="3596" y="3680"/>
                    <a:pt x="1914" y="8663"/>
                  </a:cubicBezTo>
                  <a:cubicBezTo>
                    <a:pt x="527" y="13036"/>
                    <a:pt x="1" y="18397"/>
                    <a:pt x="169" y="25041"/>
                  </a:cubicBezTo>
                  <a:cubicBezTo>
                    <a:pt x="253" y="28195"/>
                    <a:pt x="695" y="32315"/>
                    <a:pt x="2713" y="35826"/>
                  </a:cubicBezTo>
                  <a:cubicBezTo>
                    <a:pt x="4731" y="39232"/>
                    <a:pt x="8137" y="41524"/>
                    <a:pt x="11564" y="41524"/>
                  </a:cubicBezTo>
                  <a:lnTo>
                    <a:pt x="11901" y="41524"/>
                  </a:lnTo>
                  <a:cubicBezTo>
                    <a:pt x="15412" y="41335"/>
                    <a:pt x="18923" y="38791"/>
                    <a:pt x="20752" y="35028"/>
                  </a:cubicBezTo>
                  <a:cubicBezTo>
                    <a:pt x="22518" y="31538"/>
                    <a:pt x="22770" y="27585"/>
                    <a:pt x="22938" y="24074"/>
                  </a:cubicBezTo>
                  <a:cubicBezTo>
                    <a:pt x="22938" y="23548"/>
                    <a:pt x="22938" y="22939"/>
                    <a:pt x="23044" y="22329"/>
                  </a:cubicBezTo>
                  <a:lnTo>
                    <a:pt x="23044" y="22245"/>
                  </a:lnTo>
                  <a:cubicBezTo>
                    <a:pt x="23380" y="15244"/>
                    <a:pt x="23821" y="5593"/>
                    <a:pt x="17073" y="1389"/>
                  </a:cubicBezTo>
                  <a:cubicBezTo>
                    <a:pt x="15580" y="421"/>
                    <a:pt x="13919" y="1"/>
                    <a:pt x="12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 flipH="1">
              <a:off x="1552057" y="-87431"/>
              <a:ext cx="730103" cy="637627"/>
            </a:xfrm>
            <a:custGeom>
              <a:avLst/>
              <a:gdLst/>
              <a:ahLst/>
              <a:cxnLst/>
              <a:rect l="l" t="t" r="r" b="b"/>
              <a:pathLst>
                <a:path w="31201" h="27249" extrusionOk="0">
                  <a:moveTo>
                    <a:pt x="4394" y="0"/>
                  </a:moveTo>
                  <a:lnTo>
                    <a:pt x="3785" y="190"/>
                  </a:lnTo>
                  <a:lnTo>
                    <a:pt x="3785" y="358"/>
                  </a:lnTo>
                  <a:cubicBezTo>
                    <a:pt x="5782" y="5614"/>
                    <a:pt x="5004" y="12089"/>
                    <a:pt x="1577" y="18145"/>
                  </a:cubicBezTo>
                  <a:lnTo>
                    <a:pt x="1409" y="18502"/>
                  </a:lnTo>
                  <a:cubicBezTo>
                    <a:pt x="967" y="19364"/>
                    <a:pt x="442" y="20247"/>
                    <a:pt x="274" y="21214"/>
                  </a:cubicBezTo>
                  <a:cubicBezTo>
                    <a:pt x="0" y="22265"/>
                    <a:pt x="105" y="23653"/>
                    <a:pt x="1157" y="24452"/>
                  </a:cubicBezTo>
                  <a:cubicBezTo>
                    <a:pt x="1682" y="24977"/>
                    <a:pt x="2376" y="25146"/>
                    <a:pt x="3343" y="25146"/>
                  </a:cubicBezTo>
                  <a:cubicBezTo>
                    <a:pt x="3785" y="25146"/>
                    <a:pt x="4310" y="25146"/>
                    <a:pt x="4731" y="25062"/>
                  </a:cubicBezTo>
                  <a:cubicBezTo>
                    <a:pt x="5236" y="25002"/>
                    <a:pt x="5773" y="24943"/>
                    <a:pt x="6230" y="24943"/>
                  </a:cubicBezTo>
                  <a:cubicBezTo>
                    <a:pt x="6420" y="24943"/>
                    <a:pt x="6595" y="24953"/>
                    <a:pt x="6749" y="24977"/>
                  </a:cubicBezTo>
                  <a:cubicBezTo>
                    <a:pt x="7632" y="25146"/>
                    <a:pt x="8515" y="25587"/>
                    <a:pt x="9377" y="26029"/>
                  </a:cubicBezTo>
                  <a:cubicBezTo>
                    <a:pt x="10260" y="26554"/>
                    <a:pt x="11227" y="27080"/>
                    <a:pt x="12278" y="27248"/>
                  </a:cubicBezTo>
                  <a:lnTo>
                    <a:pt x="12720" y="27248"/>
                  </a:lnTo>
                  <a:cubicBezTo>
                    <a:pt x="15075" y="27248"/>
                    <a:pt x="16925" y="25146"/>
                    <a:pt x="17619" y="24284"/>
                  </a:cubicBezTo>
                  <a:cubicBezTo>
                    <a:pt x="18060" y="23653"/>
                    <a:pt x="18502" y="23043"/>
                    <a:pt x="18922" y="22433"/>
                  </a:cubicBezTo>
                  <a:cubicBezTo>
                    <a:pt x="19553" y="21382"/>
                    <a:pt x="20247" y="20331"/>
                    <a:pt x="21025" y="19553"/>
                  </a:cubicBezTo>
                  <a:cubicBezTo>
                    <a:pt x="21824" y="18754"/>
                    <a:pt x="22707" y="18145"/>
                    <a:pt x="23653" y="17619"/>
                  </a:cubicBezTo>
                  <a:cubicBezTo>
                    <a:pt x="24367" y="17093"/>
                    <a:pt x="25145" y="16568"/>
                    <a:pt x="25860" y="16042"/>
                  </a:cubicBezTo>
                  <a:cubicBezTo>
                    <a:pt x="29708" y="12615"/>
                    <a:pt x="30591" y="7023"/>
                    <a:pt x="31116" y="1577"/>
                  </a:cubicBezTo>
                  <a:lnTo>
                    <a:pt x="31200" y="1409"/>
                  </a:lnTo>
                  <a:lnTo>
                    <a:pt x="30486" y="1325"/>
                  </a:lnTo>
                  <a:lnTo>
                    <a:pt x="30401" y="1493"/>
                  </a:lnTo>
                  <a:cubicBezTo>
                    <a:pt x="29876" y="6833"/>
                    <a:pt x="29098" y="12279"/>
                    <a:pt x="25335" y="15516"/>
                  </a:cubicBezTo>
                  <a:cubicBezTo>
                    <a:pt x="24704" y="16042"/>
                    <a:pt x="23926" y="16568"/>
                    <a:pt x="23232" y="17009"/>
                  </a:cubicBezTo>
                  <a:cubicBezTo>
                    <a:pt x="22349" y="17619"/>
                    <a:pt x="21382" y="18229"/>
                    <a:pt x="20604" y="19028"/>
                  </a:cubicBezTo>
                  <a:cubicBezTo>
                    <a:pt x="19637" y="19890"/>
                    <a:pt x="19027" y="20941"/>
                    <a:pt x="18312" y="21992"/>
                  </a:cubicBezTo>
                  <a:cubicBezTo>
                    <a:pt x="17871" y="22602"/>
                    <a:pt x="17535" y="23317"/>
                    <a:pt x="17093" y="23926"/>
                  </a:cubicBezTo>
                  <a:cubicBezTo>
                    <a:pt x="16427" y="24673"/>
                    <a:pt x="14772" y="26564"/>
                    <a:pt x="12631" y="26564"/>
                  </a:cubicBezTo>
                  <a:cubicBezTo>
                    <a:pt x="12542" y="26564"/>
                    <a:pt x="12453" y="26561"/>
                    <a:pt x="12363" y="26554"/>
                  </a:cubicBezTo>
                  <a:cubicBezTo>
                    <a:pt x="11395" y="26386"/>
                    <a:pt x="10618" y="25945"/>
                    <a:pt x="9650" y="25419"/>
                  </a:cubicBezTo>
                  <a:cubicBezTo>
                    <a:pt x="8767" y="24977"/>
                    <a:pt x="7884" y="24452"/>
                    <a:pt x="6833" y="24284"/>
                  </a:cubicBezTo>
                  <a:lnTo>
                    <a:pt x="6139" y="24284"/>
                  </a:lnTo>
                  <a:cubicBezTo>
                    <a:pt x="5614" y="24284"/>
                    <a:pt x="5172" y="24368"/>
                    <a:pt x="4647" y="24368"/>
                  </a:cubicBezTo>
                  <a:cubicBezTo>
                    <a:pt x="4205" y="24452"/>
                    <a:pt x="3785" y="24452"/>
                    <a:pt x="3343" y="24452"/>
                  </a:cubicBezTo>
                  <a:cubicBezTo>
                    <a:pt x="2544" y="24452"/>
                    <a:pt x="2019" y="24284"/>
                    <a:pt x="1577" y="23926"/>
                  </a:cubicBezTo>
                  <a:cubicBezTo>
                    <a:pt x="967" y="23401"/>
                    <a:pt x="715" y="22349"/>
                    <a:pt x="883" y="21298"/>
                  </a:cubicBezTo>
                  <a:cubicBezTo>
                    <a:pt x="1157" y="20499"/>
                    <a:pt x="1577" y="19637"/>
                    <a:pt x="2019" y="18838"/>
                  </a:cubicBezTo>
                  <a:lnTo>
                    <a:pt x="2208" y="18502"/>
                  </a:lnTo>
                  <a:cubicBezTo>
                    <a:pt x="5698" y="12279"/>
                    <a:pt x="6497" y="5530"/>
                    <a:pt x="4478" y="106"/>
                  </a:cubicBezTo>
                  <a:lnTo>
                    <a:pt x="4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 flipH="1">
              <a:off x="1763125" y="-42175"/>
              <a:ext cx="303568" cy="389680"/>
            </a:xfrm>
            <a:custGeom>
              <a:avLst/>
              <a:gdLst/>
              <a:ahLst/>
              <a:cxnLst/>
              <a:rect l="l" t="t" r="r" b="b"/>
              <a:pathLst>
                <a:path w="12973" h="16653" extrusionOk="0">
                  <a:moveTo>
                    <a:pt x="2272" y="1"/>
                  </a:moveTo>
                  <a:lnTo>
                    <a:pt x="1578" y="169"/>
                  </a:lnTo>
                  <a:lnTo>
                    <a:pt x="1662" y="358"/>
                  </a:lnTo>
                  <a:cubicBezTo>
                    <a:pt x="2545" y="4815"/>
                    <a:pt x="2103" y="9546"/>
                    <a:pt x="358" y="13835"/>
                  </a:cubicBezTo>
                  <a:cubicBezTo>
                    <a:pt x="169" y="14192"/>
                    <a:pt x="1" y="14634"/>
                    <a:pt x="85" y="15075"/>
                  </a:cubicBezTo>
                  <a:cubicBezTo>
                    <a:pt x="169" y="16042"/>
                    <a:pt x="1136" y="16568"/>
                    <a:pt x="2019" y="16652"/>
                  </a:cubicBezTo>
                  <a:lnTo>
                    <a:pt x="2103" y="16652"/>
                  </a:lnTo>
                  <a:cubicBezTo>
                    <a:pt x="3239" y="16652"/>
                    <a:pt x="4206" y="15937"/>
                    <a:pt x="5257" y="15159"/>
                  </a:cubicBezTo>
                  <a:lnTo>
                    <a:pt x="8242" y="12889"/>
                  </a:lnTo>
                  <a:cubicBezTo>
                    <a:pt x="9104" y="12258"/>
                    <a:pt x="9987" y="11480"/>
                    <a:pt x="10597" y="10513"/>
                  </a:cubicBezTo>
                  <a:cubicBezTo>
                    <a:pt x="11123" y="9630"/>
                    <a:pt x="11291" y="8684"/>
                    <a:pt x="11564" y="7801"/>
                  </a:cubicBezTo>
                  <a:lnTo>
                    <a:pt x="12973" y="800"/>
                  </a:lnTo>
                  <a:lnTo>
                    <a:pt x="12258" y="610"/>
                  </a:lnTo>
                  <a:lnTo>
                    <a:pt x="10870" y="7633"/>
                  </a:lnTo>
                  <a:cubicBezTo>
                    <a:pt x="10681" y="8495"/>
                    <a:pt x="10429" y="9378"/>
                    <a:pt x="9987" y="10155"/>
                  </a:cubicBezTo>
                  <a:cubicBezTo>
                    <a:pt x="9462" y="11039"/>
                    <a:pt x="8579" y="11732"/>
                    <a:pt x="7801" y="12363"/>
                  </a:cubicBezTo>
                  <a:lnTo>
                    <a:pt x="4815" y="14634"/>
                  </a:lnTo>
                  <a:cubicBezTo>
                    <a:pt x="3932" y="15327"/>
                    <a:pt x="3070" y="15937"/>
                    <a:pt x="2103" y="15937"/>
                  </a:cubicBezTo>
                  <a:lnTo>
                    <a:pt x="2019" y="15937"/>
                  </a:lnTo>
                  <a:cubicBezTo>
                    <a:pt x="1494" y="15853"/>
                    <a:pt x="884" y="15517"/>
                    <a:pt x="779" y="14991"/>
                  </a:cubicBezTo>
                  <a:cubicBezTo>
                    <a:pt x="695" y="14718"/>
                    <a:pt x="884" y="14360"/>
                    <a:pt x="1052" y="14024"/>
                  </a:cubicBezTo>
                  <a:cubicBezTo>
                    <a:pt x="2797" y="9735"/>
                    <a:pt x="3239" y="4815"/>
                    <a:pt x="2356" y="169"/>
                  </a:cubicBezTo>
                  <a:lnTo>
                    <a:pt x="22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 flipH="1">
              <a:off x="2040087" y="864036"/>
              <a:ext cx="344401" cy="522499"/>
            </a:xfrm>
            <a:custGeom>
              <a:avLst/>
              <a:gdLst/>
              <a:ahLst/>
              <a:cxnLst/>
              <a:rect l="l" t="t" r="r" b="b"/>
              <a:pathLst>
                <a:path w="14718" h="22329" extrusionOk="0">
                  <a:moveTo>
                    <a:pt x="8578" y="694"/>
                  </a:moveTo>
                  <a:cubicBezTo>
                    <a:pt x="9987" y="779"/>
                    <a:pt x="11038" y="1493"/>
                    <a:pt x="11648" y="2713"/>
                  </a:cubicBezTo>
                  <a:cubicBezTo>
                    <a:pt x="13834" y="6918"/>
                    <a:pt x="10428" y="17072"/>
                    <a:pt x="8494" y="20142"/>
                  </a:cubicBezTo>
                  <a:cubicBezTo>
                    <a:pt x="8053" y="20668"/>
                    <a:pt x="7716" y="21193"/>
                    <a:pt x="7106" y="21467"/>
                  </a:cubicBezTo>
                  <a:cubicBezTo>
                    <a:pt x="6913" y="21544"/>
                    <a:pt x="6689" y="21582"/>
                    <a:pt x="6452" y="21582"/>
                  </a:cubicBezTo>
                  <a:cubicBezTo>
                    <a:pt x="5916" y="21582"/>
                    <a:pt x="5310" y="21389"/>
                    <a:pt x="4815" y="21025"/>
                  </a:cubicBezTo>
                  <a:cubicBezTo>
                    <a:pt x="4121" y="20415"/>
                    <a:pt x="3679" y="19532"/>
                    <a:pt x="3322" y="18733"/>
                  </a:cubicBezTo>
                  <a:cubicBezTo>
                    <a:pt x="1661" y="14970"/>
                    <a:pt x="883" y="7170"/>
                    <a:pt x="3511" y="3238"/>
                  </a:cubicBezTo>
                  <a:cubicBezTo>
                    <a:pt x="4562" y="1577"/>
                    <a:pt x="6139" y="694"/>
                    <a:pt x="8158" y="694"/>
                  </a:cubicBezTo>
                  <a:close/>
                  <a:moveTo>
                    <a:pt x="8158" y="1"/>
                  </a:moveTo>
                  <a:cubicBezTo>
                    <a:pt x="5866" y="1"/>
                    <a:pt x="4121" y="968"/>
                    <a:pt x="2902" y="2797"/>
                  </a:cubicBezTo>
                  <a:cubicBezTo>
                    <a:pt x="0" y="7359"/>
                    <a:pt x="1136" y="15685"/>
                    <a:pt x="2628" y="19007"/>
                  </a:cubicBezTo>
                  <a:cubicBezTo>
                    <a:pt x="3070" y="19890"/>
                    <a:pt x="3511" y="20836"/>
                    <a:pt x="4373" y="21551"/>
                  </a:cubicBezTo>
                  <a:cubicBezTo>
                    <a:pt x="5004" y="21992"/>
                    <a:pt x="5698" y="22329"/>
                    <a:pt x="6392" y="22329"/>
                  </a:cubicBezTo>
                  <a:cubicBezTo>
                    <a:pt x="6749" y="22329"/>
                    <a:pt x="7106" y="22244"/>
                    <a:pt x="7443" y="22076"/>
                  </a:cubicBezTo>
                  <a:cubicBezTo>
                    <a:pt x="8158" y="21803"/>
                    <a:pt x="8578" y="21109"/>
                    <a:pt x="9020" y="20499"/>
                  </a:cubicBezTo>
                  <a:cubicBezTo>
                    <a:pt x="10786" y="17787"/>
                    <a:pt x="14717" y="7170"/>
                    <a:pt x="12257" y="2355"/>
                  </a:cubicBezTo>
                  <a:cubicBezTo>
                    <a:pt x="11564" y="863"/>
                    <a:pt x="10344" y="85"/>
                    <a:pt x="8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 flipH="1">
              <a:off x="2291988" y="-97282"/>
              <a:ext cx="1254544" cy="1887725"/>
            </a:xfrm>
            <a:custGeom>
              <a:avLst/>
              <a:gdLst/>
              <a:ahLst/>
              <a:cxnLst/>
              <a:rect l="l" t="t" r="r" b="b"/>
              <a:pathLst>
                <a:path w="53613" h="80672" extrusionOk="0">
                  <a:moveTo>
                    <a:pt x="49492" y="1"/>
                  </a:moveTo>
                  <a:lnTo>
                    <a:pt x="48966" y="337"/>
                  </a:lnTo>
                  <a:lnTo>
                    <a:pt x="49050" y="527"/>
                  </a:lnTo>
                  <a:cubicBezTo>
                    <a:pt x="51679" y="4458"/>
                    <a:pt x="52898" y="8747"/>
                    <a:pt x="52372" y="12784"/>
                  </a:cubicBezTo>
                  <a:cubicBezTo>
                    <a:pt x="51763" y="17430"/>
                    <a:pt x="48966" y="21362"/>
                    <a:pt x="46254" y="25230"/>
                  </a:cubicBezTo>
                  <a:cubicBezTo>
                    <a:pt x="45203" y="26702"/>
                    <a:pt x="44047" y="28195"/>
                    <a:pt x="43101" y="29771"/>
                  </a:cubicBezTo>
                  <a:cubicBezTo>
                    <a:pt x="39064" y="36352"/>
                    <a:pt x="37130" y="44236"/>
                    <a:pt x="37571" y="51931"/>
                  </a:cubicBezTo>
                  <a:cubicBezTo>
                    <a:pt x="37655" y="53424"/>
                    <a:pt x="37845" y="55001"/>
                    <a:pt x="38013" y="56493"/>
                  </a:cubicBezTo>
                  <a:cubicBezTo>
                    <a:pt x="38454" y="60173"/>
                    <a:pt x="38896" y="64020"/>
                    <a:pt x="37929" y="67615"/>
                  </a:cubicBezTo>
                  <a:cubicBezTo>
                    <a:pt x="36793" y="72009"/>
                    <a:pt x="33450" y="75857"/>
                    <a:pt x="29161" y="77959"/>
                  </a:cubicBezTo>
                  <a:cubicBezTo>
                    <a:pt x="26395" y="79285"/>
                    <a:pt x="23183" y="79989"/>
                    <a:pt x="19886" y="79989"/>
                  </a:cubicBezTo>
                  <a:cubicBezTo>
                    <a:pt x="18373" y="79989"/>
                    <a:pt x="16842" y="79840"/>
                    <a:pt x="15327" y="79536"/>
                  </a:cubicBezTo>
                  <a:cubicBezTo>
                    <a:pt x="12510" y="78927"/>
                    <a:pt x="10681" y="77959"/>
                    <a:pt x="9630" y="76383"/>
                  </a:cubicBezTo>
                  <a:cubicBezTo>
                    <a:pt x="8831" y="75247"/>
                    <a:pt x="8579" y="73755"/>
                    <a:pt x="8305" y="72262"/>
                  </a:cubicBezTo>
                  <a:cubicBezTo>
                    <a:pt x="8137" y="71211"/>
                    <a:pt x="7969" y="70159"/>
                    <a:pt x="7527" y="69108"/>
                  </a:cubicBezTo>
                  <a:cubicBezTo>
                    <a:pt x="7002" y="67699"/>
                    <a:pt x="6119" y="66480"/>
                    <a:pt x="5152" y="65261"/>
                  </a:cubicBezTo>
                  <a:cubicBezTo>
                    <a:pt x="4731" y="64651"/>
                    <a:pt x="4206" y="64020"/>
                    <a:pt x="3764" y="63326"/>
                  </a:cubicBezTo>
                  <a:cubicBezTo>
                    <a:pt x="2271" y="60867"/>
                    <a:pt x="1472" y="58070"/>
                    <a:pt x="695" y="55274"/>
                  </a:cubicBezTo>
                  <a:cubicBezTo>
                    <a:pt x="3154" y="45540"/>
                    <a:pt x="3491" y="35217"/>
                    <a:pt x="1914" y="25398"/>
                  </a:cubicBezTo>
                  <a:cubicBezTo>
                    <a:pt x="1830" y="24873"/>
                    <a:pt x="1746" y="24431"/>
                    <a:pt x="1662" y="23906"/>
                  </a:cubicBezTo>
                  <a:cubicBezTo>
                    <a:pt x="1304" y="21446"/>
                    <a:pt x="863" y="19007"/>
                    <a:pt x="1052" y="16547"/>
                  </a:cubicBezTo>
                  <a:cubicBezTo>
                    <a:pt x="1388" y="11985"/>
                    <a:pt x="3848" y="7444"/>
                    <a:pt x="8410" y="2881"/>
                  </a:cubicBezTo>
                  <a:lnTo>
                    <a:pt x="8495" y="2797"/>
                  </a:lnTo>
                  <a:lnTo>
                    <a:pt x="7969" y="2272"/>
                  </a:lnTo>
                  <a:lnTo>
                    <a:pt x="7885" y="2440"/>
                  </a:lnTo>
                  <a:cubicBezTo>
                    <a:pt x="3238" y="7002"/>
                    <a:pt x="695" y="11733"/>
                    <a:pt x="337" y="16463"/>
                  </a:cubicBezTo>
                  <a:cubicBezTo>
                    <a:pt x="169" y="19007"/>
                    <a:pt x="610" y="21551"/>
                    <a:pt x="1052" y="24074"/>
                  </a:cubicBezTo>
                  <a:cubicBezTo>
                    <a:pt x="1136" y="24515"/>
                    <a:pt x="1220" y="25041"/>
                    <a:pt x="1220" y="25483"/>
                  </a:cubicBezTo>
                  <a:cubicBezTo>
                    <a:pt x="2797" y="35301"/>
                    <a:pt x="2440" y="45540"/>
                    <a:pt x="1" y="55190"/>
                  </a:cubicBezTo>
                  <a:lnTo>
                    <a:pt x="1" y="55274"/>
                  </a:lnTo>
                  <a:lnTo>
                    <a:pt x="1" y="55358"/>
                  </a:lnTo>
                  <a:cubicBezTo>
                    <a:pt x="779" y="58239"/>
                    <a:pt x="1578" y="61140"/>
                    <a:pt x="3238" y="63768"/>
                  </a:cubicBezTo>
                  <a:cubicBezTo>
                    <a:pt x="3680" y="64378"/>
                    <a:pt x="4100" y="65071"/>
                    <a:pt x="4626" y="65702"/>
                  </a:cubicBezTo>
                  <a:cubicBezTo>
                    <a:pt x="5509" y="66837"/>
                    <a:pt x="6392" y="68057"/>
                    <a:pt x="6918" y="69381"/>
                  </a:cubicBezTo>
                  <a:cubicBezTo>
                    <a:pt x="7254" y="70328"/>
                    <a:pt x="7443" y="71379"/>
                    <a:pt x="7612" y="72346"/>
                  </a:cubicBezTo>
                  <a:cubicBezTo>
                    <a:pt x="7885" y="73923"/>
                    <a:pt x="8221" y="75500"/>
                    <a:pt x="9104" y="76824"/>
                  </a:cubicBezTo>
                  <a:cubicBezTo>
                    <a:pt x="10240" y="78485"/>
                    <a:pt x="12258" y="79620"/>
                    <a:pt x="15243" y="80146"/>
                  </a:cubicBezTo>
                  <a:cubicBezTo>
                    <a:pt x="16820" y="80503"/>
                    <a:pt x="18481" y="80672"/>
                    <a:pt x="20058" y="80672"/>
                  </a:cubicBezTo>
                  <a:cubicBezTo>
                    <a:pt x="23380" y="80672"/>
                    <a:pt x="26618" y="79978"/>
                    <a:pt x="29435" y="78569"/>
                  </a:cubicBezTo>
                  <a:cubicBezTo>
                    <a:pt x="33976" y="76383"/>
                    <a:pt x="37403" y="72346"/>
                    <a:pt x="38622" y="67805"/>
                  </a:cubicBezTo>
                  <a:cubicBezTo>
                    <a:pt x="39590" y="64020"/>
                    <a:pt x="39148" y="60173"/>
                    <a:pt x="38707" y="56409"/>
                  </a:cubicBezTo>
                  <a:cubicBezTo>
                    <a:pt x="38538" y="54917"/>
                    <a:pt x="38370" y="53424"/>
                    <a:pt x="38265" y="51931"/>
                  </a:cubicBezTo>
                  <a:cubicBezTo>
                    <a:pt x="37845" y="44320"/>
                    <a:pt x="39758" y="36604"/>
                    <a:pt x="43710" y="30129"/>
                  </a:cubicBezTo>
                  <a:cubicBezTo>
                    <a:pt x="44677" y="28552"/>
                    <a:pt x="45729" y="27059"/>
                    <a:pt x="46780" y="25567"/>
                  </a:cubicBezTo>
                  <a:cubicBezTo>
                    <a:pt x="49576" y="21719"/>
                    <a:pt x="52456" y="17682"/>
                    <a:pt x="53087" y="12868"/>
                  </a:cubicBezTo>
                  <a:cubicBezTo>
                    <a:pt x="53613" y="8663"/>
                    <a:pt x="52372" y="4206"/>
                    <a:pt x="49576" y="85"/>
                  </a:cubicBezTo>
                  <a:lnTo>
                    <a:pt x="4949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 flipH="1">
              <a:off x="2429744" y="-87431"/>
              <a:ext cx="987878" cy="1545804"/>
            </a:xfrm>
            <a:custGeom>
              <a:avLst/>
              <a:gdLst/>
              <a:ahLst/>
              <a:cxnLst/>
              <a:rect l="l" t="t" r="r" b="b"/>
              <a:pathLst>
                <a:path w="42217" h="66060" extrusionOk="0">
                  <a:moveTo>
                    <a:pt x="38979" y="0"/>
                  </a:moveTo>
                  <a:lnTo>
                    <a:pt x="38370" y="358"/>
                  </a:lnTo>
                  <a:lnTo>
                    <a:pt x="38454" y="526"/>
                  </a:lnTo>
                  <a:cubicBezTo>
                    <a:pt x="40556" y="3680"/>
                    <a:pt x="41523" y="7191"/>
                    <a:pt x="41166" y="10429"/>
                  </a:cubicBezTo>
                  <a:cubicBezTo>
                    <a:pt x="40745" y="14297"/>
                    <a:pt x="38538" y="17619"/>
                    <a:pt x="36435" y="20773"/>
                  </a:cubicBezTo>
                  <a:cubicBezTo>
                    <a:pt x="35657" y="21992"/>
                    <a:pt x="34858" y="23232"/>
                    <a:pt x="34165" y="24368"/>
                  </a:cubicBezTo>
                  <a:cubicBezTo>
                    <a:pt x="31095" y="29792"/>
                    <a:pt x="29518" y="36183"/>
                    <a:pt x="29792" y="42323"/>
                  </a:cubicBezTo>
                  <a:cubicBezTo>
                    <a:pt x="29792" y="43458"/>
                    <a:pt x="29960" y="44782"/>
                    <a:pt x="30044" y="45918"/>
                  </a:cubicBezTo>
                  <a:cubicBezTo>
                    <a:pt x="30317" y="48882"/>
                    <a:pt x="30654" y="51952"/>
                    <a:pt x="29876" y="54853"/>
                  </a:cubicBezTo>
                  <a:cubicBezTo>
                    <a:pt x="28993" y="58448"/>
                    <a:pt x="26365" y="61770"/>
                    <a:pt x="23043" y="63599"/>
                  </a:cubicBezTo>
                  <a:cubicBezTo>
                    <a:pt x="20856" y="64756"/>
                    <a:pt x="18228" y="65365"/>
                    <a:pt x="15516" y="65365"/>
                  </a:cubicBezTo>
                  <a:cubicBezTo>
                    <a:pt x="14465" y="65365"/>
                    <a:pt x="13309" y="65281"/>
                    <a:pt x="12257" y="65092"/>
                  </a:cubicBezTo>
                  <a:cubicBezTo>
                    <a:pt x="10071" y="64756"/>
                    <a:pt x="8578" y="63957"/>
                    <a:pt x="7716" y="62821"/>
                  </a:cubicBezTo>
                  <a:cubicBezTo>
                    <a:pt x="7001" y="61854"/>
                    <a:pt x="6749" y="60635"/>
                    <a:pt x="6476" y="59310"/>
                  </a:cubicBezTo>
                  <a:cubicBezTo>
                    <a:pt x="6307" y="58532"/>
                    <a:pt x="6139" y="57733"/>
                    <a:pt x="5866" y="56956"/>
                  </a:cubicBezTo>
                  <a:cubicBezTo>
                    <a:pt x="5424" y="55820"/>
                    <a:pt x="4731" y="54853"/>
                    <a:pt x="4037" y="53886"/>
                  </a:cubicBezTo>
                  <a:cubicBezTo>
                    <a:pt x="3679" y="53360"/>
                    <a:pt x="3238" y="52751"/>
                    <a:pt x="2986" y="52225"/>
                  </a:cubicBezTo>
                  <a:cubicBezTo>
                    <a:pt x="2544" y="51426"/>
                    <a:pt x="2103" y="50564"/>
                    <a:pt x="1745" y="49513"/>
                  </a:cubicBezTo>
                  <a:cubicBezTo>
                    <a:pt x="1325" y="48188"/>
                    <a:pt x="967" y="46780"/>
                    <a:pt x="694" y="45560"/>
                  </a:cubicBezTo>
                  <a:cubicBezTo>
                    <a:pt x="2628" y="37592"/>
                    <a:pt x="3070" y="29182"/>
                    <a:pt x="2018" y="21214"/>
                  </a:cubicBezTo>
                  <a:cubicBezTo>
                    <a:pt x="1934" y="20773"/>
                    <a:pt x="1850" y="20331"/>
                    <a:pt x="1850" y="19974"/>
                  </a:cubicBezTo>
                  <a:cubicBezTo>
                    <a:pt x="1493" y="17976"/>
                    <a:pt x="1220" y="15958"/>
                    <a:pt x="1409" y="14024"/>
                  </a:cubicBezTo>
                  <a:cubicBezTo>
                    <a:pt x="1661" y="10344"/>
                    <a:pt x="3595" y="6581"/>
                    <a:pt x="6917" y="2734"/>
                  </a:cubicBezTo>
                  <a:lnTo>
                    <a:pt x="7106" y="2629"/>
                  </a:lnTo>
                  <a:lnTo>
                    <a:pt x="6581" y="2103"/>
                  </a:lnTo>
                  <a:lnTo>
                    <a:pt x="6392" y="2292"/>
                  </a:lnTo>
                  <a:cubicBezTo>
                    <a:pt x="2986" y="6224"/>
                    <a:pt x="1051" y="10092"/>
                    <a:pt x="694" y="13940"/>
                  </a:cubicBezTo>
                  <a:cubicBezTo>
                    <a:pt x="526" y="15958"/>
                    <a:pt x="799" y="18060"/>
                    <a:pt x="1135" y="20079"/>
                  </a:cubicBezTo>
                  <a:cubicBezTo>
                    <a:pt x="1135" y="20499"/>
                    <a:pt x="1220" y="20857"/>
                    <a:pt x="1325" y="21298"/>
                  </a:cubicBezTo>
                  <a:cubicBezTo>
                    <a:pt x="2376" y="29182"/>
                    <a:pt x="1934" y="37592"/>
                    <a:pt x="0" y="45476"/>
                  </a:cubicBezTo>
                  <a:lnTo>
                    <a:pt x="0" y="45560"/>
                  </a:lnTo>
                  <a:lnTo>
                    <a:pt x="0" y="45644"/>
                  </a:lnTo>
                  <a:cubicBezTo>
                    <a:pt x="273" y="46969"/>
                    <a:pt x="610" y="48357"/>
                    <a:pt x="1135" y="49765"/>
                  </a:cubicBezTo>
                  <a:cubicBezTo>
                    <a:pt x="1493" y="50816"/>
                    <a:pt x="1850" y="51699"/>
                    <a:pt x="2376" y="52561"/>
                  </a:cubicBezTo>
                  <a:cubicBezTo>
                    <a:pt x="2712" y="53087"/>
                    <a:pt x="3070" y="53718"/>
                    <a:pt x="3511" y="54327"/>
                  </a:cubicBezTo>
                  <a:cubicBezTo>
                    <a:pt x="4121" y="55189"/>
                    <a:pt x="4815" y="56157"/>
                    <a:pt x="5172" y="57208"/>
                  </a:cubicBezTo>
                  <a:cubicBezTo>
                    <a:pt x="5424" y="57923"/>
                    <a:pt x="5614" y="58701"/>
                    <a:pt x="5782" y="59499"/>
                  </a:cubicBezTo>
                  <a:cubicBezTo>
                    <a:pt x="6055" y="60803"/>
                    <a:pt x="6307" y="62128"/>
                    <a:pt x="7190" y="63179"/>
                  </a:cubicBezTo>
                  <a:cubicBezTo>
                    <a:pt x="8158" y="64482"/>
                    <a:pt x="9818" y="65365"/>
                    <a:pt x="12089" y="65807"/>
                  </a:cubicBezTo>
                  <a:cubicBezTo>
                    <a:pt x="13224" y="65975"/>
                    <a:pt x="14360" y="66059"/>
                    <a:pt x="15516" y="66059"/>
                  </a:cubicBezTo>
                  <a:cubicBezTo>
                    <a:pt x="18396" y="66059"/>
                    <a:pt x="21109" y="65449"/>
                    <a:pt x="23400" y="64230"/>
                  </a:cubicBezTo>
                  <a:cubicBezTo>
                    <a:pt x="26890" y="62296"/>
                    <a:pt x="29602" y="58869"/>
                    <a:pt x="30569" y="55021"/>
                  </a:cubicBezTo>
                  <a:cubicBezTo>
                    <a:pt x="31368" y="52036"/>
                    <a:pt x="31011" y="48882"/>
                    <a:pt x="30759" y="45918"/>
                  </a:cubicBezTo>
                  <a:cubicBezTo>
                    <a:pt x="30654" y="44677"/>
                    <a:pt x="30485" y="43458"/>
                    <a:pt x="30485" y="42238"/>
                  </a:cubicBezTo>
                  <a:cubicBezTo>
                    <a:pt x="30233" y="36268"/>
                    <a:pt x="31705" y="30065"/>
                    <a:pt x="34774" y="24704"/>
                  </a:cubicBezTo>
                  <a:cubicBezTo>
                    <a:pt x="35489" y="23569"/>
                    <a:pt x="36267" y="22349"/>
                    <a:pt x="37066" y="21214"/>
                  </a:cubicBezTo>
                  <a:cubicBezTo>
                    <a:pt x="39168" y="17871"/>
                    <a:pt x="41439" y="14549"/>
                    <a:pt x="41881" y="10513"/>
                  </a:cubicBezTo>
                  <a:cubicBezTo>
                    <a:pt x="42217" y="7107"/>
                    <a:pt x="41271" y="3427"/>
                    <a:pt x="39063" y="190"/>
                  </a:cubicBezTo>
                  <a:lnTo>
                    <a:pt x="38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 flipH="1">
              <a:off x="2566985" y="-77112"/>
              <a:ext cx="721258" cy="1205357"/>
            </a:xfrm>
            <a:custGeom>
              <a:avLst/>
              <a:gdLst/>
              <a:ahLst/>
              <a:cxnLst/>
              <a:rect l="l" t="t" r="r" b="b"/>
              <a:pathLst>
                <a:path w="30823" h="51511" extrusionOk="0">
                  <a:moveTo>
                    <a:pt x="28383" y="1"/>
                  </a:moveTo>
                  <a:lnTo>
                    <a:pt x="27753" y="358"/>
                  </a:lnTo>
                  <a:lnTo>
                    <a:pt x="27858" y="527"/>
                  </a:lnTo>
                  <a:cubicBezTo>
                    <a:pt x="29435" y="2986"/>
                    <a:pt x="30128" y="5699"/>
                    <a:pt x="29960" y="8158"/>
                  </a:cubicBezTo>
                  <a:cubicBezTo>
                    <a:pt x="29687" y="11123"/>
                    <a:pt x="28110" y="13856"/>
                    <a:pt x="26617" y="16484"/>
                  </a:cubicBezTo>
                  <a:cubicBezTo>
                    <a:pt x="26176" y="17262"/>
                    <a:pt x="25650" y="18145"/>
                    <a:pt x="25230" y="19007"/>
                  </a:cubicBezTo>
                  <a:cubicBezTo>
                    <a:pt x="23022" y="23317"/>
                    <a:pt x="21887" y="27942"/>
                    <a:pt x="21887" y="32589"/>
                  </a:cubicBezTo>
                  <a:cubicBezTo>
                    <a:pt x="21887" y="33556"/>
                    <a:pt x="21971" y="34523"/>
                    <a:pt x="22076" y="35406"/>
                  </a:cubicBezTo>
                  <a:cubicBezTo>
                    <a:pt x="22160" y="37593"/>
                    <a:pt x="22328" y="39863"/>
                    <a:pt x="21803" y="42050"/>
                  </a:cubicBezTo>
                  <a:cubicBezTo>
                    <a:pt x="21109" y="45035"/>
                    <a:pt x="19343" y="47663"/>
                    <a:pt x="16988" y="49156"/>
                  </a:cubicBezTo>
                  <a:cubicBezTo>
                    <a:pt x="15327" y="50207"/>
                    <a:pt x="13141" y="50817"/>
                    <a:pt x="10849" y="50817"/>
                  </a:cubicBezTo>
                  <a:cubicBezTo>
                    <a:pt x="10323" y="50817"/>
                    <a:pt x="9714" y="50817"/>
                    <a:pt x="9104" y="50733"/>
                  </a:cubicBezTo>
                  <a:cubicBezTo>
                    <a:pt x="7527" y="50459"/>
                    <a:pt x="6392" y="49934"/>
                    <a:pt x="5677" y="49156"/>
                  </a:cubicBezTo>
                  <a:cubicBezTo>
                    <a:pt x="5067" y="48357"/>
                    <a:pt x="4815" y="47390"/>
                    <a:pt x="4542" y="46339"/>
                  </a:cubicBezTo>
                  <a:cubicBezTo>
                    <a:pt x="4374" y="45813"/>
                    <a:pt x="4289" y="45287"/>
                    <a:pt x="4100" y="44762"/>
                  </a:cubicBezTo>
                  <a:cubicBezTo>
                    <a:pt x="3764" y="43984"/>
                    <a:pt x="3322" y="43185"/>
                    <a:pt x="2881" y="42491"/>
                  </a:cubicBezTo>
                  <a:cubicBezTo>
                    <a:pt x="2629" y="42050"/>
                    <a:pt x="2355" y="41524"/>
                    <a:pt x="2103" y="40999"/>
                  </a:cubicBezTo>
                  <a:cubicBezTo>
                    <a:pt x="1746" y="40389"/>
                    <a:pt x="1577" y="39695"/>
                    <a:pt x="1304" y="38896"/>
                  </a:cubicBezTo>
                  <a:cubicBezTo>
                    <a:pt x="1052" y="37929"/>
                    <a:pt x="863" y="36983"/>
                    <a:pt x="694" y="35827"/>
                  </a:cubicBezTo>
                  <a:cubicBezTo>
                    <a:pt x="2103" y="29435"/>
                    <a:pt x="2523" y="23128"/>
                    <a:pt x="1998" y="17010"/>
                  </a:cubicBezTo>
                  <a:cubicBezTo>
                    <a:pt x="1998" y="16652"/>
                    <a:pt x="1914" y="16295"/>
                    <a:pt x="1914" y="15958"/>
                  </a:cubicBezTo>
                  <a:cubicBezTo>
                    <a:pt x="1746" y="14466"/>
                    <a:pt x="1577" y="12889"/>
                    <a:pt x="1746" y="11396"/>
                  </a:cubicBezTo>
                  <a:cubicBezTo>
                    <a:pt x="1998" y="8600"/>
                    <a:pt x="3238" y="5699"/>
                    <a:pt x="5509" y="2545"/>
                  </a:cubicBezTo>
                  <a:lnTo>
                    <a:pt x="5593" y="2377"/>
                  </a:lnTo>
                  <a:lnTo>
                    <a:pt x="5067" y="2019"/>
                  </a:lnTo>
                  <a:lnTo>
                    <a:pt x="4983" y="2103"/>
                  </a:lnTo>
                  <a:cubicBezTo>
                    <a:pt x="2629" y="5446"/>
                    <a:pt x="1304" y="8411"/>
                    <a:pt x="1052" y="11312"/>
                  </a:cubicBezTo>
                  <a:cubicBezTo>
                    <a:pt x="863" y="12889"/>
                    <a:pt x="1052" y="14466"/>
                    <a:pt x="1220" y="16043"/>
                  </a:cubicBezTo>
                  <a:cubicBezTo>
                    <a:pt x="1220" y="16379"/>
                    <a:pt x="1304" y="16736"/>
                    <a:pt x="1304" y="17010"/>
                  </a:cubicBezTo>
                  <a:cubicBezTo>
                    <a:pt x="1830" y="23128"/>
                    <a:pt x="1388" y="29435"/>
                    <a:pt x="1" y="35742"/>
                  </a:cubicBezTo>
                  <a:lnTo>
                    <a:pt x="1" y="35827"/>
                  </a:lnTo>
                  <a:lnTo>
                    <a:pt x="1" y="35932"/>
                  </a:lnTo>
                  <a:cubicBezTo>
                    <a:pt x="169" y="37067"/>
                    <a:pt x="337" y="38118"/>
                    <a:pt x="610" y="39085"/>
                  </a:cubicBezTo>
                  <a:cubicBezTo>
                    <a:pt x="863" y="39947"/>
                    <a:pt x="1136" y="40662"/>
                    <a:pt x="1472" y="41272"/>
                  </a:cubicBezTo>
                  <a:cubicBezTo>
                    <a:pt x="1746" y="41882"/>
                    <a:pt x="1998" y="42407"/>
                    <a:pt x="2271" y="42849"/>
                  </a:cubicBezTo>
                  <a:cubicBezTo>
                    <a:pt x="2713" y="43542"/>
                    <a:pt x="3154" y="44236"/>
                    <a:pt x="3406" y="45035"/>
                  </a:cubicBezTo>
                  <a:cubicBezTo>
                    <a:pt x="3575" y="45561"/>
                    <a:pt x="3764" y="46086"/>
                    <a:pt x="3848" y="46528"/>
                  </a:cubicBezTo>
                  <a:cubicBezTo>
                    <a:pt x="4205" y="47579"/>
                    <a:pt x="4458" y="48714"/>
                    <a:pt x="5151" y="49597"/>
                  </a:cubicBezTo>
                  <a:cubicBezTo>
                    <a:pt x="6034" y="50544"/>
                    <a:pt x="7254" y="51174"/>
                    <a:pt x="9020" y="51427"/>
                  </a:cubicBezTo>
                  <a:cubicBezTo>
                    <a:pt x="9630" y="51511"/>
                    <a:pt x="10239" y="51511"/>
                    <a:pt x="10849" y="51511"/>
                  </a:cubicBezTo>
                  <a:cubicBezTo>
                    <a:pt x="13225" y="51511"/>
                    <a:pt x="15580" y="50901"/>
                    <a:pt x="17346" y="49766"/>
                  </a:cubicBezTo>
                  <a:cubicBezTo>
                    <a:pt x="19869" y="48105"/>
                    <a:pt x="21719" y="45393"/>
                    <a:pt x="22497" y="42134"/>
                  </a:cubicBezTo>
                  <a:cubicBezTo>
                    <a:pt x="23022" y="39947"/>
                    <a:pt x="22854" y="37593"/>
                    <a:pt x="22770" y="35301"/>
                  </a:cubicBezTo>
                  <a:cubicBezTo>
                    <a:pt x="22686" y="34439"/>
                    <a:pt x="22602" y="33472"/>
                    <a:pt x="22602" y="32589"/>
                  </a:cubicBezTo>
                  <a:cubicBezTo>
                    <a:pt x="22602" y="28132"/>
                    <a:pt x="23737" y="23485"/>
                    <a:pt x="25839" y="19364"/>
                  </a:cubicBezTo>
                  <a:cubicBezTo>
                    <a:pt x="26281" y="18481"/>
                    <a:pt x="26807" y="17619"/>
                    <a:pt x="27227" y="16820"/>
                  </a:cubicBezTo>
                  <a:cubicBezTo>
                    <a:pt x="28804" y="14108"/>
                    <a:pt x="30381" y="11396"/>
                    <a:pt x="30654" y="8243"/>
                  </a:cubicBezTo>
                  <a:cubicBezTo>
                    <a:pt x="30822" y="5530"/>
                    <a:pt x="30128" y="2713"/>
                    <a:pt x="28467" y="190"/>
                  </a:cubicBezTo>
                  <a:lnTo>
                    <a:pt x="28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flipH="1">
              <a:off x="2702284" y="-66769"/>
              <a:ext cx="459038" cy="864911"/>
            </a:xfrm>
            <a:custGeom>
              <a:avLst/>
              <a:gdLst/>
              <a:ahLst/>
              <a:cxnLst/>
              <a:rect l="l" t="t" r="r" b="b"/>
              <a:pathLst>
                <a:path w="19617" h="36962" extrusionOk="0">
                  <a:moveTo>
                    <a:pt x="17956" y="0"/>
                  </a:moveTo>
                  <a:lnTo>
                    <a:pt x="17346" y="358"/>
                  </a:lnTo>
                  <a:lnTo>
                    <a:pt x="17430" y="526"/>
                  </a:lnTo>
                  <a:cubicBezTo>
                    <a:pt x="18397" y="2187"/>
                    <a:pt x="18923" y="4037"/>
                    <a:pt x="18839" y="5866"/>
                  </a:cubicBezTo>
                  <a:cubicBezTo>
                    <a:pt x="18754" y="8158"/>
                    <a:pt x="17871" y="10260"/>
                    <a:pt x="16904" y="12363"/>
                  </a:cubicBezTo>
                  <a:cubicBezTo>
                    <a:pt x="16736" y="12783"/>
                    <a:pt x="16547" y="13225"/>
                    <a:pt x="16379" y="13666"/>
                  </a:cubicBezTo>
                  <a:cubicBezTo>
                    <a:pt x="15075" y="16736"/>
                    <a:pt x="14360" y="19890"/>
                    <a:pt x="14192" y="22875"/>
                  </a:cubicBezTo>
                  <a:lnTo>
                    <a:pt x="14192" y="24872"/>
                  </a:lnTo>
                  <a:cubicBezTo>
                    <a:pt x="14108" y="26281"/>
                    <a:pt x="14108" y="27774"/>
                    <a:pt x="13835" y="29266"/>
                  </a:cubicBezTo>
                  <a:cubicBezTo>
                    <a:pt x="13309" y="31705"/>
                    <a:pt x="12342" y="33555"/>
                    <a:pt x="10954" y="34691"/>
                  </a:cubicBezTo>
                  <a:cubicBezTo>
                    <a:pt x="9800" y="35748"/>
                    <a:pt x="8134" y="36276"/>
                    <a:pt x="6417" y="36276"/>
                  </a:cubicBezTo>
                  <a:cubicBezTo>
                    <a:pt x="6290" y="36276"/>
                    <a:pt x="6162" y="36273"/>
                    <a:pt x="6035" y="36268"/>
                  </a:cubicBezTo>
                  <a:cubicBezTo>
                    <a:pt x="5425" y="36268"/>
                    <a:pt x="4458" y="36099"/>
                    <a:pt x="3848" y="35490"/>
                  </a:cubicBezTo>
                  <a:cubicBezTo>
                    <a:pt x="3239" y="34859"/>
                    <a:pt x="2881" y="34081"/>
                    <a:pt x="2629" y="33198"/>
                  </a:cubicBezTo>
                  <a:cubicBezTo>
                    <a:pt x="2545" y="33030"/>
                    <a:pt x="2545" y="32862"/>
                    <a:pt x="2461" y="32588"/>
                  </a:cubicBezTo>
                  <a:cubicBezTo>
                    <a:pt x="2271" y="32231"/>
                    <a:pt x="2103" y="31810"/>
                    <a:pt x="1935" y="31369"/>
                  </a:cubicBezTo>
                  <a:cubicBezTo>
                    <a:pt x="1662" y="30843"/>
                    <a:pt x="1494" y="30402"/>
                    <a:pt x="1304" y="29876"/>
                  </a:cubicBezTo>
                  <a:cubicBezTo>
                    <a:pt x="1136" y="29435"/>
                    <a:pt x="1052" y="28909"/>
                    <a:pt x="968" y="28299"/>
                  </a:cubicBezTo>
                  <a:cubicBezTo>
                    <a:pt x="884" y="27605"/>
                    <a:pt x="779" y="26891"/>
                    <a:pt x="695" y="26197"/>
                  </a:cubicBezTo>
                  <a:cubicBezTo>
                    <a:pt x="1746" y="21298"/>
                    <a:pt x="2187" y="16904"/>
                    <a:pt x="2103" y="12783"/>
                  </a:cubicBezTo>
                  <a:lnTo>
                    <a:pt x="2103" y="12005"/>
                  </a:lnTo>
                  <a:lnTo>
                    <a:pt x="2103" y="11921"/>
                  </a:lnTo>
                  <a:cubicBezTo>
                    <a:pt x="2103" y="10954"/>
                    <a:pt x="2103" y="9903"/>
                    <a:pt x="2187" y="8852"/>
                  </a:cubicBezTo>
                  <a:cubicBezTo>
                    <a:pt x="2461" y="6392"/>
                    <a:pt x="3407" y="4037"/>
                    <a:pt x="4206" y="2271"/>
                  </a:cubicBezTo>
                  <a:lnTo>
                    <a:pt x="4290" y="2103"/>
                  </a:lnTo>
                  <a:lnTo>
                    <a:pt x="3680" y="1851"/>
                  </a:lnTo>
                  <a:lnTo>
                    <a:pt x="3596" y="2019"/>
                  </a:lnTo>
                  <a:cubicBezTo>
                    <a:pt x="2713" y="3848"/>
                    <a:pt x="1746" y="6224"/>
                    <a:pt x="1494" y="8768"/>
                  </a:cubicBezTo>
                  <a:cubicBezTo>
                    <a:pt x="1409" y="9819"/>
                    <a:pt x="1409" y="10954"/>
                    <a:pt x="1409" y="12005"/>
                  </a:cubicBezTo>
                  <a:lnTo>
                    <a:pt x="1409" y="12090"/>
                  </a:lnTo>
                  <a:lnTo>
                    <a:pt x="1409" y="12783"/>
                  </a:lnTo>
                  <a:cubicBezTo>
                    <a:pt x="1494" y="16820"/>
                    <a:pt x="1052" y="21193"/>
                    <a:pt x="1" y="26113"/>
                  </a:cubicBezTo>
                  <a:lnTo>
                    <a:pt x="1" y="26197"/>
                  </a:lnTo>
                  <a:cubicBezTo>
                    <a:pt x="85" y="26891"/>
                    <a:pt x="169" y="27690"/>
                    <a:pt x="253" y="28467"/>
                  </a:cubicBezTo>
                  <a:cubicBezTo>
                    <a:pt x="358" y="29077"/>
                    <a:pt x="526" y="29603"/>
                    <a:pt x="610" y="30044"/>
                  </a:cubicBezTo>
                  <a:cubicBezTo>
                    <a:pt x="779" y="30570"/>
                    <a:pt x="1052" y="31096"/>
                    <a:pt x="1304" y="31621"/>
                  </a:cubicBezTo>
                  <a:cubicBezTo>
                    <a:pt x="1494" y="32063"/>
                    <a:pt x="1662" y="32420"/>
                    <a:pt x="1746" y="32862"/>
                  </a:cubicBezTo>
                  <a:cubicBezTo>
                    <a:pt x="1830" y="33030"/>
                    <a:pt x="1935" y="33198"/>
                    <a:pt x="2019" y="33471"/>
                  </a:cubicBezTo>
                  <a:cubicBezTo>
                    <a:pt x="2271" y="34333"/>
                    <a:pt x="2629" y="35300"/>
                    <a:pt x="3323" y="36015"/>
                  </a:cubicBezTo>
                  <a:cubicBezTo>
                    <a:pt x="4206" y="36709"/>
                    <a:pt x="5257" y="36961"/>
                    <a:pt x="6035" y="36961"/>
                  </a:cubicBezTo>
                  <a:lnTo>
                    <a:pt x="6476" y="36961"/>
                  </a:lnTo>
                  <a:cubicBezTo>
                    <a:pt x="8411" y="36961"/>
                    <a:pt x="10071" y="36352"/>
                    <a:pt x="11396" y="35300"/>
                  </a:cubicBezTo>
                  <a:cubicBezTo>
                    <a:pt x="12973" y="33997"/>
                    <a:pt x="13919" y="31979"/>
                    <a:pt x="14550" y="29351"/>
                  </a:cubicBezTo>
                  <a:cubicBezTo>
                    <a:pt x="14802" y="27858"/>
                    <a:pt x="14802" y="26365"/>
                    <a:pt x="14886" y="24872"/>
                  </a:cubicBezTo>
                  <a:lnTo>
                    <a:pt x="14886" y="22875"/>
                  </a:lnTo>
                  <a:cubicBezTo>
                    <a:pt x="15075" y="20058"/>
                    <a:pt x="15769" y="16904"/>
                    <a:pt x="16988" y="13940"/>
                  </a:cubicBezTo>
                  <a:cubicBezTo>
                    <a:pt x="17178" y="13498"/>
                    <a:pt x="17346" y="13057"/>
                    <a:pt x="17598" y="12615"/>
                  </a:cubicBezTo>
                  <a:cubicBezTo>
                    <a:pt x="18481" y="10513"/>
                    <a:pt x="19448" y="8326"/>
                    <a:pt x="19532" y="5866"/>
                  </a:cubicBezTo>
                  <a:cubicBezTo>
                    <a:pt x="19616" y="3953"/>
                    <a:pt x="19091" y="2019"/>
                    <a:pt x="18040" y="169"/>
                  </a:cubicBezTo>
                  <a:lnTo>
                    <a:pt x="1795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flipH="1">
              <a:off x="2829206" y="-56449"/>
              <a:ext cx="211091" cy="528910"/>
            </a:xfrm>
            <a:custGeom>
              <a:avLst/>
              <a:gdLst/>
              <a:ahLst/>
              <a:cxnLst/>
              <a:rect l="l" t="t" r="r" b="b"/>
              <a:pathLst>
                <a:path w="9021" h="22603" extrusionOk="0">
                  <a:moveTo>
                    <a:pt x="7696" y="1"/>
                  </a:moveTo>
                  <a:lnTo>
                    <a:pt x="7086" y="358"/>
                  </a:lnTo>
                  <a:lnTo>
                    <a:pt x="7170" y="443"/>
                  </a:lnTo>
                  <a:cubicBezTo>
                    <a:pt x="8053" y="2545"/>
                    <a:pt x="8326" y="5173"/>
                    <a:pt x="7696" y="8411"/>
                  </a:cubicBezTo>
                  <a:cubicBezTo>
                    <a:pt x="7527" y="9546"/>
                    <a:pt x="7275" y="10765"/>
                    <a:pt x="7002" y="11922"/>
                  </a:cubicBezTo>
                  <a:cubicBezTo>
                    <a:pt x="6644" y="13394"/>
                    <a:pt x="6308" y="14886"/>
                    <a:pt x="6119" y="16463"/>
                  </a:cubicBezTo>
                  <a:cubicBezTo>
                    <a:pt x="6035" y="16652"/>
                    <a:pt x="6035" y="16821"/>
                    <a:pt x="6035" y="16989"/>
                  </a:cubicBezTo>
                  <a:lnTo>
                    <a:pt x="6035" y="17073"/>
                  </a:lnTo>
                  <a:cubicBezTo>
                    <a:pt x="5867" y="18229"/>
                    <a:pt x="5698" y="19449"/>
                    <a:pt x="5173" y="20416"/>
                  </a:cubicBezTo>
                  <a:cubicBezTo>
                    <a:pt x="4647" y="21278"/>
                    <a:pt x="3680" y="21908"/>
                    <a:pt x="2797" y="21908"/>
                  </a:cubicBezTo>
                  <a:cubicBezTo>
                    <a:pt x="2629" y="21908"/>
                    <a:pt x="2356" y="21908"/>
                    <a:pt x="2103" y="21803"/>
                  </a:cubicBezTo>
                  <a:cubicBezTo>
                    <a:pt x="695" y="21109"/>
                    <a:pt x="779" y="19007"/>
                    <a:pt x="863" y="17788"/>
                  </a:cubicBezTo>
                  <a:cubicBezTo>
                    <a:pt x="1136" y="15769"/>
                    <a:pt x="1494" y="13667"/>
                    <a:pt x="1914" y="11649"/>
                  </a:cubicBezTo>
                  <a:cubicBezTo>
                    <a:pt x="2545" y="8495"/>
                    <a:pt x="3154" y="5257"/>
                    <a:pt x="3154" y="2019"/>
                  </a:cubicBezTo>
                  <a:lnTo>
                    <a:pt x="3154" y="1830"/>
                  </a:lnTo>
                  <a:lnTo>
                    <a:pt x="2440" y="1830"/>
                  </a:lnTo>
                  <a:lnTo>
                    <a:pt x="2440" y="2019"/>
                  </a:lnTo>
                  <a:cubicBezTo>
                    <a:pt x="2440" y="5173"/>
                    <a:pt x="1830" y="8411"/>
                    <a:pt x="1220" y="11480"/>
                  </a:cubicBezTo>
                  <a:cubicBezTo>
                    <a:pt x="779" y="13583"/>
                    <a:pt x="442" y="15685"/>
                    <a:pt x="169" y="17788"/>
                  </a:cubicBezTo>
                  <a:cubicBezTo>
                    <a:pt x="1" y="19091"/>
                    <a:pt x="1" y="21551"/>
                    <a:pt x="1830" y="22434"/>
                  </a:cubicBezTo>
                  <a:cubicBezTo>
                    <a:pt x="2187" y="22518"/>
                    <a:pt x="2440" y="22602"/>
                    <a:pt x="2797" y="22602"/>
                  </a:cubicBezTo>
                  <a:cubicBezTo>
                    <a:pt x="3932" y="22602"/>
                    <a:pt x="5173" y="21803"/>
                    <a:pt x="5782" y="20752"/>
                  </a:cubicBezTo>
                  <a:cubicBezTo>
                    <a:pt x="6392" y="19617"/>
                    <a:pt x="6560" y="18397"/>
                    <a:pt x="6750" y="17178"/>
                  </a:cubicBezTo>
                  <a:lnTo>
                    <a:pt x="6750" y="17073"/>
                  </a:lnTo>
                  <a:cubicBezTo>
                    <a:pt x="6750" y="16905"/>
                    <a:pt x="6750" y="16736"/>
                    <a:pt x="6834" y="16547"/>
                  </a:cubicBezTo>
                  <a:cubicBezTo>
                    <a:pt x="7002" y="15075"/>
                    <a:pt x="7359" y="13583"/>
                    <a:pt x="7696" y="12090"/>
                  </a:cubicBezTo>
                  <a:cubicBezTo>
                    <a:pt x="7969" y="10955"/>
                    <a:pt x="8221" y="9714"/>
                    <a:pt x="8411" y="8495"/>
                  </a:cubicBezTo>
                  <a:cubicBezTo>
                    <a:pt x="9020" y="5089"/>
                    <a:pt x="8747" y="2461"/>
                    <a:pt x="7801" y="169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 rot="-4612420" flipH="1">
              <a:off x="3611221" y="1205780"/>
              <a:ext cx="939673" cy="724060"/>
            </a:xfrm>
            <a:custGeom>
              <a:avLst/>
              <a:gdLst/>
              <a:ahLst/>
              <a:cxnLst/>
              <a:rect l="l" t="t" r="r" b="b"/>
              <a:pathLst>
                <a:path w="50123" h="38622" extrusionOk="0">
                  <a:moveTo>
                    <a:pt x="8411" y="694"/>
                  </a:moveTo>
                  <a:cubicBezTo>
                    <a:pt x="12531" y="694"/>
                    <a:pt x="16400" y="3763"/>
                    <a:pt x="19364" y="6391"/>
                  </a:cubicBezTo>
                  <a:cubicBezTo>
                    <a:pt x="23401" y="10071"/>
                    <a:pt x="29099" y="11206"/>
                    <a:pt x="34607" y="12341"/>
                  </a:cubicBezTo>
                  <a:cubicBezTo>
                    <a:pt x="36184" y="12699"/>
                    <a:pt x="37676" y="13035"/>
                    <a:pt x="39085" y="13393"/>
                  </a:cubicBezTo>
                  <a:cubicBezTo>
                    <a:pt x="41629" y="14002"/>
                    <a:pt x="44783" y="14801"/>
                    <a:pt x="46696" y="16904"/>
                  </a:cubicBezTo>
                  <a:cubicBezTo>
                    <a:pt x="47747" y="18123"/>
                    <a:pt x="48462" y="19616"/>
                    <a:pt x="48714" y="21361"/>
                  </a:cubicBezTo>
                  <a:cubicBezTo>
                    <a:pt x="49324" y="25650"/>
                    <a:pt x="47053" y="30380"/>
                    <a:pt x="42933" y="33450"/>
                  </a:cubicBezTo>
                  <a:cubicBezTo>
                    <a:pt x="39611" y="35826"/>
                    <a:pt x="35217" y="37213"/>
                    <a:pt x="29540" y="37739"/>
                  </a:cubicBezTo>
                  <a:cubicBezTo>
                    <a:pt x="28573" y="37844"/>
                    <a:pt x="27606" y="37928"/>
                    <a:pt x="26723" y="37928"/>
                  </a:cubicBezTo>
                  <a:cubicBezTo>
                    <a:pt x="23044" y="37928"/>
                    <a:pt x="20331" y="37129"/>
                    <a:pt x="18313" y="35384"/>
                  </a:cubicBezTo>
                  <a:cubicBezTo>
                    <a:pt x="15601" y="33113"/>
                    <a:pt x="14718" y="29434"/>
                    <a:pt x="13772" y="25839"/>
                  </a:cubicBezTo>
                  <a:cubicBezTo>
                    <a:pt x="13583" y="24956"/>
                    <a:pt x="13330" y="24073"/>
                    <a:pt x="13057" y="23211"/>
                  </a:cubicBezTo>
                  <a:cubicBezTo>
                    <a:pt x="12006" y="19616"/>
                    <a:pt x="9819" y="14612"/>
                    <a:pt x="5530" y="11458"/>
                  </a:cubicBezTo>
                  <a:cubicBezTo>
                    <a:pt x="5173" y="11206"/>
                    <a:pt x="4921" y="11038"/>
                    <a:pt x="4563" y="10764"/>
                  </a:cubicBezTo>
                  <a:cubicBezTo>
                    <a:pt x="2818" y="9629"/>
                    <a:pt x="1052" y="8410"/>
                    <a:pt x="884" y="6476"/>
                  </a:cubicBezTo>
                  <a:cubicBezTo>
                    <a:pt x="716" y="5151"/>
                    <a:pt x="1578" y="3574"/>
                    <a:pt x="3154" y="2523"/>
                  </a:cubicBezTo>
                  <a:cubicBezTo>
                    <a:pt x="4921" y="1304"/>
                    <a:pt x="6666" y="694"/>
                    <a:pt x="8411" y="694"/>
                  </a:cubicBezTo>
                  <a:close/>
                  <a:moveTo>
                    <a:pt x="8411" y="0"/>
                  </a:moveTo>
                  <a:cubicBezTo>
                    <a:pt x="6497" y="0"/>
                    <a:pt x="4563" y="694"/>
                    <a:pt x="2818" y="1913"/>
                  </a:cubicBezTo>
                  <a:cubicBezTo>
                    <a:pt x="968" y="3238"/>
                    <a:pt x="1" y="4899"/>
                    <a:pt x="190" y="6560"/>
                  </a:cubicBezTo>
                  <a:cubicBezTo>
                    <a:pt x="358" y="8746"/>
                    <a:pt x="2292" y="10071"/>
                    <a:pt x="4122" y="11374"/>
                  </a:cubicBezTo>
                  <a:cubicBezTo>
                    <a:pt x="4479" y="11563"/>
                    <a:pt x="4836" y="11816"/>
                    <a:pt x="5089" y="12089"/>
                  </a:cubicBezTo>
                  <a:cubicBezTo>
                    <a:pt x="9294" y="15053"/>
                    <a:pt x="11396" y="19868"/>
                    <a:pt x="12447" y="23379"/>
                  </a:cubicBezTo>
                  <a:cubicBezTo>
                    <a:pt x="12615" y="24262"/>
                    <a:pt x="12889" y="25124"/>
                    <a:pt x="13057" y="26007"/>
                  </a:cubicBezTo>
                  <a:cubicBezTo>
                    <a:pt x="14024" y="29686"/>
                    <a:pt x="14991" y="33450"/>
                    <a:pt x="17872" y="35994"/>
                  </a:cubicBezTo>
                  <a:cubicBezTo>
                    <a:pt x="19974" y="37739"/>
                    <a:pt x="22875" y="38622"/>
                    <a:pt x="26723" y="38622"/>
                  </a:cubicBezTo>
                  <a:cubicBezTo>
                    <a:pt x="27606" y="38622"/>
                    <a:pt x="28573" y="38538"/>
                    <a:pt x="29624" y="38454"/>
                  </a:cubicBezTo>
                  <a:cubicBezTo>
                    <a:pt x="35490" y="37928"/>
                    <a:pt x="39947" y="36519"/>
                    <a:pt x="43374" y="33975"/>
                  </a:cubicBezTo>
                  <a:cubicBezTo>
                    <a:pt x="47747" y="30822"/>
                    <a:pt x="50123" y="25839"/>
                    <a:pt x="49408" y="21277"/>
                  </a:cubicBezTo>
                  <a:cubicBezTo>
                    <a:pt x="49072" y="19342"/>
                    <a:pt x="48357" y="17682"/>
                    <a:pt x="47221" y="16462"/>
                  </a:cubicBezTo>
                  <a:cubicBezTo>
                    <a:pt x="45119" y="14191"/>
                    <a:pt x="41881" y="13308"/>
                    <a:pt x="39253" y="12699"/>
                  </a:cubicBezTo>
                  <a:cubicBezTo>
                    <a:pt x="37845" y="12341"/>
                    <a:pt x="36373" y="11984"/>
                    <a:pt x="34796" y="11732"/>
                  </a:cubicBezTo>
                  <a:cubicBezTo>
                    <a:pt x="29351" y="10596"/>
                    <a:pt x="23758" y="9461"/>
                    <a:pt x="19806" y="5866"/>
                  </a:cubicBezTo>
                  <a:cubicBezTo>
                    <a:pt x="16736" y="3154"/>
                    <a:pt x="12805" y="0"/>
                    <a:pt x="84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 rot="-4612420" flipH="1">
              <a:off x="3906357" y="1538657"/>
              <a:ext cx="463153" cy="294052"/>
            </a:xfrm>
            <a:custGeom>
              <a:avLst/>
              <a:gdLst/>
              <a:ahLst/>
              <a:cxnLst/>
              <a:rect l="l" t="t" r="r" b="b"/>
              <a:pathLst>
                <a:path w="24705" h="15685" extrusionOk="0">
                  <a:moveTo>
                    <a:pt x="4563" y="694"/>
                  </a:moveTo>
                  <a:cubicBezTo>
                    <a:pt x="6476" y="968"/>
                    <a:pt x="8411" y="1304"/>
                    <a:pt x="10345" y="1577"/>
                  </a:cubicBezTo>
                  <a:cubicBezTo>
                    <a:pt x="12006" y="1914"/>
                    <a:pt x="13667" y="2187"/>
                    <a:pt x="15412" y="2439"/>
                  </a:cubicBezTo>
                  <a:cubicBezTo>
                    <a:pt x="15937" y="2544"/>
                    <a:pt x="16463" y="2544"/>
                    <a:pt x="16988" y="2544"/>
                  </a:cubicBezTo>
                  <a:cubicBezTo>
                    <a:pt x="18565" y="2628"/>
                    <a:pt x="20331" y="2713"/>
                    <a:pt x="21551" y="3596"/>
                  </a:cubicBezTo>
                  <a:cubicBezTo>
                    <a:pt x="23212" y="4647"/>
                    <a:pt x="23905" y="5950"/>
                    <a:pt x="23653" y="7527"/>
                  </a:cubicBezTo>
                  <a:cubicBezTo>
                    <a:pt x="23128" y="10681"/>
                    <a:pt x="18649" y="13666"/>
                    <a:pt x="15853" y="14360"/>
                  </a:cubicBezTo>
                  <a:cubicBezTo>
                    <a:pt x="14634" y="14633"/>
                    <a:pt x="13141" y="14970"/>
                    <a:pt x="11564" y="14970"/>
                  </a:cubicBezTo>
                  <a:cubicBezTo>
                    <a:pt x="11039" y="14970"/>
                    <a:pt x="10429" y="14886"/>
                    <a:pt x="9903" y="14802"/>
                  </a:cubicBezTo>
                  <a:cubicBezTo>
                    <a:pt x="7717" y="14444"/>
                    <a:pt x="5425" y="13141"/>
                    <a:pt x="3680" y="11122"/>
                  </a:cubicBezTo>
                  <a:cubicBezTo>
                    <a:pt x="2019" y="9188"/>
                    <a:pt x="968" y="6917"/>
                    <a:pt x="779" y="4815"/>
                  </a:cubicBezTo>
                  <a:cubicBezTo>
                    <a:pt x="695" y="3154"/>
                    <a:pt x="1220" y="1220"/>
                    <a:pt x="2797" y="778"/>
                  </a:cubicBezTo>
                  <a:cubicBezTo>
                    <a:pt x="3070" y="694"/>
                    <a:pt x="3323" y="694"/>
                    <a:pt x="3680" y="694"/>
                  </a:cubicBezTo>
                  <a:close/>
                  <a:moveTo>
                    <a:pt x="3680" y="0"/>
                  </a:moveTo>
                  <a:cubicBezTo>
                    <a:pt x="3239" y="0"/>
                    <a:pt x="2881" y="0"/>
                    <a:pt x="2545" y="84"/>
                  </a:cubicBezTo>
                  <a:cubicBezTo>
                    <a:pt x="695" y="694"/>
                    <a:pt x="1" y="2965"/>
                    <a:pt x="85" y="4815"/>
                  </a:cubicBezTo>
                  <a:cubicBezTo>
                    <a:pt x="253" y="7170"/>
                    <a:pt x="1409" y="9545"/>
                    <a:pt x="3154" y="11564"/>
                  </a:cubicBezTo>
                  <a:cubicBezTo>
                    <a:pt x="5089" y="13750"/>
                    <a:pt x="7443" y="15159"/>
                    <a:pt x="9819" y="15495"/>
                  </a:cubicBezTo>
                  <a:cubicBezTo>
                    <a:pt x="10345" y="15579"/>
                    <a:pt x="10955" y="15685"/>
                    <a:pt x="11564" y="15685"/>
                  </a:cubicBezTo>
                  <a:cubicBezTo>
                    <a:pt x="13225" y="15685"/>
                    <a:pt x="14802" y="15327"/>
                    <a:pt x="16021" y="15054"/>
                  </a:cubicBezTo>
                  <a:cubicBezTo>
                    <a:pt x="19007" y="14276"/>
                    <a:pt x="23737" y="11038"/>
                    <a:pt x="24347" y="7611"/>
                  </a:cubicBezTo>
                  <a:cubicBezTo>
                    <a:pt x="24704" y="5782"/>
                    <a:pt x="23821" y="4289"/>
                    <a:pt x="21908" y="2965"/>
                  </a:cubicBezTo>
                  <a:cubicBezTo>
                    <a:pt x="20584" y="2103"/>
                    <a:pt x="18755" y="1914"/>
                    <a:pt x="17073" y="1830"/>
                  </a:cubicBezTo>
                  <a:cubicBezTo>
                    <a:pt x="16463" y="1830"/>
                    <a:pt x="15937" y="1830"/>
                    <a:pt x="15496" y="1745"/>
                  </a:cubicBezTo>
                  <a:cubicBezTo>
                    <a:pt x="13751" y="1493"/>
                    <a:pt x="12090" y="1220"/>
                    <a:pt x="10429" y="968"/>
                  </a:cubicBezTo>
                  <a:cubicBezTo>
                    <a:pt x="8579" y="610"/>
                    <a:pt x="6560" y="253"/>
                    <a:pt x="464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rot="4323690">
              <a:off x="-829379" y="-9976"/>
              <a:ext cx="2509833" cy="2139803"/>
            </a:xfrm>
            <a:custGeom>
              <a:avLst/>
              <a:gdLst/>
              <a:ahLst/>
              <a:cxnLst/>
              <a:rect l="l" t="t" r="r" b="b"/>
              <a:pathLst>
                <a:path w="100392" h="85591" extrusionOk="0">
                  <a:moveTo>
                    <a:pt x="59310" y="0"/>
                  </a:moveTo>
                  <a:cubicBezTo>
                    <a:pt x="51068" y="0"/>
                    <a:pt x="42659" y="2187"/>
                    <a:pt x="35468" y="4205"/>
                  </a:cubicBezTo>
                  <a:cubicBezTo>
                    <a:pt x="30128" y="5698"/>
                    <a:pt x="25040" y="7275"/>
                    <a:pt x="20499" y="10071"/>
                  </a:cubicBezTo>
                  <a:cubicBezTo>
                    <a:pt x="19448" y="10702"/>
                    <a:pt x="18312" y="11479"/>
                    <a:pt x="17261" y="12173"/>
                  </a:cubicBezTo>
                  <a:cubicBezTo>
                    <a:pt x="15327" y="13582"/>
                    <a:pt x="13225" y="15075"/>
                    <a:pt x="11038" y="15958"/>
                  </a:cubicBezTo>
                  <a:cubicBezTo>
                    <a:pt x="9798" y="16378"/>
                    <a:pt x="8326" y="16651"/>
                    <a:pt x="7001" y="16651"/>
                  </a:cubicBezTo>
                  <a:cubicBezTo>
                    <a:pt x="4731" y="16651"/>
                    <a:pt x="2796" y="15853"/>
                    <a:pt x="1577" y="14381"/>
                  </a:cubicBezTo>
                  <a:lnTo>
                    <a:pt x="1388" y="14108"/>
                  </a:lnTo>
                  <a:lnTo>
                    <a:pt x="0" y="15243"/>
                  </a:lnTo>
                  <a:lnTo>
                    <a:pt x="253" y="15516"/>
                  </a:lnTo>
                  <a:cubicBezTo>
                    <a:pt x="1745" y="17345"/>
                    <a:pt x="4121" y="18397"/>
                    <a:pt x="7001" y="18397"/>
                  </a:cubicBezTo>
                  <a:cubicBezTo>
                    <a:pt x="8578" y="18397"/>
                    <a:pt x="10239" y="18144"/>
                    <a:pt x="11648" y="17535"/>
                  </a:cubicBezTo>
                  <a:cubicBezTo>
                    <a:pt x="14108" y="16567"/>
                    <a:pt x="16210" y="15075"/>
                    <a:pt x="18312" y="13666"/>
                  </a:cubicBezTo>
                  <a:cubicBezTo>
                    <a:pt x="19364" y="12972"/>
                    <a:pt x="20415" y="12173"/>
                    <a:pt x="21466" y="11564"/>
                  </a:cubicBezTo>
                  <a:cubicBezTo>
                    <a:pt x="25755" y="8936"/>
                    <a:pt x="30570" y="7443"/>
                    <a:pt x="35910" y="5866"/>
                  </a:cubicBezTo>
                  <a:cubicBezTo>
                    <a:pt x="43100" y="3869"/>
                    <a:pt x="51321" y="1766"/>
                    <a:pt x="59310" y="1766"/>
                  </a:cubicBezTo>
                  <a:cubicBezTo>
                    <a:pt x="62716" y="1766"/>
                    <a:pt x="65785" y="2103"/>
                    <a:pt x="68771" y="2902"/>
                  </a:cubicBezTo>
                  <a:cubicBezTo>
                    <a:pt x="73060" y="3953"/>
                    <a:pt x="77790" y="6665"/>
                    <a:pt x="78316" y="10954"/>
                  </a:cubicBezTo>
                  <a:cubicBezTo>
                    <a:pt x="78652" y="13225"/>
                    <a:pt x="77790" y="15516"/>
                    <a:pt x="76991" y="17535"/>
                  </a:cubicBezTo>
                  <a:lnTo>
                    <a:pt x="71924" y="30570"/>
                  </a:lnTo>
                  <a:cubicBezTo>
                    <a:pt x="70242" y="35048"/>
                    <a:pt x="68140" y="40556"/>
                    <a:pt x="69023" y="46002"/>
                  </a:cubicBezTo>
                  <a:cubicBezTo>
                    <a:pt x="69990" y="52036"/>
                    <a:pt x="74889" y="57208"/>
                    <a:pt x="80860" y="58532"/>
                  </a:cubicBezTo>
                  <a:cubicBezTo>
                    <a:pt x="82605" y="58868"/>
                    <a:pt x="84350" y="59058"/>
                    <a:pt x="86116" y="59142"/>
                  </a:cubicBezTo>
                  <a:cubicBezTo>
                    <a:pt x="89080" y="59310"/>
                    <a:pt x="91898" y="59394"/>
                    <a:pt x="94168" y="60971"/>
                  </a:cubicBezTo>
                  <a:cubicBezTo>
                    <a:pt x="97679" y="63347"/>
                    <a:pt x="98373" y="68077"/>
                    <a:pt x="98457" y="70789"/>
                  </a:cubicBezTo>
                  <a:cubicBezTo>
                    <a:pt x="98625" y="73943"/>
                    <a:pt x="98016" y="76403"/>
                    <a:pt x="96712" y="78064"/>
                  </a:cubicBezTo>
                  <a:cubicBezTo>
                    <a:pt x="96355" y="78505"/>
                    <a:pt x="95913" y="78926"/>
                    <a:pt x="95472" y="79451"/>
                  </a:cubicBezTo>
                  <a:cubicBezTo>
                    <a:pt x="94000" y="81028"/>
                    <a:pt x="92234" y="82878"/>
                    <a:pt x="93033" y="85233"/>
                  </a:cubicBezTo>
                  <a:lnTo>
                    <a:pt x="93117" y="85590"/>
                  </a:lnTo>
                  <a:lnTo>
                    <a:pt x="94778" y="84981"/>
                  </a:lnTo>
                  <a:lnTo>
                    <a:pt x="94694" y="84707"/>
                  </a:lnTo>
                  <a:cubicBezTo>
                    <a:pt x="94252" y="83320"/>
                    <a:pt x="95472" y="81995"/>
                    <a:pt x="96712" y="80692"/>
                  </a:cubicBezTo>
                  <a:cubicBezTo>
                    <a:pt x="97238" y="80166"/>
                    <a:pt x="97679" y="79641"/>
                    <a:pt x="98100" y="79115"/>
                  </a:cubicBezTo>
                  <a:cubicBezTo>
                    <a:pt x="99677" y="77097"/>
                    <a:pt x="100391" y="74384"/>
                    <a:pt x="100202" y="70705"/>
                  </a:cubicBezTo>
                  <a:cubicBezTo>
                    <a:pt x="100118" y="67720"/>
                    <a:pt x="99340" y="62295"/>
                    <a:pt x="95135" y="59478"/>
                  </a:cubicBezTo>
                  <a:cubicBezTo>
                    <a:pt x="92507" y="57733"/>
                    <a:pt x="89270" y="57565"/>
                    <a:pt x="86200" y="57376"/>
                  </a:cubicBezTo>
                  <a:cubicBezTo>
                    <a:pt x="84539" y="57292"/>
                    <a:pt x="82773" y="57208"/>
                    <a:pt x="81196" y="56766"/>
                  </a:cubicBezTo>
                  <a:cubicBezTo>
                    <a:pt x="75940" y="55631"/>
                    <a:pt x="71651" y="51068"/>
                    <a:pt x="70768" y="45644"/>
                  </a:cubicBezTo>
                  <a:cubicBezTo>
                    <a:pt x="69990" y="40745"/>
                    <a:pt x="71924" y="35658"/>
                    <a:pt x="73585" y="31200"/>
                  </a:cubicBezTo>
                  <a:lnTo>
                    <a:pt x="78568" y="18144"/>
                  </a:lnTo>
                  <a:cubicBezTo>
                    <a:pt x="79451" y="15958"/>
                    <a:pt x="80418" y="13414"/>
                    <a:pt x="80061" y="10786"/>
                  </a:cubicBezTo>
                  <a:cubicBezTo>
                    <a:pt x="79451" y="5530"/>
                    <a:pt x="74027" y="2376"/>
                    <a:pt x="69191" y="1135"/>
                  </a:cubicBezTo>
                  <a:cubicBezTo>
                    <a:pt x="66143" y="358"/>
                    <a:pt x="62884" y="0"/>
                    <a:pt x="5931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rot="4323690">
              <a:off x="-741159" y="71877"/>
              <a:ext cx="2623359" cy="2218129"/>
            </a:xfrm>
            <a:custGeom>
              <a:avLst/>
              <a:gdLst/>
              <a:ahLst/>
              <a:cxnLst/>
              <a:rect l="l" t="t" r="r" b="b"/>
              <a:pathLst>
                <a:path w="104933" h="88724" extrusionOk="0">
                  <a:moveTo>
                    <a:pt x="53612" y="1"/>
                  </a:moveTo>
                  <a:cubicBezTo>
                    <a:pt x="43436" y="1"/>
                    <a:pt x="31957" y="2271"/>
                    <a:pt x="18649" y="7086"/>
                  </a:cubicBezTo>
                  <a:lnTo>
                    <a:pt x="17429" y="7527"/>
                  </a:lnTo>
                  <a:cubicBezTo>
                    <a:pt x="12854" y="9186"/>
                    <a:pt x="8183" y="10863"/>
                    <a:pt x="3291" y="10863"/>
                  </a:cubicBezTo>
                  <a:cubicBezTo>
                    <a:pt x="3036" y="10863"/>
                    <a:pt x="2780" y="10859"/>
                    <a:pt x="2523" y="10849"/>
                  </a:cubicBezTo>
                  <a:cubicBezTo>
                    <a:pt x="1829" y="10849"/>
                    <a:pt x="946" y="10408"/>
                    <a:pt x="778" y="9987"/>
                  </a:cubicBezTo>
                  <a:cubicBezTo>
                    <a:pt x="694" y="9798"/>
                    <a:pt x="694" y="9714"/>
                    <a:pt x="778" y="9546"/>
                  </a:cubicBezTo>
                  <a:lnTo>
                    <a:pt x="946" y="9357"/>
                  </a:lnTo>
                  <a:lnTo>
                    <a:pt x="336" y="9020"/>
                  </a:lnTo>
                  <a:lnTo>
                    <a:pt x="252" y="9104"/>
                  </a:lnTo>
                  <a:cubicBezTo>
                    <a:pt x="0" y="9462"/>
                    <a:pt x="0" y="9882"/>
                    <a:pt x="168" y="10324"/>
                  </a:cubicBezTo>
                  <a:cubicBezTo>
                    <a:pt x="526" y="11038"/>
                    <a:pt x="1661" y="11564"/>
                    <a:pt x="2523" y="11564"/>
                  </a:cubicBezTo>
                  <a:cubicBezTo>
                    <a:pt x="2747" y="11571"/>
                    <a:pt x="2971" y="11575"/>
                    <a:pt x="3194" y="11575"/>
                  </a:cubicBezTo>
                  <a:cubicBezTo>
                    <a:pt x="8205" y="11575"/>
                    <a:pt x="12992" y="9808"/>
                    <a:pt x="17681" y="8137"/>
                  </a:cubicBezTo>
                  <a:lnTo>
                    <a:pt x="18922" y="7696"/>
                  </a:lnTo>
                  <a:cubicBezTo>
                    <a:pt x="32146" y="2965"/>
                    <a:pt x="43520" y="694"/>
                    <a:pt x="53612" y="694"/>
                  </a:cubicBezTo>
                  <a:cubicBezTo>
                    <a:pt x="59036" y="694"/>
                    <a:pt x="64019" y="1304"/>
                    <a:pt x="68939" y="2713"/>
                  </a:cubicBezTo>
                  <a:cubicBezTo>
                    <a:pt x="73753" y="4016"/>
                    <a:pt x="76991" y="5782"/>
                    <a:pt x="79262" y="8221"/>
                  </a:cubicBezTo>
                  <a:cubicBezTo>
                    <a:pt x="84791" y="14192"/>
                    <a:pt x="83298" y="23212"/>
                    <a:pt x="82415" y="26891"/>
                  </a:cubicBezTo>
                  <a:cubicBezTo>
                    <a:pt x="81637" y="30045"/>
                    <a:pt x="80418" y="33198"/>
                    <a:pt x="79262" y="36163"/>
                  </a:cubicBezTo>
                  <a:cubicBezTo>
                    <a:pt x="78126" y="39316"/>
                    <a:pt x="76907" y="42575"/>
                    <a:pt x="76108" y="45897"/>
                  </a:cubicBezTo>
                  <a:cubicBezTo>
                    <a:pt x="75688" y="47642"/>
                    <a:pt x="75330" y="49660"/>
                    <a:pt x="76108" y="51405"/>
                  </a:cubicBezTo>
                  <a:cubicBezTo>
                    <a:pt x="76634" y="52562"/>
                    <a:pt x="77685" y="53508"/>
                    <a:pt x="79178" y="54475"/>
                  </a:cubicBezTo>
                  <a:cubicBezTo>
                    <a:pt x="81806" y="56052"/>
                    <a:pt x="84791" y="56767"/>
                    <a:pt x="87777" y="57460"/>
                  </a:cubicBezTo>
                  <a:cubicBezTo>
                    <a:pt x="90825" y="58154"/>
                    <a:pt x="93979" y="58869"/>
                    <a:pt x="96607" y="60614"/>
                  </a:cubicBezTo>
                  <a:cubicBezTo>
                    <a:pt x="100391" y="63158"/>
                    <a:pt x="102914" y="67804"/>
                    <a:pt x="103629" y="73313"/>
                  </a:cubicBezTo>
                  <a:cubicBezTo>
                    <a:pt x="104239" y="78401"/>
                    <a:pt x="103440" y="83467"/>
                    <a:pt x="102578" y="88471"/>
                  </a:cubicBezTo>
                  <a:lnTo>
                    <a:pt x="102578" y="88639"/>
                  </a:lnTo>
                  <a:lnTo>
                    <a:pt x="103271" y="88724"/>
                  </a:lnTo>
                  <a:lnTo>
                    <a:pt x="103271" y="88555"/>
                  </a:lnTo>
                  <a:cubicBezTo>
                    <a:pt x="104154" y="83573"/>
                    <a:pt x="104932" y="78401"/>
                    <a:pt x="104323" y="73313"/>
                  </a:cubicBezTo>
                  <a:cubicBezTo>
                    <a:pt x="103629" y="67531"/>
                    <a:pt x="101001" y="62716"/>
                    <a:pt x="97048" y="60088"/>
                  </a:cubicBezTo>
                  <a:cubicBezTo>
                    <a:pt x="94336" y="58238"/>
                    <a:pt x="91014" y="57460"/>
                    <a:pt x="87945" y="56767"/>
                  </a:cubicBezTo>
                  <a:cubicBezTo>
                    <a:pt x="85043" y="56052"/>
                    <a:pt x="82079" y="55358"/>
                    <a:pt x="79535" y="53865"/>
                  </a:cubicBezTo>
                  <a:cubicBezTo>
                    <a:pt x="78126" y="52982"/>
                    <a:pt x="77264" y="52120"/>
                    <a:pt x="76823" y="51153"/>
                  </a:cubicBezTo>
                  <a:cubicBezTo>
                    <a:pt x="76024" y="49576"/>
                    <a:pt x="76381" y="47642"/>
                    <a:pt x="76739" y="46065"/>
                  </a:cubicBezTo>
                  <a:cubicBezTo>
                    <a:pt x="77517" y="42743"/>
                    <a:pt x="78736" y="39590"/>
                    <a:pt x="79977" y="36436"/>
                  </a:cubicBezTo>
                  <a:cubicBezTo>
                    <a:pt x="81112" y="33366"/>
                    <a:pt x="82247" y="30213"/>
                    <a:pt x="83046" y="27059"/>
                  </a:cubicBezTo>
                  <a:cubicBezTo>
                    <a:pt x="83992" y="23296"/>
                    <a:pt x="85485" y="13919"/>
                    <a:pt x="79787" y="7696"/>
                  </a:cubicBezTo>
                  <a:cubicBezTo>
                    <a:pt x="77433" y="5152"/>
                    <a:pt x="74111" y="3323"/>
                    <a:pt x="69191" y="1998"/>
                  </a:cubicBezTo>
                  <a:cubicBezTo>
                    <a:pt x="64208" y="610"/>
                    <a:pt x="59120" y="1"/>
                    <a:pt x="53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 rot="4323690">
              <a:off x="-833851" y="22283"/>
              <a:ext cx="2280130" cy="1901175"/>
            </a:xfrm>
            <a:custGeom>
              <a:avLst/>
              <a:gdLst/>
              <a:ahLst/>
              <a:cxnLst/>
              <a:rect l="l" t="t" r="r" b="b"/>
              <a:pathLst>
                <a:path w="91204" h="76046" extrusionOk="0">
                  <a:moveTo>
                    <a:pt x="59751" y="1"/>
                  </a:moveTo>
                  <a:cubicBezTo>
                    <a:pt x="57817" y="1"/>
                    <a:pt x="55820" y="358"/>
                    <a:pt x="53969" y="695"/>
                  </a:cubicBezTo>
                  <a:cubicBezTo>
                    <a:pt x="53086" y="884"/>
                    <a:pt x="52224" y="968"/>
                    <a:pt x="51341" y="1136"/>
                  </a:cubicBezTo>
                  <a:cubicBezTo>
                    <a:pt x="47578" y="1662"/>
                    <a:pt x="43815" y="2461"/>
                    <a:pt x="40135" y="3596"/>
                  </a:cubicBezTo>
                  <a:cubicBezTo>
                    <a:pt x="32777" y="5782"/>
                    <a:pt x="25860" y="9104"/>
                    <a:pt x="19637" y="13498"/>
                  </a:cubicBezTo>
                  <a:cubicBezTo>
                    <a:pt x="19279" y="13667"/>
                    <a:pt x="19027" y="13919"/>
                    <a:pt x="18670" y="14108"/>
                  </a:cubicBezTo>
                  <a:cubicBezTo>
                    <a:pt x="16483" y="15601"/>
                    <a:pt x="14297" y="17178"/>
                    <a:pt x="11837" y="17787"/>
                  </a:cubicBezTo>
                  <a:cubicBezTo>
                    <a:pt x="10260" y="18229"/>
                    <a:pt x="8599" y="18313"/>
                    <a:pt x="6938" y="18313"/>
                  </a:cubicBezTo>
                  <a:cubicBezTo>
                    <a:pt x="4730" y="18313"/>
                    <a:pt x="2460" y="18313"/>
                    <a:pt x="526" y="17346"/>
                  </a:cubicBezTo>
                  <a:lnTo>
                    <a:pt x="357" y="17262"/>
                  </a:lnTo>
                  <a:lnTo>
                    <a:pt x="0" y="17871"/>
                  </a:lnTo>
                  <a:lnTo>
                    <a:pt x="189" y="17956"/>
                  </a:lnTo>
                  <a:cubicBezTo>
                    <a:pt x="2292" y="19007"/>
                    <a:pt x="4730" y="19007"/>
                    <a:pt x="6938" y="19007"/>
                  </a:cubicBezTo>
                  <a:cubicBezTo>
                    <a:pt x="8683" y="19007"/>
                    <a:pt x="10344" y="18923"/>
                    <a:pt x="12005" y="18481"/>
                  </a:cubicBezTo>
                  <a:cubicBezTo>
                    <a:pt x="14633" y="17787"/>
                    <a:pt x="16925" y="16211"/>
                    <a:pt x="19111" y="14718"/>
                  </a:cubicBezTo>
                  <a:cubicBezTo>
                    <a:pt x="19363" y="14444"/>
                    <a:pt x="19721" y="14276"/>
                    <a:pt x="19973" y="14024"/>
                  </a:cubicBezTo>
                  <a:cubicBezTo>
                    <a:pt x="26196" y="9714"/>
                    <a:pt x="33029" y="6476"/>
                    <a:pt x="40388" y="4290"/>
                  </a:cubicBezTo>
                  <a:cubicBezTo>
                    <a:pt x="43983" y="3154"/>
                    <a:pt x="47662" y="2355"/>
                    <a:pt x="51426" y="1830"/>
                  </a:cubicBezTo>
                  <a:cubicBezTo>
                    <a:pt x="52309" y="1662"/>
                    <a:pt x="53192" y="1493"/>
                    <a:pt x="54054" y="1409"/>
                  </a:cubicBezTo>
                  <a:cubicBezTo>
                    <a:pt x="55904" y="1052"/>
                    <a:pt x="57817" y="695"/>
                    <a:pt x="59751" y="695"/>
                  </a:cubicBezTo>
                  <a:cubicBezTo>
                    <a:pt x="60445" y="695"/>
                    <a:pt x="61160" y="779"/>
                    <a:pt x="61854" y="884"/>
                  </a:cubicBezTo>
                  <a:cubicBezTo>
                    <a:pt x="65091" y="1409"/>
                    <a:pt x="68855" y="3596"/>
                    <a:pt x="69654" y="7275"/>
                  </a:cubicBezTo>
                  <a:cubicBezTo>
                    <a:pt x="70263" y="10071"/>
                    <a:pt x="69212" y="12868"/>
                    <a:pt x="68161" y="15601"/>
                  </a:cubicBezTo>
                  <a:lnTo>
                    <a:pt x="67993" y="16021"/>
                  </a:lnTo>
                  <a:cubicBezTo>
                    <a:pt x="64398" y="25230"/>
                    <a:pt x="63262" y="33030"/>
                    <a:pt x="64650" y="39863"/>
                  </a:cubicBezTo>
                  <a:cubicBezTo>
                    <a:pt x="66143" y="47137"/>
                    <a:pt x="71588" y="55274"/>
                    <a:pt x="80250" y="57019"/>
                  </a:cubicBezTo>
                  <a:cubicBezTo>
                    <a:pt x="80860" y="57208"/>
                    <a:pt x="81385" y="57292"/>
                    <a:pt x="81995" y="57376"/>
                  </a:cubicBezTo>
                  <a:cubicBezTo>
                    <a:pt x="83319" y="57544"/>
                    <a:pt x="84728" y="57734"/>
                    <a:pt x="85947" y="58343"/>
                  </a:cubicBezTo>
                  <a:cubicBezTo>
                    <a:pt x="88744" y="59647"/>
                    <a:pt x="90510" y="63074"/>
                    <a:pt x="90152" y="66585"/>
                  </a:cubicBezTo>
                  <a:cubicBezTo>
                    <a:pt x="89879" y="70348"/>
                    <a:pt x="87608" y="73502"/>
                    <a:pt x="85779" y="75415"/>
                  </a:cubicBezTo>
                  <a:lnTo>
                    <a:pt x="85674" y="75604"/>
                  </a:lnTo>
                  <a:lnTo>
                    <a:pt x="86200" y="76046"/>
                  </a:lnTo>
                  <a:lnTo>
                    <a:pt x="86305" y="75941"/>
                  </a:lnTo>
                  <a:cubicBezTo>
                    <a:pt x="89017" y="72976"/>
                    <a:pt x="90594" y="69739"/>
                    <a:pt x="90846" y="66669"/>
                  </a:cubicBezTo>
                  <a:cubicBezTo>
                    <a:pt x="91204" y="62906"/>
                    <a:pt x="89269" y="59226"/>
                    <a:pt x="86305" y="57734"/>
                  </a:cubicBezTo>
                  <a:cubicBezTo>
                    <a:pt x="84980" y="57124"/>
                    <a:pt x="83488" y="56851"/>
                    <a:pt x="82100" y="56682"/>
                  </a:cubicBezTo>
                  <a:cubicBezTo>
                    <a:pt x="81574" y="56598"/>
                    <a:pt x="80944" y="56493"/>
                    <a:pt x="80334" y="56409"/>
                  </a:cubicBezTo>
                  <a:cubicBezTo>
                    <a:pt x="72008" y="54664"/>
                    <a:pt x="66752" y="46780"/>
                    <a:pt x="65365" y="39674"/>
                  </a:cubicBezTo>
                  <a:cubicBezTo>
                    <a:pt x="64040" y="33030"/>
                    <a:pt x="65091" y="25314"/>
                    <a:pt x="68602" y="16295"/>
                  </a:cubicBezTo>
                  <a:lnTo>
                    <a:pt x="68771" y="15853"/>
                  </a:lnTo>
                  <a:cubicBezTo>
                    <a:pt x="69906" y="13057"/>
                    <a:pt x="71062" y="10156"/>
                    <a:pt x="70347" y="7191"/>
                  </a:cubicBezTo>
                  <a:cubicBezTo>
                    <a:pt x="69485" y="3154"/>
                    <a:pt x="65449" y="695"/>
                    <a:pt x="61938" y="169"/>
                  </a:cubicBezTo>
                  <a:cubicBezTo>
                    <a:pt x="61244" y="85"/>
                    <a:pt x="60550" y="1"/>
                    <a:pt x="59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 rot="4323690">
              <a:off x="-401683" y="27058"/>
              <a:ext cx="1609971" cy="1005013"/>
            </a:xfrm>
            <a:custGeom>
              <a:avLst/>
              <a:gdLst/>
              <a:ahLst/>
              <a:cxnLst/>
              <a:rect l="l" t="t" r="r" b="b"/>
              <a:pathLst>
                <a:path w="64398" h="40200" extrusionOk="0">
                  <a:moveTo>
                    <a:pt x="57292" y="695"/>
                  </a:moveTo>
                  <a:cubicBezTo>
                    <a:pt x="60529" y="695"/>
                    <a:pt x="62295" y="1746"/>
                    <a:pt x="62632" y="3932"/>
                  </a:cubicBezTo>
                  <a:cubicBezTo>
                    <a:pt x="63683" y="9882"/>
                    <a:pt x="56156" y="17430"/>
                    <a:pt x="53781" y="19617"/>
                  </a:cubicBezTo>
                  <a:cubicBezTo>
                    <a:pt x="49050" y="24074"/>
                    <a:pt x="43268" y="27417"/>
                    <a:pt x="37319" y="30654"/>
                  </a:cubicBezTo>
                  <a:cubicBezTo>
                    <a:pt x="30233" y="34691"/>
                    <a:pt x="22076" y="39148"/>
                    <a:pt x="13309" y="39506"/>
                  </a:cubicBezTo>
                  <a:lnTo>
                    <a:pt x="12531" y="39506"/>
                  </a:lnTo>
                  <a:cubicBezTo>
                    <a:pt x="9735" y="39506"/>
                    <a:pt x="7632" y="38980"/>
                    <a:pt x="5950" y="37845"/>
                  </a:cubicBezTo>
                  <a:cubicBezTo>
                    <a:pt x="5004" y="37130"/>
                    <a:pt x="4205" y="36352"/>
                    <a:pt x="3680" y="35301"/>
                  </a:cubicBezTo>
                  <a:cubicBezTo>
                    <a:pt x="799" y="30486"/>
                    <a:pt x="4121" y="24074"/>
                    <a:pt x="8410" y="20310"/>
                  </a:cubicBezTo>
                  <a:cubicBezTo>
                    <a:pt x="14802" y="14529"/>
                    <a:pt x="23400" y="11564"/>
                    <a:pt x="31011" y="8936"/>
                  </a:cubicBezTo>
                  <a:cubicBezTo>
                    <a:pt x="31705" y="8663"/>
                    <a:pt x="32861" y="8137"/>
                    <a:pt x="34333" y="7528"/>
                  </a:cubicBezTo>
                  <a:cubicBezTo>
                    <a:pt x="40031" y="5152"/>
                    <a:pt x="50732" y="695"/>
                    <a:pt x="57292" y="695"/>
                  </a:cubicBezTo>
                  <a:close/>
                  <a:moveTo>
                    <a:pt x="57292" y="1"/>
                  </a:moveTo>
                  <a:cubicBezTo>
                    <a:pt x="50543" y="1"/>
                    <a:pt x="39863" y="4458"/>
                    <a:pt x="34081" y="6918"/>
                  </a:cubicBezTo>
                  <a:cubicBezTo>
                    <a:pt x="32588" y="7528"/>
                    <a:pt x="31453" y="7969"/>
                    <a:pt x="30759" y="8221"/>
                  </a:cubicBezTo>
                  <a:cubicBezTo>
                    <a:pt x="23127" y="10934"/>
                    <a:pt x="14465" y="13919"/>
                    <a:pt x="7885" y="19785"/>
                  </a:cubicBezTo>
                  <a:cubicBezTo>
                    <a:pt x="3427" y="23822"/>
                    <a:pt x="0" y="30486"/>
                    <a:pt x="3070" y="35637"/>
                  </a:cubicBezTo>
                  <a:cubicBezTo>
                    <a:pt x="3680" y="36794"/>
                    <a:pt x="4563" y="37656"/>
                    <a:pt x="5530" y="38370"/>
                  </a:cubicBezTo>
                  <a:cubicBezTo>
                    <a:pt x="7359" y="39590"/>
                    <a:pt x="9630" y="40200"/>
                    <a:pt x="12531" y="40200"/>
                  </a:cubicBezTo>
                  <a:lnTo>
                    <a:pt x="13309" y="40200"/>
                  </a:lnTo>
                  <a:cubicBezTo>
                    <a:pt x="22244" y="39842"/>
                    <a:pt x="30486" y="35301"/>
                    <a:pt x="37676" y="31264"/>
                  </a:cubicBezTo>
                  <a:cubicBezTo>
                    <a:pt x="43710" y="27942"/>
                    <a:pt x="49408" y="24599"/>
                    <a:pt x="54222" y="20142"/>
                  </a:cubicBezTo>
                  <a:cubicBezTo>
                    <a:pt x="56682" y="17956"/>
                    <a:pt x="64398" y="10156"/>
                    <a:pt x="63347" y="3848"/>
                  </a:cubicBezTo>
                  <a:cubicBezTo>
                    <a:pt x="62905" y="1220"/>
                    <a:pt x="60887" y="1"/>
                    <a:pt x="57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rot="4323690">
              <a:off x="-117966" y="89187"/>
              <a:ext cx="657034" cy="464681"/>
            </a:xfrm>
            <a:custGeom>
              <a:avLst/>
              <a:gdLst/>
              <a:ahLst/>
              <a:cxnLst/>
              <a:rect l="l" t="t" r="r" b="b"/>
              <a:pathLst>
                <a:path w="26281" h="18587" extrusionOk="0">
                  <a:moveTo>
                    <a:pt x="20310" y="716"/>
                  </a:moveTo>
                  <a:cubicBezTo>
                    <a:pt x="22770" y="716"/>
                    <a:pt x="25482" y="1767"/>
                    <a:pt x="25482" y="4921"/>
                  </a:cubicBezTo>
                  <a:cubicBezTo>
                    <a:pt x="25566" y="6750"/>
                    <a:pt x="24431" y="8495"/>
                    <a:pt x="22244" y="10429"/>
                  </a:cubicBezTo>
                  <a:cubicBezTo>
                    <a:pt x="19007" y="13141"/>
                    <a:pt x="15159" y="15244"/>
                    <a:pt x="10849" y="16736"/>
                  </a:cubicBezTo>
                  <a:cubicBezTo>
                    <a:pt x="8410" y="17535"/>
                    <a:pt x="6476" y="17872"/>
                    <a:pt x="4731" y="17872"/>
                  </a:cubicBezTo>
                  <a:cubicBezTo>
                    <a:pt x="3848" y="17872"/>
                    <a:pt x="3154" y="17788"/>
                    <a:pt x="2355" y="17619"/>
                  </a:cubicBezTo>
                  <a:cubicBezTo>
                    <a:pt x="1914" y="17535"/>
                    <a:pt x="1220" y="17346"/>
                    <a:pt x="968" y="16905"/>
                  </a:cubicBezTo>
                  <a:cubicBezTo>
                    <a:pt x="778" y="16568"/>
                    <a:pt x="694" y="16127"/>
                    <a:pt x="694" y="15769"/>
                  </a:cubicBezTo>
                  <a:cubicBezTo>
                    <a:pt x="778" y="12700"/>
                    <a:pt x="2439" y="9546"/>
                    <a:pt x="5257" y="7191"/>
                  </a:cubicBezTo>
                  <a:cubicBezTo>
                    <a:pt x="8494" y="4395"/>
                    <a:pt x="12615" y="2902"/>
                    <a:pt x="16547" y="1494"/>
                  </a:cubicBezTo>
                  <a:lnTo>
                    <a:pt x="17430" y="1136"/>
                  </a:lnTo>
                  <a:cubicBezTo>
                    <a:pt x="18313" y="884"/>
                    <a:pt x="19259" y="716"/>
                    <a:pt x="20310" y="716"/>
                  </a:cubicBezTo>
                  <a:close/>
                  <a:moveTo>
                    <a:pt x="20310" y="1"/>
                  </a:moveTo>
                  <a:cubicBezTo>
                    <a:pt x="19259" y="1"/>
                    <a:pt x="18124" y="190"/>
                    <a:pt x="17262" y="527"/>
                  </a:cubicBezTo>
                  <a:lnTo>
                    <a:pt x="16294" y="800"/>
                  </a:lnTo>
                  <a:cubicBezTo>
                    <a:pt x="12258" y="2293"/>
                    <a:pt x="8137" y="3764"/>
                    <a:pt x="4815" y="6666"/>
                  </a:cubicBezTo>
                  <a:cubicBezTo>
                    <a:pt x="1830" y="9210"/>
                    <a:pt x="85" y="12531"/>
                    <a:pt x="1" y="15769"/>
                  </a:cubicBezTo>
                  <a:cubicBezTo>
                    <a:pt x="1" y="16211"/>
                    <a:pt x="85" y="16736"/>
                    <a:pt x="337" y="17262"/>
                  </a:cubicBezTo>
                  <a:cubicBezTo>
                    <a:pt x="778" y="17956"/>
                    <a:pt x="1661" y="18229"/>
                    <a:pt x="2271" y="18313"/>
                  </a:cubicBezTo>
                  <a:cubicBezTo>
                    <a:pt x="2965" y="18481"/>
                    <a:pt x="3848" y="18587"/>
                    <a:pt x="4731" y="18587"/>
                  </a:cubicBezTo>
                  <a:cubicBezTo>
                    <a:pt x="6560" y="18587"/>
                    <a:pt x="8578" y="18229"/>
                    <a:pt x="11038" y="17346"/>
                  </a:cubicBezTo>
                  <a:cubicBezTo>
                    <a:pt x="15495" y="15958"/>
                    <a:pt x="19364" y="13751"/>
                    <a:pt x="22686" y="10955"/>
                  </a:cubicBezTo>
                  <a:cubicBezTo>
                    <a:pt x="25041" y="8936"/>
                    <a:pt x="26281" y="6918"/>
                    <a:pt x="26197" y="4921"/>
                  </a:cubicBezTo>
                  <a:cubicBezTo>
                    <a:pt x="26197" y="1241"/>
                    <a:pt x="23043" y="1"/>
                    <a:pt x="2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rot="4323690">
              <a:off x="528450" y="721113"/>
              <a:ext cx="363755" cy="267228"/>
            </a:xfrm>
            <a:custGeom>
              <a:avLst/>
              <a:gdLst/>
              <a:ahLst/>
              <a:cxnLst/>
              <a:rect l="l" t="t" r="r" b="b"/>
              <a:pathLst>
                <a:path w="14550" h="10689" extrusionOk="0">
                  <a:moveTo>
                    <a:pt x="10177" y="702"/>
                  </a:moveTo>
                  <a:cubicBezTo>
                    <a:pt x="11754" y="702"/>
                    <a:pt x="12889" y="1143"/>
                    <a:pt x="13330" y="2026"/>
                  </a:cubicBezTo>
                  <a:cubicBezTo>
                    <a:pt x="13751" y="2909"/>
                    <a:pt x="13499" y="4129"/>
                    <a:pt x="12531" y="5538"/>
                  </a:cubicBezTo>
                  <a:cubicBezTo>
                    <a:pt x="10415" y="8300"/>
                    <a:pt x="7002" y="10022"/>
                    <a:pt x="3569" y="10022"/>
                  </a:cubicBezTo>
                  <a:cubicBezTo>
                    <a:pt x="3319" y="10022"/>
                    <a:pt x="3068" y="10013"/>
                    <a:pt x="2818" y="9995"/>
                  </a:cubicBezTo>
                  <a:cubicBezTo>
                    <a:pt x="2461" y="9995"/>
                    <a:pt x="2019" y="9911"/>
                    <a:pt x="1767" y="9742"/>
                  </a:cubicBezTo>
                  <a:cubicBezTo>
                    <a:pt x="884" y="9385"/>
                    <a:pt x="716" y="8334"/>
                    <a:pt x="716" y="7451"/>
                  </a:cubicBezTo>
                  <a:cubicBezTo>
                    <a:pt x="800" y="5790"/>
                    <a:pt x="1935" y="4045"/>
                    <a:pt x="3680" y="2909"/>
                  </a:cubicBezTo>
                  <a:cubicBezTo>
                    <a:pt x="5530" y="1585"/>
                    <a:pt x="7801" y="807"/>
                    <a:pt x="9735" y="702"/>
                  </a:cubicBezTo>
                  <a:close/>
                  <a:moveTo>
                    <a:pt x="10113" y="0"/>
                  </a:moveTo>
                  <a:cubicBezTo>
                    <a:pt x="9989" y="0"/>
                    <a:pt x="9863" y="3"/>
                    <a:pt x="9735" y="8"/>
                  </a:cubicBezTo>
                  <a:cubicBezTo>
                    <a:pt x="7633" y="92"/>
                    <a:pt x="5257" y="975"/>
                    <a:pt x="3344" y="2279"/>
                  </a:cubicBezTo>
                  <a:cubicBezTo>
                    <a:pt x="1325" y="3603"/>
                    <a:pt x="190" y="5538"/>
                    <a:pt x="1" y="7451"/>
                  </a:cubicBezTo>
                  <a:cubicBezTo>
                    <a:pt x="1" y="8502"/>
                    <a:pt x="274" y="9827"/>
                    <a:pt x="1410" y="10436"/>
                  </a:cubicBezTo>
                  <a:cubicBezTo>
                    <a:pt x="1851" y="10604"/>
                    <a:pt x="2293" y="10689"/>
                    <a:pt x="2713" y="10689"/>
                  </a:cubicBezTo>
                  <a:lnTo>
                    <a:pt x="3512" y="10689"/>
                  </a:lnTo>
                  <a:cubicBezTo>
                    <a:pt x="7191" y="10689"/>
                    <a:pt x="10870" y="8859"/>
                    <a:pt x="13057" y="5874"/>
                  </a:cubicBezTo>
                  <a:cubicBezTo>
                    <a:pt x="14192" y="4381"/>
                    <a:pt x="14550" y="2909"/>
                    <a:pt x="13940" y="1753"/>
                  </a:cubicBezTo>
                  <a:cubicBezTo>
                    <a:pt x="13446" y="608"/>
                    <a:pt x="12026" y="0"/>
                    <a:pt x="1011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rot="4323690">
              <a:off x="-1135241" y="583618"/>
              <a:ext cx="1964751" cy="928787"/>
            </a:xfrm>
            <a:custGeom>
              <a:avLst/>
              <a:gdLst/>
              <a:ahLst/>
              <a:cxnLst/>
              <a:rect l="l" t="t" r="r" b="b"/>
              <a:pathLst>
                <a:path w="78589" h="37151" extrusionOk="0">
                  <a:moveTo>
                    <a:pt x="48524" y="1"/>
                  </a:moveTo>
                  <a:cubicBezTo>
                    <a:pt x="47746" y="1"/>
                    <a:pt x="46863" y="85"/>
                    <a:pt x="46085" y="358"/>
                  </a:cubicBezTo>
                  <a:cubicBezTo>
                    <a:pt x="43710" y="1052"/>
                    <a:pt x="41607" y="2545"/>
                    <a:pt x="39694" y="3932"/>
                  </a:cubicBezTo>
                  <a:cubicBezTo>
                    <a:pt x="39168" y="4290"/>
                    <a:pt x="38727" y="4647"/>
                    <a:pt x="38285" y="4899"/>
                  </a:cubicBezTo>
                  <a:cubicBezTo>
                    <a:pt x="33282" y="8494"/>
                    <a:pt x="27164" y="11291"/>
                    <a:pt x="19195" y="13751"/>
                  </a:cubicBezTo>
                  <a:cubicBezTo>
                    <a:pt x="15600" y="14886"/>
                    <a:pt x="10786" y="16126"/>
                    <a:pt x="6055" y="16126"/>
                  </a:cubicBezTo>
                  <a:cubicBezTo>
                    <a:pt x="4037" y="16126"/>
                    <a:pt x="2103" y="15937"/>
                    <a:pt x="273" y="15496"/>
                  </a:cubicBezTo>
                  <a:lnTo>
                    <a:pt x="84" y="15411"/>
                  </a:lnTo>
                  <a:lnTo>
                    <a:pt x="0" y="16126"/>
                  </a:lnTo>
                  <a:lnTo>
                    <a:pt x="168" y="16126"/>
                  </a:lnTo>
                  <a:cubicBezTo>
                    <a:pt x="1934" y="16652"/>
                    <a:pt x="3953" y="16820"/>
                    <a:pt x="6055" y="16820"/>
                  </a:cubicBezTo>
                  <a:cubicBezTo>
                    <a:pt x="10870" y="16820"/>
                    <a:pt x="15768" y="15496"/>
                    <a:pt x="19448" y="14444"/>
                  </a:cubicBezTo>
                  <a:cubicBezTo>
                    <a:pt x="27500" y="12006"/>
                    <a:pt x="33555" y="9104"/>
                    <a:pt x="38727" y="5509"/>
                  </a:cubicBezTo>
                  <a:cubicBezTo>
                    <a:pt x="39168" y="5173"/>
                    <a:pt x="39589" y="4899"/>
                    <a:pt x="40030" y="4563"/>
                  </a:cubicBezTo>
                  <a:cubicBezTo>
                    <a:pt x="41965" y="3154"/>
                    <a:pt x="43983" y="1662"/>
                    <a:pt x="46254" y="968"/>
                  </a:cubicBezTo>
                  <a:cubicBezTo>
                    <a:pt x="46947" y="779"/>
                    <a:pt x="47746" y="694"/>
                    <a:pt x="48524" y="694"/>
                  </a:cubicBezTo>
                  <a:cubicBezTo>
                    <a:pt x="50900" y="694"/>
                    <a:pt x="52918" y="1662"/>
                    <a:pt x="53780" y="3238"/>
                  </a:cubicBezTo>
                  <a:cubicBezTo>
                    <a:pt x="54495" y="4563"/>
                    <a:pt x="54495" y="5951"/>
                    <a:pt x="54495" y="7527"/>
                  </a:cubicBezTo>
                  <a:cubicBezTo>
                    <a:pt x="54579" y="8494"/>
                    <a:pt x="54579" y="9546"/>
                    <a:pt x="54832" y="10597"/>
                  </a:cubicBezTo>
                  <a:cubicBezTo>
                    <a:pt x="55462" y="13393"/>
                    <a:pt x="57565" y="15769"/>
                    <a:pt x="61496" y="18124"/>
                  </a:cubicBezTo>
                  <a:cubicBezTo>
                    <a:pt x="63956" y="19616"/>
                    <a:pt x="66500" y="20857"/>
                    <a:pt x="69212" y="21803"/>
                  </a:cubicBezTo>
                  <a:lnTo>
                    <a:pt x="69906" y="22076"/>
                  </a:lnTo>
                  <a:cubicBezTo>
                    <a:pt x="72807" y="23127"/>
                    <a:pt x="75856" y="24263"/>
                    <a:pt x="77096" y="26975"/>
                  </a:cubicBezTo>
                  <a:cubicBezTo>
                    <a:pt x="77874" y="28468"/>
                    <a:pt x="77790" y="30486"/>
                    <a:pt x="76907" y="32315"/>
                  </a:cubicBezTo>
                  <a:cubicBezTo>
                    <a:pt x="76213" y="33808"/>
                    <a:pt x="74994" y="35216"/>
                    <a:pt x="73228" y="36520"/>
                  </a:cubicBezTo>
                  <a:lnTo>
                    <a:pt x="73144" y="36625"/>
                  </a:lnTo>
                  <a:lnTo>
                    <a:pt x="73501" y="37151"/>
                  </a:lnTo>
                  <a:lnTo>
                    <a:pt x="73669" y="37046"/>
                  </a:lnTo>
                  <a:cubicBezTo>
                    <a:pt x="75519" y="35742"/>
                    <a:pt x="76823" y="34249"/>
                    <a:pt x="77622" y="32588"/>
                  </a:cubicBezTo>
                  <a:cubicBezTo>
                    <a:pt x="78484" y="30654"/>
                    <a:pt x="78589" y="28384"/>
                    <a:pt x="77790" y="26639"/>
                  </a:cubicBezTo>
                  <a:cubicBezTo>
                    <a:pt x="76381" y="23737"/>
                    <a:pt x="73060" y="22518"/>
                    <a:pt x="70074" y="21382"/>
                  </a:cubicBezTo>
                  <a:lnTo>
                    <a:pt x="69464" y="21193"/>
                  </a:lnTo>
                  <a:cubicBezTo>
                    <a:pt x="66836" y="20142"/>
                    <a:pt x="64208" y="18923"/>
                    <a:pt x="61854" y="17514"/>
                  </a:cubicBezTo>
                  <a:cubicBezTo>
                    <a:pt x="58174" y="15243"/>
                    <a:pt x="56072" y="13057"/>
                    <a:pt x="55546" y="10429"/>
                  </a:cubicBezTo>
                  <a:cubicBezTo>
                    <a:pt x="55273" y="9462"/>
                    <a:pt x="55273" y="8494"/>
                    <a:pt x="55189" y="7443"/>
                  </a:cubicBezTo>
                  <a:cubicBezTo>
                    <a:pt x="55189" y="5951"/>
                    <a:pt x="55189" y="4374"/>
                    <a:pt x="54411" y="2986"/>
                  </a:cubicBezTo>
                  <a:cubicBezTo>
                    <a:pt x="53360" y="1052"/>
                    <a:pt x="51152" y="1"/>
                    <a:pt x="485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rot="4323690">
              <a:off x="-1175255" y="626162"/>
              <a:ext cx="1724022" cy="648108"/>
            </a:xfrm>
            <a:custGeom>
              <a:avLst/>
              <a:gdLst/>
              <a:ahLst/>
              <a:cxnLst/>
              <a:rect l="l" t="t" r="r" b="b"/>
              <a:pathLst>
                <a:path w="68960" h="25924" extrusionOk="0">
                  <a:moveTo>
                    <a:pt x="44593" y="1"/>
                  </a:moveTo>
                  <a:cubicBezTo>
                    <a:pt x="44151" y="1"/>
                    <a:pt x="43626" y="1"/>
                    <a:pt x="43205" y="85"/>
                  </a:cubicBezTo>
                  <a:cubicBezTo>
                    <a:pt x="41103" y="442"/>
                    <a:pt x="39168" y="1578"/>
                    <a:pt x="37318" y="2629"/>
                  </a:cubicBezTo>
                  <a:lnTo>
                    <a:pt x="36709" y="2881"/>
                  </a:lnTo>
                  <a:cubicBezTo>
                    <a:pt x="29707" y="6834"/>
                    <a:pt x="18586" y="11564"/>
                    <a:pt x="5971" y="11564"/>
                  </a:cubicBezTo>
                  <a:cubicBezTo>
                    <a:pt x="4037" y="11564"/>
                    <a:pt x="2102" y="11480"/>
                    <a:pt x="273" y="11207"/>
                  </a:cubicBezTo>
                  <a:lnTo>
                    <a:pt x="105" y="11207"/>
                  </a:lnTo>
                  <a:lnTo>
                    <a:pt x="0" y="11922"/>
                  </a:lnTo>
                  <a:lnTo>
                    <a:pt x="189" y="11922"/>
                  </a:lnTo>
                  <a:cubicBezTo>
                    <a:pt x="2102" y="12174"/>
                    <a:pt x="4037" y="12258"/>
                    <a:pt x="5971" y="12258"/>
                  </a:cubicBezTo>
                  <a:cubicBezTo>
                    <a:pt x="18754" y="12258"/>
                    <a:pt x="29960" y="7528"/>
                    <a:pt x="37066" y="3512"/>
                  </a:cubicBezTo>
                  <a:lnTo>
                    <a:pt x="37676" y="3154"/>
                  </a:lnTo>
                  <a:cubicBezTo>
                    <a:pt x="39421" y="2187"/>
                    <a:pt x="41355" y="1136"/>
                    <a:pt x="43373" y="779"/>
                  </a:cubicBezTo>
                  <a:cubicBezTo>
                    <a:pt x="43731" y="695"/>
                    <a:pt x="44151" y="695"/>
                    <a:pt x="44593" y="695"/>
                  </a:cubicBezTo>
                  <a:cubicBezTo>
                    <a:pt x="46611" y="695"/>
                    <a:pt x="48356" y="1494"/>
                    <a:pt x="49239" y="2797"/>
                  </a:cubicBezTo>
                  <a:cubicBezTo>
                    <a:pt x="49765" y="3596"/>
                    <a:pt x="49933" y="4563"/>
                    <a:pt x="50206" y="5509"/>
                  </a:cubicBezTo>
                  <a:cubicBezTo>
                    <a:pt x="50290" y="5867"/>
                    <a:pt x="50374" y="6140"/>
                    <a:pt x="50458" y="6392"/>
                  </a:cubicBezTo>
                  <a:cubicBezTo>
                    <a:pt x="51615" y="10513"/>
                    <a:pt x="54579" y="13835"/>
                    <a:pt x="58174" y="14970"/>
                  </a:cubicBezTo>
                  <a:cubicBezTo>
                    <a:pt x="59057" y="15243"/>
                    <a:pt x="60024" y="15412"/>
                    <a:pt x="60886" y="15601"/>
                  </a:cubicBezTo>
                  <a:cubicBezTo>
                    <a:pt x="61601" y="15685"/>
                    <a:pt x="62211" y="15769"/>
                    <a:pt x="62905" y="15937"/>
                  </a:cubicBezTo>
                  <a:cubicBezTo>
                    <a:pt x="64124" y="16295"/>
                    <a:pt x="65806" y="16904"/>
                    <a:pt x="66584" y="18313"/>
                  </a:cubicBezTo>
                  <a:cubicBezTo>
                    <a:pt x="68077" y="20857"/>
                    <a:pt x="66058" y="24095"/>
                    <a:pt x="65091" y="25398"/>
                  </a:cubicBezTo>
                  <a:lnTo>
                    <a:pt x="65007" y="25482"/>
                  </a:lnTo>
                  <a:lnTo>
                    <a:pt x="65533" y="25924"/>
                  </a:lnTo>
                  <a:lnTo>
                    <a:pt x="65617" y="25756"/>
                  </a:lnTo>
                  <a:cubicBezTo>
                    <a:pt x="66668" y="24431"/>
                    <a:pt x="68960" y="20857"/>
                    <a:pt x="67194" y="17956"/>
                  </a:cubicBezTo>
                  <a:cubicBezTo>
                    <a:pt x="66416" y="16736"/>
                    <a:pt x="65007" y="15769"/>
                    <a:pt x="63073" y="15243"/>
                  </a:cubicBezTo>
                  <a:cubicBezTo>
                    <a:pt x="62379" y="15075"/>
                    <a:pt x="61685" y="14970"/>
                    <a:pt x="60971" y="14886"/>
                  </a:cubicBezTo>
                  <a:cubicBezTo>
                    <a:pt x="60109" y="14718"/>
                    <a:pt x="59226" y="14550"/>
                    <a:pt x="58448" y="14276"/>
                  </a:cubicBezTo>
                  <a:cubicBezTo>
                    <a:pt x="55021" y="13225"/>
                    <a:pt x="52224" y="10071"/>
                    <a:pt x="51089" y="6224"/>
                  </a:cubicBezTo>
                  <a:cubicBezTo>
                    <a:pt x="50984" y="5951"/>
                    <a:pt x="50984" y="5614"/>
                    <a:pt x="50900" y="5341"/>
                  </a:cubicBezTo>
                  <a:cubicBezTo>
                    <a:pt x="50648" y="4290"/>
                    <a:pt x="50374" y="3323"/>
                    <a:pt x="49765" y="2356"/>
                  </a:cubicBezTo>
                  <a:cubicBezTo>
                    <a:pt x="48798" y="884"/>
                    <a:pt x="46884" y="1"/>
                    <a:pt x="44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rot="4323690">
              <a:off x="-1152593" y="613057"/>
              <a:ext cx="1329842" cy="400530"/>
            </a:xfrm>
            <a:custGeom>
              <a:avLst/>
              <a:gdLst/>
              <a:ahLst/>
              <a:cxnLst/>
              <a:rect l="l" t="t" r="r" b="b"/>
              <a:pathLst>
                <a:path w="53193" h="16021" extrusionOk="0">
                  <a:moveTo>
                    <a:pt x="39421" y="0"/>
                  </a:moveTo>
                  <a:cubicBezTo>
                    <a:pt x="38896" y="0"/>
                    <a:pt x="38370" y="84"/>
                    <a:pt x="37844" y="168"/>
                  </a:cubicBezTo>
                  <a:cubicBezTo>
                    <a:pt x="36541" y="526"/>
                    <a:pt x="35406" y="1136"/>
                    <a:pt x="34270" y="1745"/>
                  </a:cubicBezTo>
                  <a:cubicBezTo>
                    <a:pt x="33997" y="1829"/>
                    <a:pt x="33829" y="1914"/>
                    <a:pt x="33640" y="2019"/>
                  </a:cubicBezTo>
                  <a:cubicBezTo>
                    <a:pt x="23127" y="7443"/>
                    <a:pt x="10870" y="8410"/>
                    <a:pt x="190" y="9272"/>
                  </a:cubicBezTo>
                  <a:lnTo>
                    <a:pt x="1" y="9272"/>
                  </a:lnTo>
                  <a:lnTo>
                    <a:pt x="1" y="9987"/>
                  </a:lnTo>
                  <a:lnTo>
                    <a:pt x="190" y="9987"/>
                  </a:lnTo>
                  <a:cubicBezTo>
                    <a:pt x="11038" y="9104"/>
                    <a:pt x="23317" y="8137"/>
                    <a:pt x="33997" y="2628"/>
                  </a:cubicBezTo>
                  <a:cubicBezTo>
                    <a:pt x="34165" y="2544"/>
                    <a:pt x="34354" y="2439"/>
                    <a:pt x="34523" y="2355"/>
                  </a:cubicBezTo>
                  <a:cubicBezTo>
                    <a:pt x="35658" y="1745"/>
                    <a:pt x="36793" y="1136"/>
                    <a:pt x="38034" y="862"/>
                  </a:cubicBezTo>
                  <a:cubicBezTo>
                    <a:pt x="38465" y="765"/>
                    <a:pt x="38903" y="717"/>
                    <a:pt x="39330" y="717"/>
                  </a:cubicBezTo>
                  <a:cubicBezTo>
                    <a:pt x="40384" y="717"/>
                    <a:pt x="41376" y="1009"/>
                    <a:pt x="42049" y="1577"/>
                  </a:cubicBezTo>
                  <a:cubicBezTo>
                    <a:pt x="42848" y="2187"/>
                    <a:pt x="43290" y="3238"/>
                    <a:pt x="43731" y="4289"/>
                  </a:cubicBezTo>
                  <a:cubicBezTo>
                    <a:pt x="44068" y="4983"/>
                    <a:pt x="44341" y="5782"/>
                    <a:pt x="44867" y="6392"/>
                  </a:cubicBezTo>
                  <a:cubicBezTo>
                    <a:pt x="45918" y="7969"/>
                    <a:pt x="47663" y="8852"/>
                    <a:pt x="49324" y="9629"/>
                  </a:cubicBezTo>
                  <a:lnTo>
                    <a:pt x="49408" y="9629"/>
                  </a:lnTo>
                  <a:cubicBezTo>
                    <a:pt x="49597" y="9798"/>
                    <a:pt x="49849" y="9903"/>
                    <a:pt x="50039" y="9987"/>
                  </a:cubicBezTo>
                  <a:cubicBezTo>
                    <a:pt x="50732" y="10323"/>
                    <a:pt x="51510" y="10765"/>
                    <a:pt x="51952" y="11374"/>
                  </a:cubicBezTo>
                  <a:cubicBezTo>
                    <a:pt x="52225" y="11900"/>
                    <a:pt x="52309" y="12531"/>
                    <a:pt x="52393" y="13056"/>
                  </a:cubicBezTo>
                  <a:cubicBezTo>
                    <a:pt x="52477" y="13918"/>
                    <a:pt x="52477" y="14886"/>
                    <a:pt x="52393" y="15769"/>
                  </a:cubicBezTo>
                  <a:lnTo>
                    <a:pt x="52393" y="15937"/>
                  </a:lnTo>
                  <a:lnTo>
                    <a:pt x="53087" y="16021"/>
                  </a:lnTo>
                  <a:lnTo>
                    <a:pt x="53087" y="15853"/>
                  </a:lnTo>
                  <a:cubicBezTo>
                    <a:pt x="53192" y="14886"/>
                    <a:pt x="53192" y="13918"/>
                    <a:pt x="53087" y="12951"/>
                  </a:cubicBezTo>
                  <a:cubicBezTo>
                    <a:pt x="53003" y="12342"/>
                    <a:pt x="52919" y="11648"/>
                    <a:pt x="52561" y="11038"/>
                  </a:cubicBezTo>
                  <a:cubicBezTo>
                    <a:pt x="52036" y="10239"/>
                    <a:pt x="51174" y="9714"/>
                    <a:pt x="50375" y="9377"/>
                  </a:cubicBezTo>
                  <a:cubicBezTo>
                    <a:pt x="50123" y="9188"/>
                    <a:pt x="49849" y="9104"/>
                    <a:pt x="49681" y="9020"/>
                  </a:cubicBezTo>
                  <a:cubicBezTo>
                    <a:pt x="48104" y="8221"/>
                    <a:pt x="46443" y="7443"/>
                    <a:pt x="45392" y="6034"/>
                  </a:cubicBezTo>
                  <a:cubicBezTo>
                    <a:pt x="44951" y="5425"/>
                    <a:pt x="44677" y="4731"/>
                    <a:pt x="44341" y="4016"/>
                  </a:cubicBezTo>
                  <a:cubicBezTo>
                    <a:pt x="43899" y="2881"/>
                    <a:pt x="43458" y="1745"/>
                    <a:pt x="42491" y="967"/>
                  </a:cubicBezTo>
                  <a:cubicBezTo>
                    <a:pt x="41713" y="337"/>
                    <a:pt x="40662" y="0"/>
                    <a:pt x="3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rot="4323690">
              <a:off x="-863160" y="858287"/>
              <a:ext cx="602383" cy="123927"/>
            </a:xfrm>
            <a:custGeom>
              <a:avLst/>
              <a:gdLst/>
              <a:ahLst/>
              <a:cxnLst/>
              <a:rect l="l" t="t" r="r" b="b"/>
              <a:pathLst>
                <a:path w="24095" h="4957" extrusionOk="0">
                  <a:moveTo>
                    <a:pt x="14407" y="0"/>
                  </a:moveTo>
                  <a:cubicBezTo>
                    <a:pt x="13030" y="0"/>
                    <a:pt x="11526" y="189"/>
                    <a:pt x="9903" y="562"/>
                  </a:cubicBezTo>
                  <a:cubicBezTo>
                    <a:pt x="8767" y="920"/>
                    <a:pt x="7527" y="1277"/>
                    <a:pt x="6307" y="1613"/>
                  </a:cubicBezTo>
                  <a:cubicBezTo>
                    <a:pt x="4373" y="2328"/>
                    <a:pt x="2271" y="2938"/>
                    <a:pt x="168" y="3190"/>
                  </a:cubicBezTo>
                  <a:lnTo>
                    <a:pt x="0" y="3190"/>
                  </a:lnTo>
                  <a:lnTo>
                    <a:pt x="84" y="3905"/>
                  </a:lnTo>
                  <a:lnTo>
                    <a:pt x="273" y="3905"/>
                  </a:lnTo>
                  <a:cubicBezTo>
                    <a:pt x="2460" y="3632"/>
                    <a:pt x="4562" y="2938"/>
                    <a:pt x="6581" y="2328"/>
                  </a:cubicBezTo>
                  <a:cubicBezTo>
                    <a:pt x="7716" y="1971"/>
                    <a:pt x="8935" y="1613"/>
                    <a:pt x="10071" y="1277"/>
                  </a:cubicBezTo>
                  <a:cubicBezTo>
                    <a:pt x="11633" y="895"/>
                    <a:pt x="13083" y="703"/>
                    <a:pt x="14412" y="703"/>
                  </a:cubicBezTo>
                  <a:cubicBezTo>
                    <a:pt x="16445" y="703"/>
                    <a:pt x="18192" y="1152"/>
                    <a:pt x="19616" y="2055"/>
                  </a:cubicBezTo>
                  <a:cubicBezTo>
                    <a:pt x="20141" y="2412"/>
                    <a:pt x="20667" y="2854"/>
                    <a:pt x="21109" y="3190"/>
                  </a:cubicBezTo>
                  <a:cubicBezTo>
                    <a:pt x="21907" y="3905"/>
                    <a:pt x="22685" y="4515"/>
                    <a:pt x="23653" y="4956"/>
                  </a:cubicBezTo>
                  <a:lnTo>
                    <a:pt x="23821" y="4956"/>
                  </a:lnTo>
                  <a:lnTo>
                    <a:pt x="24094" y="4326"/>
                  </a:lnTo>
                  <a:lnTo>
                    <a:pt x="23926" y="4241"/>
                  </a:lnTo>
                  <a:cubicBezTo>
                    <a:pt x="23043" y="3905"/>
                    <a:pt x="22349" y="3274"/>
                    <a:pt x="21550" y="2665"/>
                  </a:cubicBezTo>
                  <a:cubicBezTo>
                    <a:pt x="21109" y="2223"/>
                    <a:pt x="20583" y="1887"/>
                    <a:pt x="19973" y="1445"/>
                  </a:cubicBezTo>
                  <a:cubicBezTo>
                    <a:pt x="18463" y="477"/>
                    <a:pt x="16596" y="0"/>
                    <a:pt x="14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rot="5400000">
              <a:off x="7603127" y="274588"/>
              <a:ext cx="2157848" cy="1257686"/>
            </a:xfrm>
            <a:custGeom>
              <a:avLst/>
              <a:gdLst/>
              <a:ahLst/>
              <a:cxnLst/>
              <a:rect l="l" t="t" r="r" b="b"/>
              <a:pathLst>
                <a:path w="63705" h="37130" extrusionOk="0">
                  <a:moveTo>
                    <a:pt x="61938" y="0"/>
                  </a:moveTo>
                  <a:lnTo>
                    <a:pt x="61413" y="421"/>
                  </a:lnTo>
                  <a:lnTo>
                    <a:pt x="61497" y="610"/>
                  </a:lnTo>
                  <a:cubicBezTo>
                    <a:pt x="62653" y="1998"/>
                    <a:pt x="62990" y="4100"/>
                    <a:pt x="62464" y="6392"/>
                  </a:cubicBezTo>
                  <a:cubicBezTo>
                    <a:pt x="62128" y="8137"/>
                    <a:pt x="61245" y="9882"/>
                    <a:pt x="60362" y="11564"/>
                  </a:cubicBezTo>
                  <a:lnTo>
                    <a:pt x="60025" y="12089"/>
                  </a:lnTo>
                  <a:cubicBezTo>
                    <a:pt x="58533" y="15054"/>
                    <a:pt x="57208" y="18039"/>
                    <a:pt x="56073" y="21109"/>
                  </a:cubicBezTo>
                  <a:lnTo>
                    <a:pt x="55989" y="21277"/>
                  </a:lnTo>
                  <a:cubicBezTo>
                    <a:pt x="55379" y="22938"/>
                    <a:pt x="54769" y="24599"/>
                    <a:pt x="53361" y="25650"/>
                  </a:cubicBezTo>
                  <a:cubicBezTo>
                    <a:pt x="52036" y="26701"/>
                    <a:pt x="50123" y="26890"/>
                    <a:pt x="48273" y="26890"/>
                  </a:cubicBezTo>
                  <a:cubicBezTo>
                    <a:pt x="44951" y="26890"/>
                    <a:pt x="41440" y="26617"/>
                    <a:pt x="38118" y="26281"/>
                  </a:cubicBezTo>
                  <a:lnTo>
                    <a:pt x="38034" y="26281"/>
                  </a:lnTo>
                  <a:cubicBezTo>
                    <a:pt x="34880" y="25923"/>
                    <a:pt x="31537" y="25650"/>
                    <a:pt x="28215" y="25650"/>
                  </a:cubicBezTo>
                  <a:lnTo>
                    <a:pt x="25861" y="25650"/>
                  </a:lnTo>
                  <a:cubicBezTo>
                    <a:pt x="16400" y="26176"/>
                    <a:pt x="7023" y="30128"/>
                    <a:pt x="106" y="36520"/>
                  </a:cubicBezTo>
                  <a:lnTo>
                    <a:pt x="1" y="36604"/>
                  </a:lnTo>
                  <a:lnTo>
                    <a:pt x="442" y="37129"/>
                  </a:lnTo>
                  <a:lnTo>
                    <a:pt x="632" y="37045"/>
                  </a:lnTo>
                  <a:cubicBezTo>
                    <a:pt x="7464" y="30738"/>
                    <a:pt x="16652" y="26890"/>
                    <a:pt x="25861" y="26365"/>
                  </a:cubicBezTo>
                  <a:lnTo>
                    <a:pt x="28215" y="26365"/>
                  </a:lnTo>
                  <a:cubicBezTo>
                    <a:pt x="31453" y="26365"/>
                    <a:pt x="34796" y="26617"/>
                    <a:pt x="38034" y="26974"/>
                  </a:cubicBezTo>
                  <a:cubicBezTo>
                    <a:pt x="41356" y="27227"/>
                    <a:pt x="44867" y="27584"/>
                    <a:pt x="48273" y="27584"/>
                  </a:cubicBezTo>
                  <a:cubicBezTo>
                    <a:pt x="50291" y="27584"/>
                    <a:pt x="52309" y="27416"/>
                    <a:pt x="53802" y="26176"/>
                  </a:cubicBezTo>
                  <a:cubicBezTo>
                    <a:pt x="55295" y="25040"/>
                    <a:pt x="55989" y="23295"/>
                    <a:pt x="56682" y="21550"/>
                  </a:cubicBezTo>
                  <a:lnTo>
                    <a:pt x="56682" y="21361"/>
                  </a:lnTo>
                  <a:cubicBezTo>
                    <a:pt x="57818" y="18291"/>
                    <a:pt x="59226" y="15327"/>
                    <a:pt x="60719" y="12426"/>
                  </a:cubicBezTo>
                  <a:lnTo>
                    <a:pt x="60971" y="11816"/>
                  </a:lnTo>
                  <a:cubicBezTo>
                    <a:pt x="61854" y="10155"/>
                    <a:pt x="62737" y="8410"/>
                    <a:pt x="63179" y="6476"/>
                  </a:cubicBezTo>
                  <a:cubicBezTo>
                    <a:pt x="63705" y="4016"/>
                    <a:pt x="63347" y="1745"/>
                    <a:pt x="62023" y="168"/>
                  </a:cubicBezTo>
                  <a:lnTo>
                    <a:pt x="6193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rot="5400000">
              <a:off x="7892635" y="344026"/>
              <a:ext cx="1858008" cy="961437"/>
            </a:xfrm>
            <a:custGeom>
              <a:avLst/>
              <a:gdLst/>
              <a:ahLst/>
              <a:cxnLst/>
              <a:rect l="l" t="t" r="r" b="b"/>
              <a:pathLst>
                <a:path w="54853" h="28384" extrusionOk="0">
                  <a:moveTo>
                    <a:pt x="52834" y="0"/>
                  </a:moveTo>
                  <a:lnTo>
                    <a:pt x="52225" y="358"/>
                  </a:lnTo>
                  <a:lnTo>
                    <a:pt x="52393" y="526"/>
                  </a:lnTo>
                  <a:cubicBezTo>
                    <a:pt x="53612" y="2271"/>
                    <a:pt x="54138" y="4731"/>
                    <a:pt x="53802" y="7275"/>
                  </a:cubicBezTo>
                  <a:cubicBezTo>
                    <a:pt x="53528" y="9819"/>
                    <a:pt x="52666" y="12174"/>
                    <a:pt x="51699" y="14192"/>
                  </a:cubicBezTo>
                  <a:cubicBezTo>
                    <a:pt x="50900" y="16042"/>
                    <a:pt x="49933" y="18039"/>
                    <a:pt x="48272" y="19448"/>
                  </a:cubicBezTo>
                  <a:cubicBezTo>
                    <a:pt x="46779" y="20667"/>
                    <a:pt x="44677" y="21466"/>
                    <a:pt x="42238" y="21719"/>
                  </a:cubicBezTo>
                  <a:lnTo>
                    <a:pt x="40472" y="21719"/>
                  </a:lnTo>
                  <a:cubicBezTo>
                    <a:pt x="39169" y="21719"/>
                    <a:pt x="37760" y="21635"/>
                    <a:pt x="36456" y="21550"/>
                  </a:cubicBezTo>
                  <a:cubicBezTo>
                    <a:pt x="36099" y="21550"/>
                    <a:pt x="35742" y="21466"/>
                    <a:pt x="35405" y="21466"/>
                  </a:cubicBezTo>
                  <a:cubicBezTo>
                    <a:pt x="33029" y="21298"/>
                    <a:pt x="30591" y="21193"/>
                    <a:pt x="28131" y="21193"/>
                  </a:cubicBezTo>
                  <a:cubicBezTo>
                    <a:pt x="24367" y="21193"/>
                    <a:pt x="20415" y="21466"/>
                    <a:pt x="16652" y="21908"/>
                  </a:cubicBezTo>
                  <a:cubicBezTo>
                    <a:pt x="11480" y="22518"/>
                    <a:pt x="5004" y="23737"/>
                    <a:pt x="189" y="27690"/>
                  </a:cubicBezTo>
                  <a:lnTo>
                    <a:pt x="0" y="27858"/>
                  </a:lnTo>
                  <a:lnTo>
                    <a:pt x="442" y="28383"/>
                  </a:lnTo>
                  <a:lnTo>
                    <a:pt x="631" y="28215"/>
                  </a:lnTo>
                  <a:cubicBezTo>
                    <a:pt x="5361" y="24347"/>
                    <a:pt x="11669" y="23127"/>
                    <a:pt x="16736" y="22602"/>
                  </a:cubicBezTo>
                  <a:cubicBezTo>
                    <a:pt x="20499" y="22076"/>
                    <a:pt x="24367" y="21908"/>
                    <a:pt x="28131" y="21908"/>
                  </a:cubicBezTo>
                  <a:cubicBezTo>
                    <a:pt x="30591" y="21908"/>
                    <a:pt x="33029" y="21992"/>
                    <a:pt x="35405" y="22160"/>
                  </a:cubicBezTo>
                  <a:cubicBezTo>
                    <a:pt x="35742" y="22160"/>
                    <a:pt x="36099" y="22244"/>
                    <a:pt x="36456" y="22244"/>
                  </a:cubicBezTo>
                  <a:cubicBezTo>
                    <a:pt x="37760" y="22349"/>
                    <a:pt x="39084" y="22434"/>
                    <a:pt x="40472" y="22434"/>
                  </a:cubicBezTo>
                  <a:lnTo>
                    <a:pt x="42238" y="22434"/>
                  </a:lnTo>
                  <a:cubicBezTo>
                    <a:pt x="44866" y="22160"/>
                    <a:pt x="47137" y="21298"/>
                    <a:pt x="48714" y="19974"/>
                  </a:cubicBezTo>
                  <a:cubicBezTo>
                    <a:pt x="50459" y="18481"/>
                    <a:pt x="51510" y="16378"/>
                    <a:pt x="52393" y="14465"/>
                  </a:cubicBezTo>
                  <a:cubicBezTo>
                    <a:pt x="53276" y="12447"/>
                    <a:pt x="54243" y="9987"/>
                    <a:pt x="54495" y="7359"/>
                  </a:cubicBezTo>
                  <a:cubicBezTo>
                    <a:pt x="54853" y="4647"/>
                    <a:pt x="54243" y="2019"/>
                    <a:pt x="52918" y="85"/>
                  </a:cubicBezTo>
                  <a:lnTo>
                    <a:pt x="528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 rot="5400000">
              <a:off x="8280053" y="351156"/>
              <a:ext cx="1572429" cy="721417"/>
            </a:xfrm>
            <a:custGeom>
              <a:avLst/>
              <a:gdLst/>
              <a:ahLst/>
              <a:cxnLst/>
              <a:rect l="l" t="t" r="r" b="b"/>
              <a:pathLst>
                <a:path w="46422" h="21298" extrusionOk="0">
                  <a:moveTo>
                    <a:pt x="31095" y="694"/>
                  </a:moveTo>
                  <a:cubicBezTo>
                    <a:pt x="32062" y="694"/>
                    <a:pt x="32945" y="694"/>
                    <a:pt x="33807" y="799"/>
                  </a:cubicBezTo>
                  <a:cubicBezTo>
                    <a:pt x="37150" y="967"/>
                    <a:pt x="42217" y="1325"/>
                    <a:pt x="44320" y="4563"/>
                  </a:cubicBezTo>
                  <a:cubicBezTo>
                    <a:pt x="45560" y="6476"/>
                    <a:pt x="45728" y="9545"/>
                    <a:pt x="44845" y="12699"/>
                  </a:cubicBezTo>
                  <a:cubicBezTo>
                    <a:pt x="44235" y="14717"/>
                    <a:pt x="43268" y="16378"/>
                    <a:pt x="42133" y="17429"/>
                  </a:cubicBezTo>
                  <a:cubicBezTo>
                    <a:pt x="40031" y="19364"/>
                    <a:pt x="37066" y="19532"/>
                    <a:pt x="34165" y="19721"/>
                  </a:cubicBezTo>
                  <a:cubicBezTo>
                    <a:pt x="33639" y="19805"/>
                    <a:pt x="33114" y="19805"/>
                    <a:pt x="32672" y="19889"/>
                  </a:cubicBezTo>
                  <a:cubicBezTo>
                    <a:pt x="28467" y="20247"/>
                    <a:pt x="24346" y="20499"/>
                    <a:pt x="20499" y="20499"/>
                  </a:cubicBezTo>
                  <a:cubicBezTo>
                    <a:pt x="19805" y="20499"/>
                    <a:pt x="19006" y="20499"/>
                    <a:pt x="18228" y="20583"/>
                  </a:cubicBezTo>
                  <a:lnTo>
                    <a:pt x="14991" y="20583"/>
                  </a:lnTo>
                  <a:cubicBezTo>
                    <a:pt x="12089" y="20583"/>
                    <a:pt x="8410" y="20415"/>
                    <a:pt x="5530" y="18922"/>
                  </a:cubicBezTo>
                  <a:cubicBezTo>
                    <a:pt x="3154" y="17703"/>
                    <a:pt x="1409" y="15159"/>
                    <a:pt x="1052" y="12447"/>
                  </a:cubicBezTo>
                  <a:cubicBezTo>
                    <a:pt x="694" y="10071"/>
                    <a:pt x="1136" y="8242"/>
                    <a:pt x="2376" y="6749"/>
                  </a:cubicBezTo>
                  <a:cubicBezTo>
                    <a:pt x="5004" y="3322"/>
                    <a:pt x="11038" y="2628"/>
                    <a:pt x="15411" y="2103"/>
                  </a:cubicBezTo>
                  <a:cubicBezTo>
                    <a:pt x="16294" y="2019"/>
                    <a:pt x="17261" y="1850"/>
                    <a:pt x="18228" y="1745"/>
                  </a:cubicBezTo>
                  <a:cubicBezTo>
                    <a:pt x="22433" y="1220"/>
                    <a:pt x="26806" y="694"/>
                    <a:pt x="31095" y="694"/>
                  </a:cubicBezTo>
                  <a:close/>
                  <a:moveTo>
                    <a:pt x="31095" y="0"/>
                  </a:moveTo>
                  <a:cubicBezTo>
                    <a:pt x="26806" y="0"/>
                    <a:pt x="22433" y="526"/>
                    <a:pt x="18144" y="1051"/>
                  </a:cubicBezTo>
                  <a:cubicBezTo>
                    <a:pt x="17177" y="1136"/>
                    <a:pt x="16210" y="1325"/>
                    <a:pt x="15327" y="1409"/>
                  </a:cubicBezTo>
                  <a:cubicBezTo>
                    <a:pt x="10786" y="1934"/>
                    <a:pt x="4647" y="2628"/>
                    <a:pt x="1745" y="6308"/>
                  </a:cubicBezTo>
                  <a:cubicBezTo>
                    <a:pt x="526" y="7884"/>
                    <a:pt x="0" y="9987"/>
                    <a:pt x="358" y="12531"/>
                  </a:cubicBezTo>
                  <a:cubicBezTo>
                    <a:pt x="694" y="15516"/>
                    <a:pt x="2628" y="18144"/>
                    <a:pt x="5256" y="19532"/>
                  </a:cubicBezTo>
                  <a:cubicBezTo>
                    <a:pt x="8242" y="21109"/>
                    <a:pt x="12005" y="21298"/>
                    <a:pt x="14991" y="21298"/>
                  </a:cubicBezTo>
                  <a:lnTo>
                    <a:pt x="18228" y="21298"/>
                  </a:lnTo>
                  <a:cubicBezTo>
                    <a:pt x="19006" y="21193"/>
                    <a:pt x="19805" y="21193"/>
                    <a:pt x="20499" y="21193"/>
                  </a:cubicBezTo>
                  <a:cubicBezTo>
                    <a:pt x="24452" y="21193"/>
                    <a:pt x="28467" y="20941"/>
                    <a:pt x="32672" y="20583"/>
                  </a:cubicBezTo>
                  <a:cubicBezTo>
                    <a:pt x="33198" y="20499"/>
                    <a:pt x="33723" y="20499"/>
                    <a:pt x="34249" y="20415"/>
                  </a:cubicBezTo>
                  <a:cubicBezTo>
                    <a:pt x="37234" y="20247"/>
                    <a:pt x="40304" y="19973"/>
                    <a:pt x="42575" y="17955"/>
                  </a:cubicBezTo>
                  <a:cubicBezTo>
                    <a:pt x="43794" y="16820"/>
                    <a:pt x="44845" y="14991"/>
                    <a:pt x="45560" y="12888"/>
                  </a:cubicBezTo>
                  <a:cubicBezTo>
                    <a:pt x="46422" y="9545"/>
                    <a:pt x="46254" y="6308"/>
                    <a:pt x="44845" y="4205"/>
                  </a:cubicBezTo>
                  <a:cubicBezTo>
                    <a:pt x="42575" y="610"/>
                    <a:pt x="37318" y="274"/>
                    <a:pt x="33913" y="84"/>
                  </a:cubicBezTo>
                  <a:cubicBezTo>
                    <a:pt x="33030" y="0"/>
                    <a:pt x="32062" y="0"/>
                    <a:pt x="3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 rot="5400000">
              <a:off x="8554724" y="510152"/>
              <a:ext cx="999882" cy="430486"/>
            </a:xfrm>
            <a:custGeom>
              <a:avLst/>
              <a:gdLst/>
              <a:ahLst/>
              <a:cxnLst/>
              <a:rect l="l" t="t" r="r" b="b"/>
              <a:pathLst>
                <a:path w="29519" h="12709" extrusionOk="0">
                  <a:moveTo>
                    <a:pt x="20226" y="703"/>
                  </a:moveTo>
                  <a:cubicBezTo>
                    <a:pt x="23485" y="788"/>
                    <a:pt x="25755" y="1418"/>
                    <a:pt x="27059" y="2638"/>
                  </a:cubicBezTo>
                  <a:cubicBezTo>
                    <a:pt x="28383" y="3773"/>
                    <a:pt x="28825" y="5707"/>
                    <a:pt x="28026" y="7452"/>
                  </a:cubicBezTo>
                  <a:cubicBezTo>
                    <a:pt x="27584" y="8588"/>
                    <a:pt x="26807" y="9555"/>
                    <a:pt x="25755" y="10164"/>
                  </a:cubicBezTo>
                  <a:cubicBezTo>
                    <a:pt x="24263" y="11132"/>
                    <a:pt x="22433" y="11216"/>
                    <a:pt x="20667" y="11300"/>
                  </a:cubicBezTo>
                  <a:lnTo>
                    <a:pt x="20226" y="11405"/>
                  </a:lnTo>
                  <a:lnTo>
                    <a:pt x="19805" y="11405"/>
                  </a:lnTo>
                  <a:lnTo>
                    <a:pt x="18649" y="11489"/>
                  </a:lnTo>
                  <a:cubicBezTo>
                    <a:pt x="16547" y="11657"/>
                    <a:pt x="14360" y="11825"/>
                    <a:pt x="12258" y="11930"/>
                  </a:cubicBezTo>
                  <a:lnTo>
                    <a:pt x="11396" y="11930"/>
                  </a:lnTo>
                  <a:cubicBezTo>
                    <a:pt x="10513" y="12015"/>
                    <a:pt x="9630" y="12015"/>
                    <a:pt x="8768" y="12015"/>
                  </a:cubicBezTo>
                  <a:cubicBezTo>
                    <a:pt x="7359" y="12015"/>
                    <a:pt x="6224" y="11930"/>
                    <a:pt x="5257" y="11741"/>
                  </a:cubicBezTo>
                  <a:cubicBezTo>
                    <a:pt x="4374" y="11489"/>
                    <a:pt x="3680" y="11216"/>
                    <a:pt x="3070" y="10879"/>
                  </a:cubicBezTo>
                  <a:cubicBezTo>
                    <a:pt x="1830" y="10080"/>
                    <a:pt x="1052" y="8672"/>
                    <a:pt x="968" y="7200"/>
                  </a:cubicBezTo>
                  <a:cubicBezTo>
                    <a:pt x="694" y="3079"/>
                    <a:pt x="4815" y="2469"/>
                    <a:pt x="8242" y="1944"/>
                  </a:cubicBezTo>
                  <a:lnTo>
                    <a:pt x="8494" y="1944"/>
                  </a:lnTo>
                  <a:cubicBezTo>
                    <a:pt x="8936" y="1839"/>
                    <a:pt x="9461" y="1755"/>
                    <a:pt x="9903" y="1671"/>
                  </a:cubicBezTo>
                  <a:lnTo>
                    <a:pt x="10071" y="1671"/>
                  </a:lnTo>
                  <a:cubicBezTo>
                    <a:pt x="13141" y="1145"/>
                    <a:pt x="16294" y="703"/>
                    <a:pt x="19364" y="703"/>
                  </a:cubicBezTo>
                  <a:close/>
                  <a:moveTo>
                    <a:pt x="19578" y="1"/>
                  </a:moveTo>
                  <a:cubicBezTo>
                    <a:pt x="16319" y="1"/>
                    <a:pt x="13071" y="489"/>
                    <a:pt x="9987" y="977"/>
                  </a:cubicBezTo>
                  <a:lnTo>
                    <a:pt x="8410" y="1229"/>
                  </a:lnTo>
                  <a:lnTo>
                    <a:pt x="8053" y="1229"/>
                  </a:lnTo>
                  <a:cubicBezTo>
                    <a:pt x="4647" y="1755"/>
                    <a:pt x="1" y="2469"/>
                    <a:pt x="253" y="7284"/>
                  </a:cubicBezTo>
                  <a:cubicBezTo>
                    <a:pt x="358" y="8945"/>
                    <a:pt x="1220" y="10522"/>
                    <a:pt x="2629" y="11489"/>
                  </a:cubicBezTo>
                  <a:cubicBezTo>
                    <a:pt x="3322" y="11825"/>
                    <a:pt x="4121" y="12183"/>
                    <a:pt x="5088" y="12351"/>
                  </a:cubicBezTo>
                  <a:cubicBezTo>
                    <a:pt x="6140" y="12624"/>
                    <a:pt x="7275" y="12708"/>
                    <a:pt x="8768" y="12708"/>
                  </a:cubicBezTo>
                  <a:cubicBezTo>
                    <a:pt x="9630" y="12708"/>
                    <a:pt x="10597" y="12708"/>
                    <a:pt x="11396" y="12624"/>
                  </a:cubicBezTo>
                  <a:lnTo>
                    <a:pt x="12258" y="12624"/>
                  </a:lnTo>
                  <a:cubicBezTo>
                    <a:pt x="14444" y="12540"/>
                    <a:pt x="16652" y="12351"/>
                    <a:pt x="18754" y="12183"/>
                  </a:cubicBezTo>
                  <a:lnTo>
                    <a:pt x="19890" y="12099"/>
                  </a:lnTo>
                  <a:cubicBezTo>
                    <a:pt x="19974" y="12099"/>
                    <a:pt x="20142" y="12099"/>
                    <a:pt x="20226" y="12015"/>
                  </a:cubicBezTo>
                  <a:lnTo>
                    <a:pt x="20667" y="12015"/>
                  </a:lnTo>
                  <a:cubicBezTo>
                    <a:pt x="22602" y="11930"/>
                    <a:pt x="24536" y="11825"/>
                    <a:pt x="26113" y="10774"/>
                  </a:cubicBezTo>
                  <a:cubicBezTo>
                    <a:pt x="27248" y="10080"/>
                    <a:pt x="28215" y="9029"/>
                    <a:pt x="28741" y="7726"/>
                  </a:cubicBezTo>
                  <a:cubicBezTo>
                    <a:pt x="29519" y="5623"/>
                    <a:pt x="29077" y="3521"/>
                    <a:pt x="27584" y="2112"/>
                  </a:cubicBezTo>
                  <a:cubicBezTo>
                    <a:pt x="26113" y="788"/>
                    <a:pt x="23653" y="94"/>
                    <a:pt x="20331" y="10"/>
                  </a:cubicBezTo>
                  <a:cubicBezTo>
                    <a:pt x="20080" y="4"/>
                    <a:pt x="19829" y="1"/>
                    <a:pt x="19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 rot="5400000">
              <a:off x="8833391" y="655227"/>
              <a:ext cx="424456" cy="146024"/>
            </a:xfrm>
            <a:custGeom>
              <a:avLst/>
              <a:gdLst/>
              <a:ahLst/>
              <a:cxnLst/>
              <a:rect l="l" t="t" r="r" b="b"/>
              <a:pathLst>
                <a:path w="12531" h="4311" extrusionOk="0">
                  <a:moveTo>
                    <a:pt x="8158" y="716"/>
                  </a:moveTo>
                  <a:cubicBezTo>
                    <a:pt x="8852" y="716"/>
                    <a:pt x="9546" y="800"/>
                    <a:pt x="10260" y="884"/>
                  </a:cubicBezTo>
                  <a:cubicBezTo>
                    <a:pt x="11227" y="968"/>
                    <a:pt x="11837" y="1325"/>
                    <a:pt x="11837" y="1851"/>
                  </a:cubicBezTo>
                  <a:cubicBezTo>
                    <a:pt x="11837" y="2377"/>
                    <a:pt x="11038" y="3070"/>
                    <a:pt x="9819" y="3154"/>
                  </a:cubicBezTo>
                  <a:cubicBezTo>
                    <a:pt x="9377" y="3154"/>
                    <a:pt x="8936" y="3154"/>
                    <a:pt x="8494" y="3070"/>
                  </a:cubicBezTo>
                  <a:lnTo>
                    <a:pt x="7443" y="3070"/>
                  </a:lnTo>
                  <a:cubicBezTo>
                    <a:pt x="6665" y="3070"/>
                    <a:pt x="5866" y="3154"/>
                    <a:pt x="5088" y="3344"/>
                  </a:cubicBezTo>
                  <a:cubicBezTo>
                    <a:pt x="4289" y="3428"/>
                    <a:pt x="3512" y="3596"/>
                    <a:pt x="2818" y="3596"/>
                  </a:cubicBezTo>
                  <a:cubicBezTo>
                    <a:pt x="2376" y="3596"/>
                    <a:pt x="1935" y="3512"/>
                    <a:pt x="1493" y="3428"/>
                  </a:cubicBezTo>
                  <a:cubicBezTo>
                    <a:pt x="1136" y="3344"/>
                    <a:pt x="968" y="3260"/>
                    <a:pt x="883" y="3070"/>
                  </a:cubicBezTo>
                  <a:cubicBezTo>
                    <a:pt x="799" y="2818"/>
                    <a:pt x="883" y="2545"/>
                    <a:pt x="1052" y="2377"/>
                  </a:cubicBezTo>
                  <a:cubicBezTo>
                    <a:pt x="1241" y="2103"/>
                    <a:pt x="1577" y="1935"/>
                    <a:pt x="1935" y="1851"/>
                  </a:cubicBezTo>
                  <a:cubicBezTo>
                    <a:pt x="3764" y="1157"/>
                    <a:pt x="5971" y="716"/>
                    <a:pt x="8158" y="716"/>
                  </a:cubicBezTo>
                  <a:close/>
                  <a:moveTo>
                    <a:pt x="8158" y="1"/>
                  </a:moveTo>
                  <a:cubicBezTo>
                    <a:pt x="5866" y="1"/>
                    <a:pt x="3596" y="442"/>
                    <a:pt x="1661" y="1241"/>
                  </a:cubicBezTo>
                  <a:cubicBezTo>
                    <a:pt x="1325" y="1325"/>
                    <a:pt x="883" y="1494"/>
                    <a:pt x="526" y="1935"/>
                  </a:cubicBezTo>
                  <a:cubicBezTo>
                    <a:pt x="190" y="2377"/>
                    <a:pt x="0" y="2986"/>
                    <a:pt x="274" y="3428"/>
                  </a:cubicBezTo>
                  <a:cubicBezTo>
                    <a:pt x="442" y="3680"/>
                    <a:pt x="799" y="3953"/>
                    <a:pt x="1325" y="4122"/>
                  </a:cubicBezTo>
                  <a:cubicBezTo>
                    <a:pt x="1767" y="4206"/>
                    <a:pt x="2292" y="4311"/>
                    <a:pt x="2818" y="4311"/>
                  </a:cubicBezTo>
                  <a:cubicBezTo>
                    <a:pt x="3596" y="4311"/>
                    <a:pt x="4395" y="4122"/>
                    <a:pt x="5172" y="4037"/>
                  </a:cubicBezTo>
                  <a:cubicBezTo>
                    <a:pt x="5971" y="3869"/>
                    <a:pt x="6665" y="3785"/>
                    <a:pt x="7443" y="3785"/>
                  </a:cubicBezTo>
                  <a:lnTo>
                    <a:pt x="8410" y="3785"/>
                  </a:lnTo>
                  <a:cubicBezTo>
                    <a:pt x="8852" y="3869"/>
                    <a:pt x="9377" y="3869"/>
                    <a:pt x="9819" y="3869"/>
                  </a:cubicBezTo>
                  <a:cubicBezTo>
                    <a:pt x="11564" y="3785"/>
                    <a:pt x="12531" y="2734"/>
                    <a:pt x="12531" y="1851"/>
                  </a:cubicBezTo>
                  <a:cubicBezTo>
                    <a:pt x="12531" y="1157"/>
                    <a:pt x="12005" y="358"/>
                    <a:pt x="10344" y="190"/>
                  </a:cubicBezTo>
                  <a:cubicBezTo>
                    <a:pt x="9651" y="106"/>
                    <a:pt x="8936" y="1"/>
                    <a:pt x="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2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5" name="Google Shape;795;p28"/>
          <p:cNvGrpSpPr/>
          <p:nvPr/>
        </p:nvGrpSpPr>
        <p:grpSpPr>
          <a:xfrm>
            <a:off x="-598034" y="-113725"/>
            <a:ext cx="3029169" cy="5388136"/>
            <a:chOff x="-598034" y="-113725"/>
            <a:chExt cx="3029169" cy="5388136"/>
          </a:xfrm>
        </p:grpSpPr>
        <p:sp>
          <p:nvSpPr>
            <p:cNvPr id="796" name="Google Shape;796;p28"/>
            <p:cNvSpPr/>
            <p:nvPr/>
          </p:nvSpPr>
          <p:spPr>
            <a:xfrm flipH="1">
              <a:off x="-458686" y="-113725"/>
              <a:ext cx="2889821" cy="1609950"/>
            </a:xfrm>
            <a:custGeom>
              <a:avLst/>
              <a:gdLst/>
              <a:ahLst/>
              <a:cxnLst/>
              <a:rect l="l" t="t" r="r" b="b"/>
              <a:pathLst>
                <a:path w="94085" h="64398" extrusionOk="0">
                  <a:moveTo>
                    <a:pt x="48357" y="0"/>
                  </a:moveTo>
                  <a:cubicBezTo>
                    <a:pt x="37067" y="0"/>
                    <a:pt x="27080" y="1682"/>
                    <a:pt x="17787" y="5172"/>
                  </a:cubicBezTo>
                  <a:cubicBezTo>
                    <a:pt x="8768" y="8515"/>
                    <a:pt x="3238" y="13330"/>
                    <a:pt x="1325" y="19364"/>
                  </a:cubicBezTo>
                  <a:cubicBezTo>
                    <a:pt x="442" y="22076"/>
                    <a:pt x="358" y="24893"/>
                    <a:pt x="274" y="27689"/>
                  </a:cubicBezTo>
                  <a:cubicBezTo>
                    <a:pt x="190" y="33639"/>
                    <a:pt x="1" y="39778"/>
                    <a:pt x="1767" y="45728"/>
                  </a:cubicBezTo>
                  <a:cubicBezTo>
                    <a:pt x="2818" y="49155"/>
                    <a:pt x="4563" y="52666"/>
                    <a:pt x="7107" y="56345"/>
                  </a:cubicBezTo>
                  <a:cubicBezTo>
                    <a:pt x="8600" y="58448"/>
                    <a:pt x="10429" y="60887"/>
                    <a:pt x="13057" y="62211"/>
                  </a:cubicBezTo>
                  <a:cubicBezTo>
                    <a:pt x="15327" y="63431"/>
                    <a:pt x="17787" y="63704"/>
                    <a:pt x="20415" y="63872"/>
                  </a:cubicBezTo>
                  <a:cubicBezTo>
                    <a:pt x="23485" y="64124"/>
                    <a:pt x="26723" y="64314"/>
                    <a:pt x="29792" y="64398"/>
                  </a:cubicBezTo>
                  <a:lnTo>
                    <a:pt x="30759" y="64398"/>
                  </a:lnTo>
                  <a:cubicBezTo>
                    <a:pt x="32063" y="64398"/>
                    <a:pt x="33640" y="64314"/>
                    <a:pt x="35048" y="63704"/>
                  </a:cubicBezTo>
                  <a:cubicBezTo>
                    <a:pt x="37151" y="62821"/>
                    <a:pt x="38559" y="60971"/>
                    <a:pt x="39695" y="59583"/>
                  </a:cubicBezTo>
                  <a:lnTo>
                    <a:pt x="53445" y="42322"/>
                  </a:lnTo>
                  <a:cubicBezTo>
                    <a:pt x="55904" y="39253"/>
                    <a:pt x="58343" y="36099"/>
                    <a:pt x="61770" y="34081"/>
                  </a:cubicBezTo>
                  <a:cubicBezTo>
                    <a:pt x="63789" y="32861"/>
                    <a:pt x="66059" y="32167"/>
                    <a:pt x="68162" y="32167"/>
                  </a:cubicBezTo>
                  <a:cubicBezTo>
                    <a:pt x="69738" y="32167"/>
                    <a:pt x="71147" y="32504"/>
                    <a:pt x="72366" y="33219"/>
                  </a:cubicBezTo>
                  <a:cubicBezTo>
                    <a:pt x="73060" y="33555"/>
                    <a:pt x="73670" y="34081"/>
                    <a:pt x="74385" y="34606"/>
                  </a:cubicBezTo>
                  <a:cubicBezTo>
                    <a:pt x="75079" y="35132"/>
                    <a:pt x="75688" y="35657"/>
                    <a:pt x="76487" y="36099"/>
                  </a:cubicBezTo>
                  <a:cubicBezTo>
                    <a:pt x="78148" y="37066"/>
                    <a:pt x="80166" y="37592"/>
                    <a:pt x="82353" y="37592"/>
                  </a:cubicBezTo>
                  <a:cubicBezTo>
                    <a:pt x="86285" y="37592"/>
                    <a:pt x="90489" y="36015"/>
                    <a:pt x="93748" y="34522"/>
                  </a:cubicBezTo>
                  <a:lnTo>
                    <a:pt x="94085" y="34438"/>
                  </a:lnTo>
                  <a:lnTo>
                    <a:pt x="93391" y="32777"/>
                  </a:lnTo>
                  <a:lnTo>
                    <a:pt x="93033" y="32945"/>
                  </a:lnTo>
                  <a:cubicBezTo>
                    <a:pt x="89964" y="34270"/>
                    <a:pt x="85948" y="35847"/>
                    <a:pt x="82353" y="35847"/>
                  </a:cubicBezTo>
                  <a:cubicBezTo>
                    <a:pt x="80419" y="35847"/>
                    <a:pt x="78758" y="35405"/>
                    <a:pt x="77349" y="34606"/>
                  </a:cubicBezTo>
                  <a:cubicBezTo>
                    <a:pt x="76655" y="34165"/>
                    <a:pt x="76130" y="33744"/>
                    <a:pt x="75436" y="33219"/>
                  </a:cubicBezTo>
                  <a:cubicBezTo>
                    <a:pt x="74721" y="32693"/>
                    <a:pt x="74027" y="32062"/>
                    <a:pt x="73249" y="31642"/>
                  </a:cubicBezTo>
                  <a:cubicBezTo>
                    <a:pt x="71757" y="30843"/>
                    <a:pt x="69991" y="30401"/>
                    <a:pt x="68246" y="30401"/>
                  </a:cubicBezTo>
                  <a:cubicBezTo>
                    <a:pt x="64924" y="30401"/>
                    <a:pt x="62212" y="31726"/>
                    <a:pt x="60803" y="32504"/>
                  </a:cubicBezTo>
                  <a:cubicBezTo>
                    <a:pt x="57208" y="34795"/>
                    <a:pt x="54496" y="38201"/>
                    <a:pt x="52036" y="41271"/>
                  </a:cubicBezTo>
                  <a:lnTo>
                    <a:pt x="38370" y="58448"/>
                  </a:lnTo>
                  <a:cubicBezTo>
                    <a:pt x="37235" y="59835"/>
                    <a:pt x="36015" y="61412"/>
                    <a:pt x="34354" y="62127"/>
                  </a:cubicBezTo>
                  <a:cubicBezTo>
                    <a:pt x="33198" y="62548"/>
                    <a:pt x="31979" y="62653"/>
                    <a:pt x="30759" y="62653"/>
                  </a:cubicBezTo>
                  <a:lnTo>
                    <a:pt x="29876" y="62653"/>
                  </a:lnTo>
                  <a:cubicBezTo>
                    <a:pt x="26723" y="62548"/>
                    <a:pt x="23653" y="62379"/>
                    <a:pt x="20499" y="62211"/>
                  </a:cubicBezTo>
                  <a:cubicBezTo>
                    <a:pt x="18145" y="61938"/>
                    <a:pt x="15853" y="61686"/>
                    <a:pt x="13856" y="60634"/>
                  </a:cubicBezTo>
                  <a:cubicBezTo>
                    <a:pt x="11564" y="59499"/>
                    <a:pt x="9903" y="57292"/>
                    <a:pt x="8495" y="55378"/>
                  </a:cubicBezTo>
                  <a:cubicBezTo>
                    <a:pt x="6056" y="51783"/>
                    <a:pt x="4395" y="48461"/>
                    <a:pt x="3428" y="45202"/>
                  </a:cubicBezTo>
                  <a:cubicBezTo>
                    <a:pt x="1767" y="39610"/>
                    <a:pt x="1935" y="33555"/>
                    <a:pt x="2019" y="27689"/>
                  </a:cubicBezTo>
                  <a:cubicBezTo>
                    <a:pt x="2103" y="25061"/>
                    <a:pt x="2187" y="22349"/>
                    <a:pt x="2986" y="19889"/>
                  </a:cubicBezTo>
                  <a:cubicBezTo>
                    <a:pt x="4731" y="14381"/>
                    <a:pt x="9903" y="9987"/>
                    <a:pt x="18397" y="6833"/>
                  </a:cubicBezTo>
                  <a:cubicBezTo>
                    <a:pt x="27522" y="3427"/>
                    <a:pt x="37319" y="1766"/>
                    <a:pt x="48357" y="1766"/>
                  </a:cubicBezTo>
                  <a:cubicBezTo>
                    <a:pt x="57292" y="1766"/>
                    <a:pt x="67110" y="2901"/>
                    <a:pt x="77623" y="5088"/>
                  </a:cubicBezTo>
                  <a:cubicBezTo>
                    <a:pt x="79199" y="5445"/>
                    <a:pt x="81218" y="5887"/>
                    <a:pt x="83236" y="5887"/>
                  </a:cubicBezTo>
                  <a:cubicBezTo>
                    <a:pt x="85507" y="5887"/>
                    <a:pt x="87336" y="5361"/>
                    <a:pt x="88744" y="4205"/>
                  </a:cubicBezTo>
                  <a:lnTo>
                    <a:pt x="89018" y="3953"/>
                  </a:lnTo>
                  <a:lnTo>
                    <a:pt x="87967" y="2628"/>
                  </a:lnTo>
                  <a:lnTo>
                    <a:pt x="87693" y="2817"/>
                  </a:lnTo>
                  <a:cubicBezTo>
                    <a:pt x="86558" y="3679"/>
                    <a:pt x="85149" y="4121"/>
                    <a:pt x="83320" y="4121"/>
                  </a:cubicBezTo>
                  <a:cubicBezTo>
                    <a:pt x="81743" y="4121"/>
                    <a:pt x="80082" y="3869"/>
                    <a:pt x="77980" y="3427"/>
                  </a:cubicBezTo>
                  <a:cubicBezTo>
                    <a:pt x="67363" y="1156"/>
                    <a:pt x="57376" y="0"/>
                    <a:pt x="483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 rot="1189493">
              <a:off x="-74953" y="993515"/>
              <a:ext cx="1496390" cy="1005162"/>
            </a:xfrm>
            <a:custGeom>
              <a:avLst/>
              <a:gdLst/>
              <a:ahLst/>
              <a:cxnLst/>
              <a:rect l="l" t="t" r="r" b="b"/>
              <a:pathLst>
                <a:path w="50123" h="38622" extrusionOk="0">
                  <a:moveTo>
                    <a:pt x="8411" y="694"/>
                  </a:moveTo>
                  <a:cubicBezTo>
                    <a:pt x="12531" y="694"/>
                    <a:pt x="16400" y="3763"/>
                    <a:pt x="19364" y="6391"/>
                  </a:cubicBezTo>
                  <a:cubicBezTo>
                    <a:pt x="23401" y="10071"/>
                    <a:pt x="29099" y="11206"/>
                    <a:pt x="34607" y="12341"/>
                  </a:cubicBezTo>
                  <a:cubicBezTo>
                    <a:pt x="36184" y="12699"/>
                    <a:pt x="37676" y="13035"/>
                    <a:pt x="39085" y="13393"/>
                  </a:cubicBezTo>
                  <a:cubicBezTo>
                    <a:pt x="41629" y="14002"/>
                    <a:pt x="44783" y="14801"/>
                    <a:pt x="46696" y="16904"/>
                  </a:cubicBezTo>
                  <a:cubicBezTo>
                    <a:pt x="47747" y="18123"/>
                    <a:pt x="48462" y="19616"/>
                    <a:pt x="48714" y="21361"/>
                  </a:cubicBezTo>
                  <a:cubicBezTo>
                    <a:pt x="49324" y="25650"/>
                    <a:pt x="47053" y="30380"/>
                    <a:pt x="42933" y="33450"/>
                  </a:cubicBezTo>
                  <a:cubicBezTo>
                    <a:pt x="39611" y="35826"/>
                    <a:pt x="35217" y="37213"/>
                    <a:pt x="29540" y="37739"/>
                  </a:cubicBezTo>
                  <a:cubicBezTo>
                    <a:pt x="28573" y="37844"/>
                    <a:pt x="27606" y="37928"/>
                    <a:pt x="26723" y="37928"/>
                  </a:cubicBezTo>
                  <a:cubicBezTo>
                    <a:pt x="23044" y="37928"/>
                    <a:pt x="20331" y="37129"/>
                    <a:pt x="18313" y="35384"/>
                  </a:cubicBezTo>
                  <a:cubicBezTo>
                    <a:pt x="15601" y="33113"/>
                    <a:pt x="14718" y="29434"/>
                    <a:pt x="13772" y="25839"/>
                  </a:cubicBezTo>
                  <a:cubicBezTo>
                    <a:pt x="13583" y="24956"/>
                    <a:pt x="13330" y="24073"/>
                    <a:pt x="13057" y="23211"/>
                  </a:cubicBezTo>
                  <a:cubicBezTo>
                    <a:pt x="12006" y="19616"/>
                    <a:pt x="9819" y="14612"/>
                    <a:pt x="5530" y="11458"/>
                  </a:cubicBezTo>
                  <a:cubicBezTo>
                    <a:pt x="5173" y="11206"/>
                    <a:pt x="4921" y="11038"/>
                    <a:pt x="4563" y="10764"/>
                  </a:cubicBezTo>
                  <a:cubicBezTo>
                    <a:pt x="2818" y="9629"/>
                    <a:pt x="1052" y="8410"/>
                    <a:pt x="884" y="6476"/>
                  </a:cubicBezTo>
                  <a:cubicBezTo>
                    <a:pt x="716" y="5151"/>
                    <a:pt x="1578" y="3574"/>
                    <a:pt x="3154" y="2523"/>
                  </a:cubicBezTo>
                  <a:cubicBezTo>
                    <a:pt x="4921" y="1304"/>
                    <a:pt x="6666" y="694"/>
                    <a:pt x="8411" y="694"/>
                  </a:cubicBezTo>
                  <a:close/>
                  <a:moveTo>
                    <a:pt x="8411" y="0"/>
                  </a:moveTo>
                  <a:cubicBezTo>
                    <a:pt x="6497" y="0"/>
                    <a:pt x="4563" y="694"/>
                    <a:pt x="2818" y="1913"/>
                  </a:cubicBezTo>
                  <a:cubicBezTo>
                    <a:pt x="968" y="3238"/>
                    <a:pt x="1" y="4899"/>
                    <a:pt x="190" y="6560"/>
                  </a:cubicBezTo>
                  <a:cubicBezTo>
                    <a:pt x="358" y="8746"/>
                    <a:pt x="2292" y="10071"/>
                    <a:pt x="4122" y="11374"/>
                  </a:cubicBezTo>
                  <a:cubicBezTo>
                    <a:pt x="4479" y="11563"/>
                    <a:pt x="4836" y="11816"/>
                    <a:pt x="5089" y="12089"/>
                  </a:cubicBezTo>
                  <a:cubicBezTo>
                    <a:pt x="9294" y="15053"/>
                    <a:pt x="11396" y="19868"/>
                    <a:pt x="12447" y="23379"/>
                  </a:cubicBezTo>
                  <a:cubicBezTo>
                    <a:pt x="12615" y="24262"/>
                    <a:pt x="12889" y="25124"/>
                    <a:pt x="13057" y="26007"/>
                  </a:cubicBezTo>
                  <a:cubicBezTo>
                    <a:pt x="14024" y="29686"/>
                    <a:pt x="14991" y="33450"/>
                    <a:pt x="17872" y="35994"/>
                  </a:cubicBezTo>
                  <a:cubicBezTo>
                    <a:pt x="19974" y="37739"/>
                    <a:pt x="22875" y="38622"/>
                    <a:pt x="26723" y="38622"/>
                  </a:cubicBezTo>
                  <a:cubicBezTo>
                    <a:pt x="27606" y="38622"/>
                    <a:pt x="28573" y="38538"/>
                    <a:pt x="29624" y="38454"/>
                  </a:cubicBezTo>
                  <a:cubicBezTo>
                    <a:pt x="35490" y="37928"/>
                    <a:pt x="39947" y="36519"/>
                    <a:pt x="43374" y="33975"/>
                  </a:cubicBezTo>
                  <a:cubicBezTo>
                    <a:pt x="47747" y="30822"/>
                    <a:pt x="50123" y="25839"/>
                    <a:pt x="49408" y="21277"/>
                  </a:cubicBezTo>
                  <a:cubicBezTo>
                    <a:pt x="49072" y="19342"/>
                    <a:pt x="48357" y="17682"/>
                    <a:pt x="47221" y="16462"/>
                  </a:cubicBezTo>
                  <a:cubicBezTo>
                    <a:pt x="45119" y="14191"/>
                    <a:pt x="41881" y="13308"/>
                    <a:pt x="39253" y="12699"/>
                  </a:cubicBezTo>
                  <a:cubicBezTo>
                    <a:pt x="37845" y="12341"/>
                    <a:pt x="36373" y="11984"/>
                    <a:pt x="34796" y="11732"/>
                  </a:cubicBezTo>
                  <a:cubicBezTo>
                    <a:pt x="29351" y="10596"/>
                    <a:pt x="23758" y="9461"/>
                    <a:pt x="19806" y="5866"/>
                  </a:cubicBezTo>
                  <a:cubicBezTo>
                    <a:pt x="16736" y="3154"/>
                    <a:pt x="12805" y="0"/>
                    <a:pt x="84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 rot="1189493">
              <a:off x="402552" y="1447193"/>
              <a:ext cx="737552" cy="408212"/>
            </a:xfrm>
            <a:custGeom>
              <a:avLst/>
              <a:gdLst/>
              <a:ahLst/>
              <a:cxnLst/>
              <a:rect l="l" t="t" r="r" b="b"/>
              <a:pathLst>
                <a:path w="24705" h="15685" extrusionOk="0">
                  <a:moveTo>
                    <a:pt x="4563" y="694"/>
                  </a:moveTo>
                  <a:cubicBezTo>
                    <a:pt x="6476" y="968"/>
                    <a:pt x="8411" y="1304"/>
                    <a:pt x="10345" y="1577"/>
                  </a:cubicBezTo>
                  <a:cubicBezTo>
                    <a:pt x="12006" y="1914"/>
                    <a:pt x="13667" y="2187"/>
                    <a:pt x="15412" y="2439"/>
                  </a:cubicBezTo>
                  <a:cubicBezTo>
                    <a:pt x="15937" y="2544"/>
                    <a:pt x="16463" y="2544"/>
                    <a:pt x="16988" y="2544"/>
                  </a:cubicBezTo>
                  <a:cubicBezTo>
                    <a:pt x="18565" y="2628"/>
                    <a:pt x="20331" y="2713"/>
                    <a:pt x="21551" y="3596"/>
                  </a:cubicBezTo>
                  <a:cubicBezTo>
                    <a:pt x="23212" y="4647"/>
                    <a:pt x="23905" y="5950"/>
                    <a:pt x="23653" y="7527"/>
                  </a:cubicBezTo>
                  <a:cubicBezTo>
                    <a:pt x="23128" y="10681"/>
                    <a:pt x="18649" y="13666"/>
                    <a:pt x="15853" y="14360"/>
                  </a:cubicBezTo>
                  <a:cubicBezTo>
                    <a:pt x="14634" y="14633"/>
                    <a:pt x="13141" y="14970"/>
                    <a:pt x="11564" y="14970"/>
                  </a:cubicBezTo>
                  <a:cubicBezTo>
                    <a:pt x="11039" y="14970"/>
                    <a:pt x="10429" y="14886"/>
                    <a:pt x="9903" y="14802"/>
                  </a:cubicBezTo>
                  <a:cubicBezTo>
                    <a:pt x="7717" y="14444"/>
                    <a:pt x="5425" y="13141"/>
                    <a:pt x="3680" y="11122"/>
                  </a:cubicBezTo>
                  <a:cubicBezTo>
                    <a:pt x="2019" y="9188"/>
                    <a:pt x="968" y="6917"/>
                    <a:pt x="779" y="4815"/>
                  </a:cubicBezTo>
                  <a:cubicBezTo>
                    <a:pt x="695" y="3154"/>
                    <a:pt x="1220" y="1220"/>
                    <a:pt x="2797" y="778"/>
                  </a:cubicBezTo>
                  <a:cubicBezTo>
                    <a:pt x="3070" y="694"/>
                    <a:pt x="3323" y="694"/>
                    <a:pt x="3680" y="694"/>
                  </a:cubicBezTo>
                  <a:close/>
                  <a:moveTo>
                    <a:pt x="3680" y="0"/>
                  </a:moveTo>
                  <a:cubicBezTo>
                    <a:pt x="3239" y="0"/>
                    <a:pt x="2881" y="0"/>
                    <a:pt x="2545" y="84"/>
                  </a:cubicBezTo>
                  <a:cubicBezTo>
                    <a:pt x="695" y="694"/>
                    <a:pt x="1" y="2965"/>
                    <a:pt x="85" y="4815"/>
                  </a:cubicBezTo>
                  <a:cubicBezTo>
                    <a:pt x="253" y="7170"/>
                    <a:pt x="1409" y="9545"/>
                    <a:pt x="3154" y="11564"/>
                  </a:cubicBezTo>
                  <a:cubicBezTo>
                    <a:pt x="5089" y="13750"/>
                    <a:pt x="7443" y="15159"/>
                    <a:pt x="9819" y="15495"/>
                  </a:cubicBezTo>
                  <a:cubicBezTo>
                    <a:pt x="10345" y="15579"/>
                    <a:pt x="10955" y="15685"/>
                    <a:pt x="11564" y="15685"/>
                  </a:cubicBezTo>
                  <a:cubicBezTo>
                    <a:pt x="13225" y="15685"/>
                    <a:pt x="14802" y="15327"/>
                    <a:pt x="16021" y="15054"/>
                  </a:cubicBezTo>
                  <a:cubicBezTo>
                    <a:pt x="19007" y="14276"/>
                    <a:pt x="23737" y="11038"/>
                    <a:pt x="24347" y="7611"/>
                  </a:cubicBezTo>
                  <a:cubicBezTo>
                    <a:pt x="24704" y="5782"/>
                    <a:pt x="23821" y="4289"/>
                    <a:pt x="21908" y="2965"/>
                  </a:cubicBezTo>
                  <a:cubicBezTo>
                    <a:pt x="20584" y="2103"/>
                    <a:pt x="18755" y="1914"/>
                    <a:pt x="17073" y="1830"/>
                  </a:cubicBezTo>
                  <a:cubicBezTo>
                    <a:pt x="16463" y="1830"/>
                    <a:pt x="15937" y="1830"/>
                    <a:pt x="15496" y="1745"/>
                  </a:cubicBezTo>
                  <a:cubicBezTo>
                    <a:pt x="13751" y="1493"/>
                    <a:pt x="12090" y="1220"/>
                    <a:pt x="10429" y="968"/>
                  </a:cubicBezTo>
                  <a:cubicBezTo>
                    <a:pt x="8579" y="610"/>
                    <a:pt x="6560" y="253"/>
                    <a:pt x="4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 flipH="1">
              <a:off x="-351490" y="70225"/>
              <a:ext cx="944793" cy="562950"/>
            </a:xfrm>
            <a:custGeom>
              <a:avLst/>
              <a:gdLst/>
              <a:ahLst/>
              <a:cxnLst/>
              <a:rect l="l" t="t" r="r" b="b"/>
              <a:pathLst>
                <a:path w="30760" h="22518" extrusionOk="0">
                  <a:moveTo>
                    <a:pt x="28909" y="1"/>
                  </a:moveTo>
                  <a:lnTo>
                    <a:pt x="28741" y="106"/>
                  </a:lnTo>
                  <a:cubicBezTo>
                    <a:pt x="26450" y="1241"/>
                    <a:pt x="23737" y="1767"/>
                    <a:pt x="20500" y="1767"/>
                  </a:cubicBezTo>
                  <a:cubicBezTo>
                    <a:pt x="19448" y="1767"/>
                    <a:pt x="18229" y="1683"/>
                    <a:pt x="16989" y="1577"/>
                  </a:cubicBezTo>
                  <a:cubicBezTo>
                    <a:pt x="15412" y="1409"/>
                    <a:pt x="13940" y="1157"/>
                    <a:pt x="12447" y="968"/>
                  </a:cubicBezTo>
                  <a:cubicBezTo>
                    <a:pt x="9903" y="631"/>
                    <a:pt x="7359" y="274"/>
                    <a:pt x="4816" y="190"/>
                  </a:cubicBezTo>
                  <a:lnTo>
                    <a:pt x="4563" y="190"/>
                  </a:lnTo>
                  <a:cubicBezTo>
                    <a:pt x="3428" y="190"/>
                    <a:pt x="2103" y="358"/>
                    <a:pt x="1220" y="1325"/>
                  </a:cubicBezTo>
                  <a:cubicBezTo>
                    <a:pt x="1" y="2545"/>
                    <a:pt x="442" y="4395"/>
                    <a:pt x="695" y="5173"/>
                  </a:cubicBezTo>
                  <a:cubicBezTo>
                    <a:pt x="800" y="5614"/>
                    <a:pt x="968" y="6056"/>
                    <a:pt x="1136" y="6497"/>
                  </a:cubicBezTo>
                  <a:cubicBezTo>
                    <a:pt x="1410" y="7191"/>
                    <a:pt x="1746" y="7885"/>
                    <a:pt x="1851" y="8600"/>
                  </a:cubicBezTo>
                  <a:cubicBezTo>
                    <a:pt x="1935" y="9462"/>
                    <a:pt x="1851" y="10345"/>
                    <a:pt x="1746" y="11144"/>
                  </a:cubicBezTo>
                  <a:cubicBezTo>
                    <a:pt x="1746" y="11564"/>
                    <a:pt x="1662" y="12006"/>
                    <a:pt x="1662" y="12447"/>
                  </a:cubicBezTo>
                  <a:cubicBezTo>
                    <a:pt x="1578" y="13498"/>
                    <a:pt x="1746" y="15348"/>
                    <a:pt x="2986" y="16294"/>
                  </a:cubicBezTo>
                  <a:cubicBezTo>
                    <a:pt x="3680" y="16820"/>
                    <a:pt x="4479" y="17093"/>
                    <a:pt x="5425" y="17093"/>
                  </a:cubicBezTo>
                  <a:cubicBezTo>
                    <a:pt x="5951" y="17093"/>
                    <a:pt x="6582" y="17009"/>
                    <a:pt x="7107" y="16925"/>
                  </a:cubicBezTo>
                  <a:cubicBezTo>
                    <a:pt x="7801" y="16820"/>
                    <a:pt x="8579" y="16820"/>
                    <a:pt x="9210" y="16820"/>
                  </a:cubicBezTo>
                  <a:cubicBezTo>
                    <a:pt x="10871" y="17009"/>
                    <a:pt x="12258" y="18061"/>
                    <a:pt x="13667" y="19112"/>
                  </a:cubicBezTo>
                  <a:cubicBezTo>
                    <a:pt x="14192" y="19448"/>
                    <a:pt x="14634" y="19806"/>
                    <a:pt x="15159" y="20163"/>
                  </a:cubicBezTo>
                  <a:cubicBezTo>
                    <a:pt x="17430" y="21740"/>
                    <a:pt x="20331" y="22518"/>
                    <a:pt x="23212" y="22518"/>
                  </a:cubicBezTo>
                  <a:cubicBezTo>
                    <a:pt x="25840" y="22518"/>
                    <a:pt x="28384" y="21908"/>
                    <a:pt x="30570" y="20604"/>
                  </a:cubicBezTo>
                  <a:lnTo>
                    <a:pt x="30760" y="20499"/>
                  </a:lnTo>
                  <a:lnTo>
                    <a:pt x="30402" y="19890"/>
                  </a:lnTo>
                  <a:lnTo>
                    <a:pt x="30234" y="19974"/>
                  </a:lnTo>
                  <a:cubicBezTo>
                    <a:pt x="28216" y="21214"/>
                    <a:pt x="25756" y="21824"/>
                    <a:pt x="23212" y="21824"/>
                  </a:cubicBezTo>
                  <a:cubicBezTo>
                    <a:pt x="20500" y="21824"/>
                    <a:pt x="17703" y="21025"/>
                    <a:pt x="15517" y="19553"/>
                  </a:cubicBezTo>
                  <a:cubicBezTo>
                    <a:pt x="15075" y="19280"/>
                    <a:pt x="14550" y="18923"/>
                    <a:pt x="14108" y="18586"/>
                  </a:cubicBezTo>
                  <a:cubicBezTo>
                    <a:pt x="12616" y="17451"/>
                    <a:pt x="11123" y="16400"/>
                    <a:pt x="9294" y="16126"/>
                  </a:cubicBezTo>
                  <a:lnTo>
                    <a:pt x="8684" y="16126"/>
                  </a:lnTo>
                  <a:cubicBezTo>
                    <a:pt x="8053" y="16126"/>
                    <a:pt x="7528" y="16210"/>
                    <a:pt x="7002" y="16210"/>
                  </a:cubicBezTo>
                  <a:cubicBezTo>
                    <a:pt x="6476" y="16294"/>
                    <a:pt x="5951" y="16400"/>
                    <a:pt x="5425" y="16400"/>
                  </a:cubicBezTo>
                  <a:cubicBezTo>
                    <a:pt x="4563" y="16400"/>
                    <a:pt x="3954" y="16210"/>
                    <a:pt x="3428" y="15769"/>
                  </a:cubicBezTo>
                  <a:cubicBezTo>
                    <a:pt x="2377" y="14991"/>
                    <a:pt x="2272" y="13330"/>
                    <a:pt x="2377" y="12447"/>
                  </a:cubicBezTo>
                  <a:cubicBezTo>
                    <a:pt x="2377" y="12090"/>
                    <a:pt x="2461" y="11669"/>
                    <a:pt x="2461" y="11228"/>
                  </a:cubicBezTo>
                  <a:cubicBezTo>
                    <a:pt x="2545" y="10345"/>
                    <a:pt x="2629" y="9377"/>
                    <a:pt x="2545" y="8515"/>
                  </a:cubicBezTo>
                  <a:cubicBezTo>
                    <a:pt x="2377" y="7717"/>
                    <a:pt x="2103" y="6939"/>
                    <a:pt x="1851" y="6224"/>
                  </a:cubicBezTo>
                  <a:cubicBezTo>
                    <a:pt x="1662" y="5782"/>
                    <a:pt x="1494" y="5362"/>
                    <a:pt x="1325" y="4920"/>
                  </a:cubicBezTo>
                  <a:cubicBezTo>
                    <a:pt x="1136" y="4311"/>
                    <a:pt x="800" y="2734"/>
                    <a:pt x="1662" y="1767"/>
                  </a:cubicBezTo>
                  <a:cubicBezTo>
                    <a:pt x="2377" y="968"/>
                    <a:pt x="3596" y="884"/>
                    <a:pt x="4479" y="884"/>
                  </a:cubicBezTo>
                  <a:lnTo>
                    <a:pt x="4816" y="884"/>
                  </a:lnTo>
                  <a:cubicBezTo>
                    <a:pt x="7275" y="968"/>
                    <a:pt x="9819" y="1325"/>
                    <a:pt x="12363" y="1683"/>
                  </a:cubicBezTo>
                  <a:cubicBezTo>
                    <a:pt x="13835" y="1851"/>
                    <a:pt x="15328" y="2103"/>
                    <a:pt x="16905" y="2208"/>
                  </a:cubicBezTo>
                  <a:cubicBezTo>
                    <a:pt x="18145" y="2376"/>
                    <a:pt x="19364" y="2460"/>
                    <a:pt x="20500" y="2460"/>
                  </a:cubicBezTo>
                  <a:cubicBezTo>
                    <a:pt x="23822" y="2460"/>
                    <a:pt x="26639" y="1851"/>
                    <a:pt x="29078" y="715"/>
                  </a:cubicBezTo>
                  <a:lnTo>
                    <a:pt x="29183" y="715"/>
                  </a:lnTo>
                  <a:lnTo>
                    <a:pt x="28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 flipH="1">
              <a:off x="-351490" y="193225"/>
              <a:ext cx="686480" cy="244950"/>
            </a:xfrm>
            <a:custGeom>
              <a:avLst/>
              <a:gdLst/>
              <a:ahLst/>
              <a:cxnLst/>
              <a:rect l="l" t="t" r="r" b="b"/>
              <a:pathLst>
                <a:path w="22350" h="9798" extrusionOk="0">
                  <a:moveTo>
                    <a:pt x="19890" y="0"/>
                  </a:moveTo>
                  <a:lnTo>
                    <a:pt x="19722" y="84"/>
                  </a:lnTo>
                  <a:cubicBezTo>
                    <a:pt x="17430" y="967"/>
                    <a:pt x="14991" y="1388"/>
                    <a:pt x="11732" y="1388"/>
                  </a:cubicBezTo>
                  <a:cubicBezTo>
                    <a:pt x="9735" y="1388"/>
                    <a:pt x="7801" y="1220"/>
                    <a:pt x="5951" y="1052"/>
                  </a:cubicBezTo>
                  <a:lnTo>
                    <a:pt x="4731" y="1052"/>
                  </a:lnTo>
                  <a:cubicBezTo>
                    <a:pt x="2713" y="1052"/>
                    <a:pt x="1409" y="1577"/>
                    <a:pt x="800" y="2712"/>
                  </a:cubicBezTo>
                  <a:cubicBezTo>
                    <a:pt x="1" y="4121"/>
                    <a:pt x="610" y="5782"/>
                    <a:pt x="1578" y="6749"/>
                  </a:cubicBezTo>
                  <a:cubicBezTo>
                    <a:pt x="2629" y="7695"/>
                    <a:pt x="4037" y="8221"/>
                    <a:pt x="5341" y="8578"/>
                  </a:cubicBezTo>
                  <a:cubicBezTo>
                    <a:pt x="8326" y="9377"/>
                    <a:pt x="11207" y="9798"/>
                    <a:pt x="14024" y="9798"/>
                  </a:cubicBezTo>
                  <a:cubicBezTo>
                    <a:pt x="16904" y="9798"/>
                    <a:pt x="19722" y="9377"/>
                    <a:pt x="22160" y="8494"/>
                  </a:cubicBezTo>
                  <a:lnTo>
                    <a:pt x="22350" y="8494"/>
                  </a:lnTo>
                  <a:lnTo>
                    <a:pt x="22160" y="7800"/>
                  </a:lnTo>
                  <a:lnTo>
                    <a:pt x="21992" y="7884"/>
                  </a:lnTo>
                  <a:cubicBezTo>
                    <a:pt x="19585" y="8673"/>
                    <a:pt x="16936" y="9067"/>
                    <a:pt x="14155" y="9067"/>
                  </a:cubicBezTo>
                  <a:cubicBezTo>
                    <a:pt x="11375" y="9067"/>
                    <a:pt x="8463" y="8673"/>
                    <a:pt x="5530" y="7884"/>
                  </a:cubicBezTo>
                  <a:cubicBezTo>
                    <a:pt x="4290" y="7527"/>
                    <a:pt x="2986" y="7086"/>
                    <a:pt x="2103" y="6224"/>
                  </a:cubicBezTo>
                  <a:cubicBezTo>
                    <a:pt x="1325" y="5509"/>
                    <a:pt x="800" y="4121"/>
                    <a:pt x="1409" y="3070"/>
                  </a:cubicBezTo>
                  <a:cubicBezTo>
                    <a:pt x="1935" y="2187"/>
                    <a:pt x="2986" y="1745"/>
                    <a:pt x="4731" y="1745"/>
                  </a:cubicBezTo>
                  <a:lnTo>
                    <a:pt x="5866" y="1745"/>
                  </a:lnTo>
                  <a:cubicBezTo>
                    <a:pt x="7801" y="1914"/>
                    <a:pt x="9735" y="2103"/>
                    <a:pt x="11732" y="2103"/>
                  </a:cubicBezTo>
                  <a:cubicBezTo>
                    <a:pt x="15075" y="2103"/>
                    <a:pt x="17619" y="1661"/>
                    <a:pt x="19974" y="694"/>
                  </a:cubicBezTo>
                  <a:lnTo>
                    <a:pt x="20142" y="610"/>
                  </a:lnTo>
                  <a:lnTo>
                    <a:pt x="1989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 flipH="1">
              <a:off x="738554" y="46575"/>
              <a:ext cx="1514987" cy="1230475"/>
            </a:xfrm>
            <a:custGeom>
              <a:avLst/>
              <a:gdLst/>
              <a:ahLst/>
              <a:cxnLst/>
              <a:rect l="l" t="t" r="r" b="b"/>
              <a:pathLst>
                <a:path w="49324" h="49219" extrusionOk="0">
                  <a:moveTo>
                    <a:pt x="33639" y="694"/>
                  </a:moveTo>
                  <a:cubicBezTo>
                    <a:pt x="40136" y="694"/>
                    <a:pt x="44425" y="3154"/>
                    <a:pt x="46864" y="8053"/>
                  </a:cubicBezTo>
                  <a:cubicBezTo>
                    <a:pt x="48356" y="11038"/>
                    <a:pt x="48630" y="14718"/>
                    <a:pt x="47663" y="18481"/>
                  </a:cubicBezTo>
                  <a:cubicBezTo>
                    <a:pt x="46969" y="21445"/>
                    <a:pt x="45476" y="24515"/>
                    <a:pt x="43016" y="28110"/>
                  </a:cubicBezTo>
                  <a:cubicBezTo>
                    <a:pt x="40661" y="31621"/>
                    <a:pt x="37760" y="35111"/>
                    <a:pt x="33829" y="39148"/>
                  </a:cubicBezTo>
                  <a:cubicBezTo>
                    <a:pt x="30843" y="42302"/>
                    <a:pt x="28131" y="44761"/>
                    <a:pt x="24977" y="46506"/>
                  </a:cubicBezTo>
                  <a:cubicBezTo>
                    <a:pt x="22502" y="47808"/>
                    <a:pt x="19866" y="48509"/>
                    <a:pt x="17393" y="48509"/>
                  </a:cubicBezTo>
                  <a:cubicBezTo>
                    <a:pt x="16191" y="48509"/>
                    <a:pt x="15027" y="48343"/>
                    <a:pt x="13940" y="47999"/>
                  </a:cubicBezTo>
                  <a:cubicBezTo>
                    <a:pt x="10702" y="47032"/>
                    <a:pt x="7632" y="44404"/>
                    <a:pt x="5698" y="40725"/>
                  </a:cubicBezTo>
                  <a:cubicBezTo>
                    <a:pt x="3764" y="37319"/>
                    <a:pt x="2986" y="33366"/>
                    <a:pt x="2292" y="29687"/>
                  </a:cubicBezTo>
                  <a:cubicBezTo>
                    <a:pt x="1325" y="23905"/>
                    <a:pt x="799" y="17430"/>
                    <a:pt x="4037" y="12342"/>
                  </a:cubicBezTo>
                  <a:cubicBezTo>
                    <a:pt x="7023" y="7885"/>
                    <a:pt x="12363" y="5677"/>
                    <a:pt x="16126" y="4458"/>
                  </a:cubicBezTo>
                  <a:cubicBezTo>
                    <a:pt x="20688" y="2965"/>
                    <a:pt x="27416" y="694"/>
                    <a:pt x="33639" y="694"/>
                  </a:cubicBezTo>
                  <a:close/>
                  <a:moveTo>
                    <a:pt x="33639" y="0"/>
                  </a:moveTo>
                  <a:cubicBezTo>
                    <a:pt x="27332" y="0"/>
                    <a:pt x="20499" y="2271"/>
                    <a:pt x="15958" y="3764"/>
                  </a:cubicBezTo>
                  <a:cubicBezTo>
                    <a:pt x="12005" y="5067"/>
                    <a:pt x="6497" y="7254"/>
                    <a:pt x="3427" y="11984"/>
                  </a:cubicBezTo>
                  <a:cubicBezTo>
                    <a:pt x="0" y="17240"/>
                    <a:pt x="610" y="23905"/>
                    <a:pt x="1661" y="29771"/>
                  </a:cubicBezTo>
                  <a:cubicBezTo>
                    <a:pt x="2292" y="33534"/>
                    <a:pt x="3154" y="37487"/>
                    <a:pt x="5004" y="40998"/>
                  </a:cubicBezTo>
                  <a:cubicBezTo>
                    <a:pt x="7107" y="44846"/>
                    <a:pt x="10260" y="47642"/>
                    <a:pt x="13750" y="48693"/>
                  </a:cubicBezTo>
                  <a:cubicBezTo>
                    <a:pt x="14907" y="49050"/>
                    <a:pt x="16126" y="49219"/>
                    <a:pt x="17345" y="49219"/>
                  </a:cubicBezTo>
                  <a:cubicBezTo>
                    <a:pt x="19974" y="49219"/>
                    <a:pt x="22686" y="48441"/>
                    <a:pt x="25314" y="47116"/>
                  </a:cubicBezTo>
                  <a:cubicBezTo>
                    <a:pt x="28572" y="45371"/>
                    <a:pt x="31285" y="42827"/>
                    <a:pt x="34354" y="39674"/>
                  </a:cubicBezTo>
                  <a:cubicBezTo>
                    <a:pt x="38286" y="35553"/>
                    <a:pt x="41271" y="31958"/>
                    <a:pt x="43626" y="28468"/>
                  </a:cubicBezTo>
                  <a:cubicBezTo>
                    <a:pt x="46086" y="24872"/>
                    <a:pt x="47578" y="21719"/>
                    <a:pt x="48356" y="18649"/>
                  </a:cubicBezTo>
                  <a:cubicBezTo>
                    <a:pt x="49323" y="14718"/>
                    <a:pt x="49071" y="10849"/>
                    <a:pt x="47494" y="7780"/>
                  </a:cubicBezTo>
                  <a:cubicBezTo>
                    <a:pt x="44950" y="2629"/>
                    <a:pt x="40304" y="0"/>
                    <a:pt x="33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 flipH="1">
              <a:off x="923889" y="201625"/>
              <a:ext cx="1149478" cy="906700"/>
            </a:xfrm>
            <a:custGeom>
              <a:avLst/>
              <a:gdLst/>
              <a:ahLst/>
              <a:cxnLst/>
              <a:rect l="l" t="t" r="r" b="b"/>
              <a:pathLst>
                <a:path w="37424" h="36268" extrusionOk="0">
                  <a:moveTo>
                    <a:pt x="24451" y="716"/>
                  </a:moveTo>
                  <a:cubicBezTo>
                    <a:pt x="28740" y="716"/>
                    <a:pt x="32167" y="2208"/>
                    <a:pt x="34438" y="5089"/>
                  </a:cubicBezTo>
                  <a:cubicBezTo>
                    <a:pt x="36183" y="7359"/>
                    <a:pt x="36709" y="9903"/>
                    <a:pt x="35847" y="12720"/>
                  </a:cubicBezTo>
                  <a:cubicBezTo>
                    <a:pt x="34964" y="15517"/>
                    <a:pt x="33219" y="18229"/>
                    <a:pt x="31642" y="20499"/>
                  </a:cubicBezTo>
                  <a:cubicBezTo>
                    <a:pt x="29623" y="23128"/>
                    <a:pt x="27437" y="25861"/>
                    <a:pt x="24893" y="28573"/>
                  </a:cubicBezTo>
                  <a:cubicBezTo>
                    <a:pt x="22959" y="30591"/>
                    <a:pt x="20856" y="32588"/>
                    <a:pt x="18396" y="33997"/>
                  </a:cubicBezTo>
                  <a:cubicBezTo>
                    <a:pt x="16483" y="35048"/>
                    <a:pt x="14549" y="35574"/>
                    <a:pt x="12615" y="35574"/>
                  </a:cubicBezTo>
                  <a:cubicBezTo>
                    <a:pt x="11837" y="35574"/>
                    <a:pt x="11038" y="35490"/>
                    <a:pt x="10344" y="35322"/>
                  </a:cubicBezTo>
                  <a:cubicBezTo>
                    <a:pt x="7884" y="34607"/>
                    <a:pt x="5614" y="32778"/>
                    <a:pt x="4121" y="30150"/>
                  </a:cubicBezTo>
                  <a:cubicBezTo>
                    <a:pt x="2733" y="27606"/>
                    <a:pt x="2103" y="24704"/>
                    <a:pt x="1682" y="22076"/>
                  </a:cubicBezTo>
                  <a:cubicBezTo>
                    <a:pt x="1682" y="21824"/>
                    <a:pt x="1577" y="21551"/>
                    <a:pt x="1577" y="21214"/>
                  </a:cubicBezTo>
                  <a:cubicBezTo>
                    <a:pt x="1051" y="17977"/>
                    <a:pt x="799" y="13141"/>
                    <a:pt x="3154" y="9462"/>
                  </a:cubicBezTo>
                  <a:cubicBezTo>
                    <a:pt x="4836" y="6939"/>
                    <a:pt x="7548" y="5089"/>
                    <a:pt x="11921" y="3512"/>
                  </a:cubicBezTo>
                  <a:cubicBezTo>
                    <a:pt x="15075" y="2292"/>
                    <a:pt x="19889" y="716"/>
                    <a:pt x="24451" y="716"/>
                  </a:cubicBezTo>
                  <a:close/>
                  <a:moveTo>
                    <a:pt x="24451" y="1"/>
                  </a:moveTo>
                  <a:cubicBezTo>
                    <a:pt x="19805" y="1"/>
                    <a:pt x="14906" y="1578"/>
                    <a:pt x="11669" y="2818"/>
                  </a:cubicBezTo>
                  <a:cubicBezTo>
                    <a:pt x="7191" y="4479"/>
                    <a:pt x="4310" y="6413"/>
                    <a:pt x="2544" y="9041"/>
                  </a:cubicBezTo>
                  <a:cubicBezTo>
                    <a:pt x="0" y="12973"/>
                    <a:pt x="358" y="17977"/>
                    <a:pt x="883" y="21382"/>
                  </a:cubicBezTo>
                  <a:cubicBezTo>
                    <a:pt x="883" y="21656"/>
                    <a:pt x="967" y="21908"/>
                    <a:pt x="967" y="22266"/>
                  </a:cubicBezTo>
                  <a:cubicBezTo>
                    <a:pt x="1409" y="24894"/>
                    <a:pt x="2019" y="27858"/>
                    <a:pt x="3511" y="30486"/>
                  </a:cubicBezTo>
                  <a:cubicBezTo>
                    <a:pt x="5088" y="33303"/>
                    <a:pt x="7548" y="35217"/>
                    <a:pt x="10176" y="35931"/>
                  </a:cubicBezTo>
                  <a:cubicBezTo>
                    <a:pt x="10954" y="36184"/>
                    <a:pt x="11753" y="36268"/>
                    <a:pt x="12615" y="36268"/>
                  </a:cubicBezTo>
                  <a:cubicBezTo>
                    <a:pt x="14633" y="36268"/>
                    <a:pt x="16736" y="35658"/>
                    <a:pt x="18754" y="34607"/>
                  </a:cubicBezTo>
                  <a:cubicBezTo>
                    <a:pt x="21298" y="33114"/>
                    <a:pt x="23400" y="31117"/>
                    <a:pt x="25335" y="29098"/>
                  </a:cubicBezTo>
                  <a:cubicBezTo>
                    <a:pt x="27963" y="26281"/>
                    <a:pt x="30233" y="23569"/>
                    <a:pt x="32167" y="20857"/>
                  </a:cubicBezTo>
                  <a:cubicBezTo>
                    <a:pt x="33828" y="18586"/>
                    <a:pt x="35573" y="15874"/>
                    <a:pt x="36456" y="12973"/>
                  </a:cubicBezTo>
                  <a:cubicBezTo>
                    <a:pt x="37423" y="9903"/>
                    <a:pt x="36898" y="7107"/>
                    <a:pt x="34964" y="4647"/>
                  </a:cubicBezTo>
                  <a:cubicBezTo>
                    <a:pt x="32504" y="1578"/>
                    <a:pt x="29014" y="1"/>
                    <a:pt x="2445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 flipH="1">
              <a:off x="1115028" y="342350"/>
              <a:ext cx="780775" cy="597775"/>
            </a:xfrm>
            <a:custGeom>
              <a:avLst/>
              <a:gdLst/>
              <a:ahLst/>
              <a:cxnLst/>
              <a:rect l="l" t="t" r="r" b="b"/>
              <a:pathLst>
                <a:path w="25420" h="23911" extrusionOk="0">
                  <a:moveTo>
                    <a:pt x="16925" y="679"/>
                  </a:moveTo>
                  <a:cubicBezTo>
                    <a:pt x="19196" y="679"/>
                    <a:pt x="20857" y="1310"/>
                    <a:pt x="22076" y="2613"/>
                  </a:cubicBezTo>
                  <a:lnTo>
                    <a:pt x="22076" y="2697"/>
                  </a:lnTo>
                  <a:lnTo>
                    <a:pt x="22266" y="2781"/>
                  </a:lnTo>
                  <a:cubicBezTo>
                    <a:pt x="23233" y="3055"/>
                    <a:pt x="23927" y="3580"/>
                    <a:pt x="24284" y="4274"/>
                  </a:cubicBezTo>
                  <a:cubicBezTo>
                    <a:pt x="24620" y="5157"/>
                    <a:pt x="24536" y="6208"/>
                    <a:pt x="24011" y="7617"/>
                  </a:cubicBezTo>
                  <a:cubicBezTo>
                    <a:pt x="23233" y="9614"/>
                    <a:pt x="21551" y="11717"/>
                    <a:pt x="20247" y="13399"/>
                  </a:cubicBezTo>
                  <a:cubicBezTo>
                    <a:pt x="18923" y="15060"/>
                    <a:pt x="17535" y="16889"/>
                    <a:pt x="15958" y="18550"/>
                  </a:cubicBezTo>
                  <a:cubicBezTo>
                    <a:pt x="14718" y="19790"/>
                    <a:pt x="13499" y="21094"/>
                    <a:pt x="11922" y="22061"/>
                  </a:cubicBezTo>
                  <a:cubicBezTo>
                    <a:pt x="10702" y="22755"/>
                    <a:pt x="9210" y="23196"/>
                    <a:pt x="7885" y="23196"/>
                  </a:cubicBezTo>
                  <a:cubicBezTo>
                    <a:pt x="7549" y="23196"/>
                    <a:pt x="7191" y="23196"/>
                    <a:pt x="6834" y="23112"/>
                  </a:cubicBezTo>
                  <a:cubicBezTo>
                    <a:pt x="5173" y="22755"/>
                    <a:pt x="3680" y="21703"/>
                    <a:pt x="2734" y="20232"/>
                  </a:cubicBezTo>
                  <a:cubicBezTo>
                    <a:pt x="1683" y="18550"/>
                    <a:pt x="1325" y="16637"/>
                    <a:pt x="1157" y="15144"/>
                  </a:cubicBezTo>
                  <a:cubicBezTo>
                    <a:pt x="1157" y="14976"/>
                    <a:pt x="1052" y="14786"/>
                    <a:pt x="1052" y="14618"/>
                  </a:cubicBezTo>
                  <a:cubicBezTo>
                    <a:pt x="716" y="11380"/>
                    <a:pt x="1157" y="9005"/>
                    <a:pt x="2377" y="7176"/>
                  </a:cubicBezTo>
                  <a:cubicBezTo>
                    <a:pt x="3344" y="5599"/>
                    <a:pt x="5089" y="4274"/>
                    <a:pt x="7717" y="3139"/>
                  </a:cubicBezTo>
                  <a:cubicBezTo>
                    <a:pt x="11312" y="1478"/>
                    <a:pt x="14466" y="679"/>
                    <a:pt x="16925" y="679"/>
                  </a:cubicBezTo>
                  <a:close/>
                  <a:moveTo>
                    <a:pt x="16908" y="1"/>
                  </a:moveTo>
                  <a:cubicBezTo>
                    <a:pt x="14318" y="1"/>
                    <a:pt x="11137" y="811"/>
                    <a:pt x="7465" y="2445"/>
                  </a:cubicBezTo>
                  <a:cubicBezTo>
                    <a:pt x="5698" y="3223"/>
                    <a:pt x="3260" y="4547"/>
                    <a:pt x="1767" y="6734"/>
                  </a:cubicBezTo>
                  <a:cubicBezTo>
                    <a:pt x="442" y="8752"/>
                    <a:pt x="1" y="11296"/>
                    <a:pt x="358" y="14618"/>
                  </a:cubicBezTo>
                  <a:cubicBezTo>
                    <a:pt x="358" y="14870"/>
                    <a:pt x="442" y="15060"/>
                    <a:pt x="442" y="15228"/>
                  </a:cubicBezTo>
                  <a:cubicBezTo>
                    <a:pt x="632" y="16805"/>
                    <a:pt x="1052" y="18823"/>
                    <a:pt x="2103" y="20568"/>
                  </a:cubicBezTo>
                  <a:cubicBezTo>
                    <a:pt x="3155" y="22229"/>
                    <a:pt x="4836" y="23469"/>
                    <a:pt x="6666" y="23806"/>
                  </a:cubicBezTo>
                  <a:cubicBezTo>
                    <a:pt x="7107" y="23911"/>
                    <a:pt x="7465" y="23911"/>
                    <a:pt x="7885" y="23911"/>
                  </a:cubicBezTo>
                  <a:cubicBezTo>
                    <a:pt x="9378" y="23911"/>
                    <a:pt x="10870" y="23469"/>
                    <a:pt x="12279" y="22586"/>
                  </a:cubicBezTo>
                  <a:cubicBezTo>
                    <a:pt x="13856" y="21703"/>
                    <a:pt x="15244" y="20316"/>
                    <a:pt x="16484" y="18991"/>
                  </a:cubicBezTo>
                  <a:cubicBezTo>
                    <a:pt x="18061" y="17330"/>
                    <a:pt x="19448" y="15501"/>
                    <a:pt x="20773" y="13819"/>
                  </a:cubicBezTo>
                  <a:lnTo>
                    <a:pt x="20857" y="13819"/>
                  </a:lnTo>
                  <a:cubicBezTo>
                    <a:pt x="22182" y="12074"/>
                    <a:pt x="23842" y="9972"/>
                    <a:pt x="24704" y="7869"/>
                  </a:cubicBezTo>
                  <a:cubicBezTo>
                    <a:pt x="25335" y="6293"/>
                    <a:pt x="25419" y="4989"/>
                    <a:pt x="24894" y="4022"/>
                  </a:cubicBezTo>
                  <a:cubicBezTo>
                    <a:pt x="24536" y="3139"/>
                    <a:pt x="23653" y="2529"/>
                    <a:pt x="22518" y="2088"/>
                  </a:cubicBezTo>
                  <a:cubicBezTo>
                    <a:pt x="21212" y="700"/>
                    <a:pt x="19315" y="1"/>
                    <a:pt x="16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 flipH="1">
              <a:off x="1290042" y="472325"/>
              <a:ext cx="433327" cy="301200"/>
            </a:xfrm>
            <a:custGeom>
              <a:avLst/>
              <a:gdLst/>
              <a:ahLst/>
              <a:cxnLst/>
              <a:rect l="l" t="t" r="r" b="b"/>
              <a:pathLst>
                <a:path w="14108" h="12048" extrusionOk="0">
                  <a:moveTo>
                    <a:pt x="10954" y="652"/>
                  </a:moveTo>
                  <a:cubicBezTo>
                    <a:pt x="12005" y="652"/>
                    <a:pt x="12699" y="925"/>
                    <a:pt x="12783" y="1367"/>
                  </a:cubicBezTo>
                  <a:cubicBezTo>
                    <a:pt x="13309" y="2586"/>
                    <a:pt x="10071" y="5740"/>
                    <a:pt x="9020" y="6791"/>
                  </a:cubicBezTo>
                  <a:cubicBezTo>
                    <a:pt x="8578" y="7317"/>
                    <a:pt x="8053" y="7842"/>
                    <a:pt x="7632" y="8368"/>
                  </a:cubicBezTo>
                  <a:cubicBezTo>
                    <a:pt x="7001" y="9146"/>
                    <a:pt x="6392" y="9945"/>
                    <a:pt x="5614" y="10554"/>
                  </a:cubicBezTo>
                  <a:cubicBezTo>
                    <a:pt x="4899" y="11080"/>
                    <a:pt x="4037" y="11353"/>
                    <a:pt x="3154" y="11353"/>
                  </a:cubicBezTo>
                  <a:cubicBezTo>
                    <a:pt x="2628" y="11353"/>
                    <a:pt x="1935" y="11248"/>
                    <a:pt x="1409" y="10639"/>
                  </a:cubicBezTo>
                  <a:cubicBezTo>
                    <a:pt x="968" y="10113"/>
                    <a:pt x="694" y="9335"/>
                    <a:pt x="799" y="8368"/>
                  </a:cubicBezTo>
                  <a:cubicBezTo>
                    <a:pt x="883" y="3637"/>
                    <a:pt x="6308" y="1094"/>
                    <a:pt x="10155" y="736"/>
                  </a:cubicBezTo>
                  <a:cubicBezTo>
                    <a:pt x="10428" y="736"/>
                    <a:pt x="10681" y="652"/>
                    <a:pt x="10954" y="652"/>
                  </a:cubicBezTo>
                  <a:close/>
                  <a:moveTo>
                    <a:pt x="10978" y="0"/>
                  </a:moveTo>
                  <a:cubicBezTo>
                    <a:pt x="10698" y="0"/>
                    <a:pt x="10396" y="14"/>
                    <a:pt x="10071" y="42"/>
                  </a:cubicBezTo>
                  <a:cubicBezTo>
                    <a:pt x="5950" y="400"/>
                    <a:pt x="169" y="3196"/>
                    <a:pt x="84" y="8368"/>
                  </a:cubicBezTo>
                  <a:cubicBezTo>
                    <a:pt x="0" y="9503"/>
                    <a:pt x="274" y="10470"/>
                    <a:pt x="883" y="11080"/>
                  </a:cubicBezTo>
                  <a:cubicBezTo>
                    <a:pt x="1409" y="11690"/>
                    <a:pt x="2187" y="12047"/>
                    <a:pt x="3154" y="12047"/>
                  </a:cubicBezTo>
                  <a:cubicBezTo>
                    <a:pt x="4121" y="12047"/>
                    <a:pt x="5172" y="11690"/>
                    <a:pt x="6055" y="11080"/>
                  </a:cubicBezTo>
                  <a:cubicBezTo>
                    <a:pt x="6833" y="10470"/>
                    <a:pt x="7527" y="9587"/>
                    <a:pt x="8242" y="8809"/>
                  </a:cubicBezTo>
                  <a:cubicBezTo>
                    <a:pt x="8578" y="8284"/>
                    <a:pt x="9020" y="7758"/>
                    <a:pt x="9545" y="7317"/>
                  </a:cubicBezTo>
                  <a:cubicBezTo>
                    <a:pt x="11921" y="4941"/>
                    <a:pt x="14108" y="2502"/>
                    <a:pt x="13498" y="1009"/>
                  </a:cubicBezTo>
                  <a:cubicBezTo>
                    <a:pt x="13201" y="345"/>
                    <a:pt x="12364" y="0"/>
                    <a:pt x="1097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 rot="-6890607">
              <a:off x="611192" y="1473499"/>
              <a:ext cx="320262" cy="318954"/>
            </a:xfrm>
            <a:custGeom>
              <a:avLst/>
              <a:gdLst/>
              <a:ahLst/>
              <a:cxnLst/>
              <a:rect l="l" t="t" r="r" b="b"/>
              <a:pathLst>
                <a:path w="14108" h="12048" extrusionOk="0">
                  <a:moveTo>
                    <a:pt x="10954" y="652"/>
                  </a:moveTo>
                  <a:cubicBezTo>
                    <a:pt x="12005" y="652"/>
                    <a:pt x="12699" y="925"/>
                    <a:pt x="12783" y="1367"/>
                  </a:cubicBezTo>
                  <a:cubicBezTo>
                    <a:pt x="13309" y="2586"/>
                    <a:pt x="10071" y="5740"/>
                    <a:pt x="9020" y="6791"/>
                  </a:cubicBezTo>
                  <a:cubicBezTo>
                    <a:pt x="8578" y="7317"/>
                    <a:pt x="8053" y="7842"/>
                    <a:pt x="7632" y="8368"/>
                  </a:cubicBezTo>
                  <a:cubicBezTo>
                    <a:pt x="7001" y="9146"/>
                    <a:pt x="6392" y="9945"/>
                    <a:pt x="5614" y="10554"/>
                  </a:cubicBezTo>
                  <a:cubicBezTo>
                    <a:pt x="4899" y="11080"/>
                    <a:pt x="4037" y="11353"/>
                    <a:pt x="3154" y="11353"/>
                  </a:cubicBezTo>
                  <a:cubicBezTo>
                    <a:pt x="2628" y="11353"/>
                    <a:pt x="1935" y="11248"/>
                    <a:pt x="1409" y="10639"/>
                  </a:cubicBezTo>
                  <a:cubicBezTo>
                    <a:pt x="968" y="10113"/>
                    <a:pt x="694" y="9335"/>
                    <a:pt x="799" y="8368"/>
                  </a:cubicBezTo>
                  <a:cubicBezTo>
                    <a:pt x="883" y="3637"/>
                    <a:pt x="6308" y="1094"/>
                    <a:pt x="10155" y="736"/>
                  </a:cubicBezTo>
                  <a:cubicBezTo>
                    <a:pt x="10428" y="736"/>
                    <a:pt x="10681" y="652"/>
                    <a:pt x="10954" y="652"/>
                  </a:cubicBezTo>
                  <a:close/>
                  <a:moveTo>
                    <a:pt x="10978" y="0"/>
                  </a:moveTo>
                  <a:cubicBezTo>
                    <a:pt x="10698" y="0"/>
                    <a:pt x="10396" y="14"/>
                    <a:pt x="10071" y="42"/>
                  </a:cubicBezTo>
                  <a:cubicBezTo>
                    <a:pt x="5950" y="400"/>
                    <a:pt x="169" y="3196"/>
                    <a:pt x="84" y="8368"/>
                  </a:cubicBezTo>
                  <a:cubicBezTo>
                    <a:pt x="0" y="9503"/>
                    <a:pt x="274" y="10470"/>
                    <a:pt x="883" y="11080"/>
                  </a:cubicBezTo>
                  <a:cubicBezTo>
                    <a:pt x="1409" y="11690"/>
                    <a:pt x="2187" y="12047"/>
                    <a:pt x="3154" y="12047"/>
                  </a:cubicBezTo>
                  <a:cubicBezTo>
                    <a:pt x="4121" y="12047"/>
                    <a:pt x="5172" y="11690"/>
                    <a:pt x="6055" y="11080"/>
                  </a:cubicBezTo>
                  <a:cubicBezTo>
                    <a:pt x="6833" y="10470"/>
                    <a:pt x="7527" y="9587"/>
                    <a:pt x="8242" y="8809"/>
                  </a:cubicBezTo>
                  <a:cubicBezTo>
                    <a:pt x="8578" y="8284"/>
                    <a:pt x="9020" y="7758"/>
                    <a:pt x="9545" y="7317"/>
                  </a:cubicBezTo>
                  <a:cubicBezTo>
                    <a:pt x="11921" y="4941"/>
                    <a:pt x="14108" y="2502"/>
                    <a:pt x="13498" y="1009"/>
                  </a:cubicBezTo>
                  <a:cubicBezTo>
                    <a:pt x="13201" y="345"/>
                    <a:pt x="12364" y="0"/>
                    <a:pt x="1097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-151811" y="3693225"/>
              <a:ext cx="2509478" cy="1581186"/>
            </a:xfrm>
            <a:custGeom>
              <a:avLst/>
              <a:gdLst/>
              <a:ahLst/>
              <a:cxnLst/>
              <a:rect l="l" t="t" r="r" b="b"/>
              <a:pathLst>
                <a:path w="91204" h="76046" extrusionOk="0">
                  <a:moveTo>
                    <a:pt x="59751" y="1"/>
                  </a:moveTo>
                  <a:cubicBezTo>
                    <a:pt x="57817" y="1"/>
                    <a:pt x="55820" y="358"/>
                    <a:pt x="53969" y="695"/>
                  </a:cubicBezTo>
                  <a:cubicBezTo>
                    <a:pt x="53086" y="884"/>
                    <a:pt x="52224" y="968"/>
                    <a:pt x="51341" y="1136"/>
                  </a:cubicBezTo>
                  <a:cubicBezTo>
                    <a:pt x="47578" y="1662"/>
                    <a:pt x="43815" y="2461"/>
                    <a:pt x="40135" y="3596"/>
                  </a:cubicBezTo>
                  <a:cubicBezTo>
                    <a:pt x="32777" y="5782"/>
                    <a:pt x="25860" y="9104"/>
                    <a:pt x="19637" y="13498"/>
                  </a:cubicBezTo>
                  <a:cubicBezTo>
                    <a:pt x="19279" y="13667"/>
                    <a:pt x="19027" y="13919"/>
                    <a:pt x="18670" y="14108"/>
                  </a:cubicBezTo>
                  <a:cubicBezTo>
                    <a:pt x="16483" y="15601"/>
                    <a:pt x="14297" y="17178"/>
                    <a:pt x="11837" y="17787"/>
                  </a:cubicBezTo>
                  <a:cubicBezTo>
                    <a:pt x="10260" y="18229"/>
                    <a:pt x="8599" y="18313"/>
                    <a:pt x="6938" y="18313"/>
                  </a:cubicBezTo>
                  <a:cubicBezTo>
                    <a:pt x="4730" y="18313"/>
                    <a:pt x="2460" y="18313"/>
                    <a:pt x="526" y="17346"/>
                  </a:cubicBezTo>
                  <a:lnTo>
                    <a:pt x="357" y="17262"/>
                  </a:lnTo>
                  <a:lnTo>
                    <a:pt x="0" y="17871"/>
                  </a:lnTo>
                  <a:lnTo>
                    <a:pt x="189" y="17956"/>
                  </a:lnTo>
                  <a:cubicBezTo>
                    <a:pt x="2292" y="19007"/>
                    <a:pt x="4730" y="19007"/>
                    <a:pt x="6938" y="19007"/>
                  </a:cubicBezTo>
                  <a:cubicBezTo>
                    <a:pt x="8683" y="19007"/>
                    <a:pt x="10344" y="18923"/>
                    <a:pt x="12005" y="18481"/>
                  </a:cubicBezTo>
                  <a:cubicBezTo>
                    <a:pt x="14633" y="17787"/>
                    <a:pt x="16925" y="16211"/>
                    <a:pt x="19111" y="14718"/>
                  </a:cubicBezTo>
                  <a:cubicBezTo>
                    <a:pt x="19363" y="14444"/>
                    <a:pt x="19721" y="14276"/>
                    <a:pt x="19973" y="14024"/>
                  </a:cubicBezTo>
                  <a:cubicBezTo>
                    <a:pt x="26196" y="9714"/>
                    <a:pt x="33029" y="6476"/>
                    <a:pt x="40388" y="4290"/>
                  </a:cubicBezTo>
                  <a:cubicBezTo>
                    <a:pt x="43983" y="3154"/>
                    <a:pt x="47662" y="2355"/>
                    <a:pt x="51426" y="1830"/>
                  </a:cubicBezTo>
                  <a:cubicBezTo>
                    <a:pt x="52309" y="1662"/>
                    <a:pt x="53192" y="1493"/>
                    <a:pt x="54054" y="1409"/>
                  </a:cubicBezTo>
                  <a:cubicBezTo>
                    <a:pt x="55904" y="1052"/>
                    <a:pt x="57817" y="695"/>
                    <a:pt x="59751" y="695"/>
                  </a:cubicBezTo>
                  <a:cubicBezTo>
                    <a:pt x="60445" y="695"/>
                    <a:pt x="61160" y="779"/>
                    <a:pt x="61854" y="884"/>
                  </a:cubicBezTo>
                  <a:cubicBezTo>
                    <a:pt x="65091" y="1409"/>
                    <a:pt x="68855" y="3596"/>
                    <a:pt x="69654" y="7275"/>
                  </a:cubicBezTo>
                  <a:cubicBezTo>
                    <a:pt x="70263" y="10071"/>
                    <a:pt x="69212" y="12868"/>
                    <a:pt x="68161" y="15601"/>
                  </a:cubicBezTo>
                  <a:lnTo>
                    <a:pt x="67993" y="16021"/>
                  </a:lnTo>
                  <a:cubicBezTo>
                    <a:pt x="64398" y="25230"/>
                    <a:pt x="63262" y="33030"/>
                    <a:pt x="64650" y="39863"/>
                  </a:cubicBezTo>
                  <a:cubicBezTo>
                    <a:pt x="66143" y="47137"/>
                    <a:pt x="71588" y="55274"/>
                    <a:pt x="80250" y="57019"/>
                  </a:cubicBezTo>
                  <a:cubicBezTo>
                    <a:pt x="80860" y="57208"/>
                    <a:pt x="81385" y="57292"/>
                    <a:pt x="81995" y="57376"/>
                  </a:cubicBezTo>
                  <a:cubicBezTo>
                    <a:pt x="83319" y="57544"/>
                    <a:pt x="84728" y="57734"/>
                    <a:pt x="85947" y="58343"/>
                  </a:cubicBezTo>
                  <a:cubicBezTo>
                    <a:pt x="88744" y="59647"/>
                    <a:pt x="90510" y="63074"/>
                    <a:pt x="90152" y="66585"/>
                  </a:cubicBezTo>
                  <a:cubicBezTo>
                    <a:pt x="89879" y="70348"/>
                    <a:pt x="87608" y="73502"/>
                    <a:pt x="85779" y="75415"/>
                  </a:cubicBezTo>
                  <a:lnTo>
                    <a:pt x="85674" y="75604"/>
                  </a:lnTo>
                  <a:lnTo>
                    <a:pt x="86200" y="76046"/>
                  </a:lnTo>
                  <a:lnTo>
                    <a:pt x="86305" y="75941"/>
                  </a:lnTo>
                  <a:cubicBezTo>
                    <a:pt x="89017" y="72976"/>
                    <a:pt x="90594" y="69739"/>
                    <a:pt x="90846" y="66669"/>
                  </a:cubicBezTo>
                  <a:cubicBezTo>
                    <a:pt x="91204" y="62906"/>
                    <a:pt x="89269" y="59226"/>
                    <a:pt x="86305" y="57734"/>
                  </a:cubicBezTo>
                  <a:cubicBezTo>
                    <a:pt x="84980" y="57124"/>
                    <a:pt x="83488" y="56851"/>
                    <a:pt x="82100" y="56682"/>
                  </a:cubicBezTo>
                  <a:cubicBezTo>
                    <a:pt x="81574" y="56598"/>
                    <a:pt x="80944" y="56493"/>
                    <a:pt x="80334" y="56409"/>
                  </a:cubicBezTo>
                  <a:cubicBezTo>
                    <a:pt x="72008" y="54664"/>
                    <a:pt x="66752" y="46780"/>
                    <a:pt x="65365" y="39674"/>
                  </a:cubicBezTo>
                  <a:cubicBezTo>
                    <a:pt x="64040" y="33030"/>
                    <a:pt x="65091" y="25314"/>
                    <a:pt x="68602" y="16295"/>
                  </a:cubicBezTo>
                  <a:lnTo>
                    <a:pt x="68771" y="15853"/>
                  </a:lnTo>
                  <a:cubicBezTo>
                    <a:pt x="69906" y="13057"/>
                    <a:pt x="71062" y="10156"/>
                    <a:pt x="70347" y="7191"/>
                  </a:cubicBezTo>
                  <a:cubicBezTo>
                    <a:pt x="69485" y="3154"/>
                    <a:pt x="65449" y="695"/>
                    <a:pt x="61938" y="169"/>
                  </a:cubicBezTo>
                  <a:cubicBezTo>
                    <a:pt x="61244" y="85"/>
                    <a:pt x="60550" y="1"/>
                    <a:pt x="5975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-214299" y="3875528"/>
              <a:ext cx="1771911" cy="835858"/>
            </a:xfrm>
            <a:custGeom>
              <a:avLst/>
              <a:gdLst/>
              <a:ahLst/>
              <a:cxnLst/>
              <a:rect l="l" t="t" r="r" b="b"/>
              <a:pathLst>
                <a:path w="64398" h="40200" extrusionOk="0">
                  <a:moveTo>
                    <a:pt x="57292" y="695"/>
                  </a:moveTo>
                  <a:cubicBezTo>
                    <a:pt x="60529" y="695"/>
                    <a:pt x="62295" y="1746"/>
                    <a:pt x="62632" y="3932"/>
                  </a:cubicBezTo>
                  <a:cubicBezTo>
                    <a:pt x="63683" y="9882"/>
                    <a:pt x="56156" y="17430"/>
                    <a:pt x="53781" y="19617"/>
                  </a:cubicBezTo>
                  <a:cubicBezTo>
                    <a:pt x="49050" y="24074"/>
                    <a:pt x="43268" y="27417"/>
                    <a:pt x="37319" y="30654"/>
                  </a:cubicBezTo>
                  <a:cubicBezTo>
                    <a:pt x="30233" y="34691"/>
                    <a:pt x="22076" y="39148"/>
                    <a:pt x="13309" y="39506"/>
                  </a:cubicBezTo>
                  <a:lnTo>
                    <a:pt x="12531" y="39506"/>
                  </a:lnTo>
                  <a:cubicBezTo>
                    <a:pt x="9735" y="39506"/>
                    <a:pt x="7632" y="38980"/>
                    <a:pt x="5950" y="37845"/>
                  </a:cubicBezTo>
                  <a:cubicBezTo>
                    <a:pt x="5004" y="37130"/>
                    <a:pt x="4205" y="36352"/>
                    <a:pt x="3680" y="35301"/>
                  </a:cubicBezTo>
                  <a:cubicBezTo>
                    <a:pt x="799" y="30486"/>
                    <a:pt x="4121" y="24074"/>
                    <a:pt x="8410" y="20310"/>
                  </a:cubicBezTo>
                  <a:cubicBezTo>
                    <a:pt x="14802" y="14529"/>
                    <a:pt x="23400" y="11564"/>
                    <a:pt x="31011" y="8936"/>
                  </a:cubicBezTo>
                  <a:cubicBezTo>
                    <a:pt x="31705" y="8663"/>
                    <a:pt x="32861" y="8137"/>
                    <a:pt x="34333" y="7528"/>
                  </a:cubicBezTo>
                  <a:cubicBezTo>
                    <a:pt x="40031" y="5152"/>
                    <a:pt x="50732" y="695"/>
                    <a:pt x="57292" y="695"/>
                  </a:cubicBezTo>
                  <a:close/>
                  <a:moveTo>
                    <a:pt x="57292" y="1"/>
                  </a:moveTo>
                  <a:cubicBezTo>
                    <a:pt x="50543" y="1"/>
                    <a:pt x="39863" y="4458"/>
                    <a:pt x="34081" y="6918"/>
                  </a:cubicBezTo>
                  <a:cubicBezTo>
                    <a:pt x="32588" y="7528"/>
                    <a:pt x="31453" y="7969"/>
                    <a:pt x="30759" y="8221"/>
                  </a:cubicBezTo>
                  <a:cubicBezTo>
                    <a:pt x="23127" y="10934"/>
                    <a:pt x="14465" y="13919"/>
                    <a:pt x="7885" y="19785"/>
                  </a:cubicBezTo>
                  <a:cubicBezTo>
                    <a:pt x="3427" y="23822"/>
                    <a:pt x="0" y="30486"/>
                    <a:pt x="3070" y="35637"/>
                  </a:cubicBezTo>
                  <a:cubicBezTo>
                    <a:pt x="3680" y="36794"/>
                    <a:pt x="4563" y="37656"/>
                    <a:pt x="5530" y="38370"/>
                  </a:cubicBezTo>
                  <a:cubicBezTo>
                    <a:pt x="7359" y="39590"/>
                    <a:pt x="9630" y="40200"/>
                    <a:pt x="12531" y="40200"/>
                  </a:cubicBezTo>
                  <a:lnTo>
                    <a:pt x="13309" y="40200"/>
                  </a:lnTo>
                  <a:cubicBezTo>
                    <a:pt x="22244" y="39842"/>
                    <a:pt x="30486" y="35301"/>
                    <a:pt x="37676" y="31264"/>
                  </a:cubicBezTo>
                  <a:cubicBezTo>
                    <a:pt x="43710" y="27942"/>
                    <a:pt x="49408" y="24599"/>
                    <a:pt x="54222" y="20142"/>
                  </a:cubicBezTo>
                  <a:cubicBezTo>
                    <a:pt x="56682" y="17956"/>
                    <a:pt x="64398" y="10156"/>
                    <a:pt x="63347" y="3848"/>
                  </a:cubicBezTo>
                  <a:cubicBezTo>
                    <a:pt x="62905" y="1220"/>
                    <a:pt x="60887" y="1"/>
                    <a:pt x="57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26929" y="4199481"/>
              <a:ext cx="723122" cy="386470"/>
            </a:xfrm>
            <a:custGeom>
              <a:avLst/>
              <a:gdLst/>
              <a:ahLst/>
              <a:cxnLst/>
              <a:rect l="l" t="t" r="r" b="b"/>
              <a:pathLst>
                <a:path w="26281" h="18587" extrusionOk="0">
                  <a:moveTo>
                    <a:pt x="20310" y="716"/>
                  </a:moveTo>
                  <a:cubicBezTo>
                    <a:pt x="22770" y="716"/>
                    <a:pt x="25482" y="1767"/>
                    <a:pt x="25482" y="4921"/>
                  </a:cubicBezTo>
                  <a:cubicBezTo>
                    <a:pt x="25566" y="6750"/>
                    <a:pt x="24431" y="8495"/>
                    <a:pt x="22244" y="10429"/>
                  </a:cubicBezTo>
                  <a:cubicBezTo>
                    <a:pt x="19007" y="13141"/>
                    <a:pt x="15159" y="15244"/>
                    <a:pt x="10849" y="16736"/>
                  </a:cubicBezTo>
                  <a:cubicBezTo>
                    <a:pt x="8410" y="17535"/>
                    <a:pt x="6476" y="17872"/>
                    <a:pt x="4731" y="17872"/>
                  </a:cubicBezTo>
                  <a:cubicBezTo>
                    <a:pt x="3848" y="17872"/>
                    <a:pt x="3154" y="17788"/>
                    <a:pt x="2355" y="17619"/>
                  </a:cubicBezTo>
                  <a:cubicBezTo>
                    <a:pt x="1914" y="17535"/>
                    <a:pt x="1220" y="17346"/>
                    <a:pt x="968" y="16905"/>
                  </a:cubicBezTo>
                  <a:cubicBezTo>
                    <a:pt x="778" y="16568"/>
                    <a:pt x="694" y="16127"/>
                    <a:pt x="694" y="15769"/>
                  </a:cubicBezTo>
                  <a:cubicBezTo>
                    <a:pt x="778" y="12700"/>
                    <a:pt x="2439" y="9546"/>
                    <a:pt x="5257" y="7191"/>
                  </a:cubicBezTo>
                  <a:cubicBezTo>
                    <a:pt x="8494" y="4395"/>
                    <a:pt x="12615" y="2902"/>
                    <a:pt x="16547" y="1494"/>
                  </a:cubicBezTo>
                  <a:lnTo>
                    <a:pt x="17430" y="1136"/>
                  </a:lnTo>
                  <a:cubicBezTo>
                    <a:pt x="18313" y="884"/>
                    <a:pt x="19259" y="716"/>
                    <a:pt x="20310" y="716"/>
                  </a:cubicBezTo>
                  <a:close/>
                  <a:moveTo>
                    <a:pt x="20310" y="1"/>
                  </a:moveTo>
                  <a:cubicBezTo>
                    <a:pt x="19259" y="1"/>
                    <a:pt x="18124" y="190"/>
                    <a:pt x="17262" y="527"/>
                  </a:cubicBezTo>
                  <a:lnTo>
                    <a:pt x="16294" y="800"/>
                  </a:lnTo>
                  <a:cubicBezTo>
                    <a:pt x="12258" y="2293"/>
                    <a:pt x="8137" y="3764"/>
                    <a:pt x="4815" y="6666"/>
                  </a:cubicBezTo>
                  <a:cubicBezTo>
                    <a:pt x="1830" y="9210"/>
                    <a:pt x="85" y="12531"/>
                    <a:pt x="1" y="15769"/>
                  </a:cubicBezTo>
                  <a:cubicBezTo>
                    <a:pt x="1" y="16211"/>
                    <a:pt x="85" y="16736"/>
                    <a:pt x="337" y="17262"/>
                  </a:cubicBezTo>
                  <a:cubicBezTo>
                    <a:pt x="778" y="17956"/>
                    <a:pt x="1661" y="18229"/>
                    <a:pt x="2271" y="18313"/>
                  </a:cubicBezTo>
                  <a:cubicBezTo>
                    <a:pt x="2965" y="18481"/>
                    <a:pt x="3848" y="18587"/>
                    <a:pt x="4731" y="18587"/>
                  </a:cubicBezTo>
                  <a:cubicBezTo>
                    <a:pt x="6560" y="18587"/>
                    <a:pt x="8578" y="18229"/>
                    <a:pt x="11038" y="17346"/>
                  </a:cubicBezTo>
                  <a:cubicBezTo>
                    <a:pt x="15495" y="15958"/>
                    <a:pt x="19364" y="13751"/>
                    <a:pt x="22686" y="10955"/>
                  </a:cubicBezTo>
                  <a:cubicBezTo>
                    <a:pt x="25041" y="8936"/>
                    <a:pt x="26281" y="6918"/>
                    <a:pt x="26197" y="4921"/>
                  </a:cubicBezTo>
                  <a:cubicBezTo>
                    <a:pt x="26197" y="1241"/>
                    <a:pt x="23043" y="1"/>
                    <a:pt x="2031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-55204" y="4480162"/>
              <a:ext cx="2162376" cy="772462"/>
            </a:xfrm>
            <a:custGeom>
              <a:avLst/>
              <a:gdLst/>
              <a:ahLst/>
              <a:cxnLst/>
              <a:rect l="l" t="t" r="r" b="b"/>
              <a:pathLst>
                <a:path w="78589" h="37151" extrusionOk="0">
                  <a:moveTo>
                    <a:pt x="48524" y="1"/>
                  </a:moveTo>
                  <a:cubicBezTo>
                    <a:pt x="47746" y="1"/>
                    <a:pt x="46863" y="85"/>
                    <a:pt x="46085" y="358"/>
                  </a:cubicBezTo>
                  <a:cubicBezTo>
                    <a:pt x="43710" y="1052"/>
                    <a:pt x="41607" y="2545"/>
                    <a:pt x="39694" y="3932"/>
                  </a:cubicBezTo>
                  <a:cubicBezTo>
                    <a:pt x="39168" y="4290"/>
                    <a:pt x="38727" y="4647"/>
                    <a:pt x="38285" y="4899"/>
                  </a:cubicBezTo>
                  <a:cubicBezTo>
                    <a:pt x="33282" y="8494"/>
                    <a:pt x="27164" y="11291"/>
                    <a:pt x="19195" y="13751"/>
                  </a:cubicBezTo>
                  <a:cubicBezTo>
                    <a:pt x="15600" y="14886"/>
                    <a:pt x="10786" y="16126"/>
                    <a:pt x="6055" y="16126"/>
                  </a:cubicBezTo>
                  <a:cubicBezTo>
                    <a:pt x="4037" y="16126"/>
                    <a:pt x="2103" y="15937"/>
                    <a:pt x="273" y="15496"/>
                  </a:cubicBezTo>
                  <a:lnTo>
                    <a:pt x="84" y="15411"/>
                  </a:lnTo>
                  <a:lnTo>
                    <a:pt x="0" y="16126"/>
                  </a:lnTo>
                  <a:lnTo>
                    <a:pt x="168" y="16126"/>
                  </a:lnTo>
                  <a:cubicBezTo>
                    <a:pt x="1934" y="16652"/>
                    <a:pt x="3953" y="16820"/>
                    <a:pt x="6055" y="16820"/>
                  </a:cubicBezTo>
                  <a:cubicBezTo>
                    <a:pt x="10870" y="16820"/>
                    <a:pt x="15768" y="15496"/>
                    <a:pt x="19448" y="14444"/>
                  </a:cubicBezTo>
                  <a:cubicBezTo>
                    <a:pt x="27500" y="12006"/>
                    <a:pt x="33555" y="9104"/>
                    <a:pt x="38727" y="5509"/>
                  </a:cubicBezTo>
                  <a:cubicBezTo>
                    <a:pt x="39168" y="5173"/>
                    <a:pt x="39589" y="4899"/>
                    <a:pt x="40030" y="4563"/>
                  </a:cubicBezTo>
                  <a:cubicBezTo>
                    <a:pt x="41965" y="3154"/>
                    <a:pt x="43983" y="1662"/>
                    <a:pt x="46254" y="968"/>
                  </a:cubicBezTo>
                  <a:cubicBezTo>
                    <a:pt x="46947" y="779"/>
                    <a:pt x="47746" y="694"/>
                    <a:pt x="48524" y="694"/>
                  </a:cubicBezTo>
                  <a:cubicBezTo>
                    <a:pt x="50900" y="694"/>
                    <a:pt x="52918" y="1662"/>
                    <a:pt x="53780" y="3238"/>
                  </a:cubicBezTo>
                  <a:cubicBezTo>
                    <a:pt x="54495" y="4563"/>
                    <a:pt x="54495" y="5951"/>
                    <a:pt x="54495" y="7527"/>
                  </a:cubicBezTo>
                  <a:cubicBezTo>
                    <a:pt x="54579" y="8494"/>
                    <a:pt x="54579" y="9546"/>
                    <a:pt x="54832" y="10597"/>
                  </a:cubicBezTo>
                  <a:cubicBezTo>
                    <a:pt x="55462" y="13393"/>
                    <a:pt x="57565" y="15769"/>
                    <a:pt x="61496" y="18124"/>
                  </a:cubicBezTo>
                  <a:cubicBezTo>
                    <a:pt x="63956" y="19616"/>
                    <a:pt x="66500" y="20857"/>
                    <a:pt x="69212" y="21803"/>
                  </a:cubicBezTo>
                  <a:lnTo>
                    <a:pt x="69906" y="22076"/>
                  </a:lnTo>
                  <a:cubicBezTo>
                    <a:pt x="72807" y="23127"/>
                    <a:pt x="75856" y="24263"/>
                    <a:pt x="77096" y="26975"/>
                  </a:cubicBezTo>
                  <a:cubicBezTo>
                    <a:pt x="77874" y="28468"/>
                    <a:pt x="77790" y="30486"/>
                    <a:pt x="76907" y="32315"/>
                  </a:cubicBezTo>
                  <a:cubicBezTo>
                    <a:pt x="76213" y="33808"/>
                    <a:pt x="74994" y="35216"/>
                    <a:pt x="73228" y="36520"/>
                  </a:cubicBezTo>
                  <a:lnTo>
                    <a:pt x="73144" y="36625"/>
                  </a:lnTo>
                  <a:lnTo>
                    <a:pt x="73501" y="37151"/>
                  </a:lnTo>
                  <a:lnTo>
                    <a:pt x="73669" y="37046"/>
                  </a:lnTo>
                  <a:cubicBezTo>
                    <a:pt x="75519" y="35742"/>
                    <a:pt x="76823" y="34249"/>
                    <a:pt x="77622" y="32588"/>
                  </a:cubicBezTo>
                  <a:cubicBezTo>
                    <a:pt x="78484" y="30654"/>
                    <a:pt x="78589" y="28384"/>
                    <a:pt x="77790" y="26639"/>
                  </a:cubicBezTo>
                  <a:cubicBezTo>
                    <a:pt x="76381" y="23737"/>
                    <a:pt x="73060" y="22518"/>
                    <a:pt x="70074" y="21382"/>
                  </a:cubicBezTo>
                  <a:lnTo>
                    <a:pt x="69464" y="21193"/>
                  </a:lnTo>
                  <a:cubicBezTo>
                    <a:pt x="66836" y="20142"/>
                    <a:pt x="64208" y="18923"/>
                    <a:pt x="61854" y="17514"/>
                  </a:cubicBezTo>
                  <a:cubicBezTo>
                    <a:pt x="58174" y="15243"/>
                    <a:pt x="56072" y="13057"/>
                    <a:pt x="55546" y="10429"/>
                  </a:cubicBezTo>
                  <a:cubicBezTo>
                    <a:pt x="55273" y="9462"/>
                    <a:pt x="55273" y="8494"/>
                    <a:pt x="55189" y="7443"/>
                  </a:cubicBezTo>
                  <a:cubicBezTo>
                    <a:pt x="55189" y="5951"/>
                    <a:pt x="55189" y="4374"/>
                    <a:pt x="54411" y="2986"/>
                  </a:cubicBezTo>
                  <a:cubicBezTo>
                    <a:pt x="53360" y="1052"/>
                    <a:pt x="51152" y="1"/>
                    <a:pt x="485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-79500" y="4698751"/>
              <a:ext cx="1897434" cy="539025"/>
            </a:xfrm>
            <a:custGeom>
              <a:avLst/>
              <a:gdLst/>
              <a:ahLst/>
              <a:cxnLst/>
              <a:rect l="l" t="t" r="r" b="b"/>
              <a:pathLst>
                <a:path w="68960" h="25924" extrusionOk="0">
                  <a:moveTo>
                    <a:pt x="44593" y="1"/>
                  </a:moveTo>
                  <a:cubicBezTo>
                    <a:pt x="44151" y="1"/>
                    <a:pt x="43626" y="1"/>
                    <a:pt x="43205" y="85"/>
                  </a:cubicBezTo>
                  <a:cubicBezTo>
                    <a:pt x="41103" y="442"/>
                    <a:pt x="39168" y="1578"/>
                    <a:pt x="37318" y="2629"/>
                  </a:cubicBezTo>
                  <a:lnTo>
                    <a:pt x="36709" y="2881"/>
                  </a:lnTo>
                  <a:cubicBezTo>
                    <a:pt x="29707" y="6834"/>
                    <a:pt x="18586" y="11564"/>
                    <a:pt x="5971" y="11564"/>
                  </a:cubicBezTo>
                  <a:cubicBezTo>
                    <a:pt x="4037" y="11564"/>
                    <a:pt x="2102" y="11480"/>
                    <a:pt x="273" y="11207"/>
                  </a:cubicBezTo>
                  <a:lnTo>
                    <a:pt x="105" y="11207"/>
                  </a:lnTo>
                  <a:lnTo>
                    <a:pt x="0" y="11922"/>
                  </a:lnTo>
                  <a:lnTo>
                    <a:pt x="189" y="11922"/>
                  </a:lnTo>
                  <a:cubicBezTo>
                    <a:pt x="2102" y="12174"/>
                    <a:pt x="4037" y="12258"/>
                    <a:pt x="5971" y="12258"/>
                  </a:cubicBezTo>
                  <a:cubicBezTo>
                    <a:pt x="18754" y="12258"/>
                    <a:pt x="29960" y="7528"/>
                    <a:pt x="37066" y="3512"/>
                  </a:cubicBezTo>
                  <a:lnTo>
                    <a:pt x="37676" y="3154"/>
                  </a:lnTo>
                  <a:cubicBezTo>
                    <a:pt x="39421" y="2187"/>
                    <a:pt x="41355" y="1136"/>
                    <a:pt x="43373" y="779"/>
                  </a:cubicBezTo>
                  <a:cubicBezTo>
                    <a:pt x="43731" y="695"/>
                    <a:pt x="44151" y="695"/>
                    <a:pt x="44593" y="695"/>
                  </a:cubicBezTo>
                  <a:cubicBezTo>
                    <a:pt x="46611" y="695"/>
                    <a:pt x="48356" y="1494"/>
                    <a:pt x="49239" y="2797"/>
                  </a:cubicBezTo>
                  <a:cubicBezTo>
                    <a:pt x="49765" y="3596"/>
                    <a:pt x="49933" y="4563"/>
                    <a:pt x="50206" y="5509"/>
                  </a:cubicBezTo>
                  <a:cubicBezTo>
                    <a:pt x="50290" y="5867"/>
                    <a:pt x="50374" y="6140"/>
                    <a:pt x="50458" y="6392"/>
                  </a:cubicBezTo>
                  <a:cubicBezTo>
                    <a:pt x="51615" y="10513"/>
                    <a:pt x="54579" y="13835"/>
                    <a:pt x="58174" y="14970"/>
                  </a:cubicBezTo>
                  <a:cubicBezTo>
                    <a:pt x="59057" y="15243"/>
                    <a:pt x="60024" y="15412"/>
                    <a:pt x="60886" y="15601"/>
                  </a:cubicBezTo>
                  <a:cubicBezTo>
                    <a:pt x="61601" y="15685"/>
                    <a:pt x="62211" y="15769"/>
                    <a:pt x="62905" y="15937"/>
                  </a:cubicBezTo>
                  <a:cubicBezTo>
                    <a:pt x="64124" y="16295"/>
                    <a:pt x="65806" y="16904"/>
                    <a:pt x="66584" y="18313"/>
                  </a:cubicBezTo>
                  <a:cubicBezTo>
                    <a:pt x="68077" y="20857"/>
                    <a:pt x="66058" y="24095"/>
                    <a:pt x="65091" y="25398"/>
                  </a:cubicBezTo>
                  <a:lnTo>
                    <a:pt x="65007" y="25482"/>
                  </a:lnTo>
                  <a:lnTo>
                    <a:pt x="65533" y="25924"/>
                  </a:lnTo>
                  <a:lnTo>
                    <a:pt x="65617" y="25756"/>
                  </a:lnTo>
                  <a:cubicBezTo>
                    <a:pt x="66668" y="24431"/>
                    <a:pt x="68960" y="20857"/>
                    <a:pt x="67194" y="17956"/>
                  </a:cubicBezTo>
                  <a:cubicBezTo>
                    <a:pt x="66416" y="16736"/>
                    <a:pt x="65007" y="15769"/>
                    <a:pt x="63073" y="15243"/>
                  </a:cubicBezTo>
                  <a:cubicBezTo>
                    <a:pt x="62379" y="15075"/>
                    <a:pt x="61685" y="14970"/>
                    <a:pt x="60971" y="14886"/>
                  </a:cubicBezTo>
                  <a:cubicBezTo>
                    <a:pt x="60109" y="14718"/>
                    <a:pt x="59226" y="14550"/>
                    <a:pt x="58448" y="14276"/>
                  </a:cubicBezTo>
                  <a:cubicBezTo>
                    <a:pt x="55021" y="13225"/>
                    <a:pt x="52224" y="10071"/>
                    <a:pt x="51089" y="6224"/>
                  </a:cubicBezTo>
                  <a:cubicBezTo>
                    <a:pt x="50984" y="5951"/>
                    <a:pt x="50984" y="5614"/>
                    <a:pt x="50900" y="5341"/>
                  </a:cubicBezTo>
                  <a:cubicBezTo>
                    <a:pt x="50648" y="4290"/>
                    <a:pt x="50374" y="3323"/>
                    <a:pt x="49765" y="2356"/>
                  </a:cubicBezTo>
                  <a:cubicBezTo>
                    <a:pt x="48798" y="884"/>
                    <a:pt x="46884" y="1"/>
                    <a:pt x="44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-65055" y="4904676"/>
              <a:ext cx="1463605" cy="333117"/>
            </a:xfrm>
            <a:custGeom>
              <a:avLst/>
              <a:gdLst/>
              <a:ahLst/>
              <a:cxnLst/>
              <a:rect l="l" t="t" r="r" b="b"/>
              <a:pathLst>
                <a:path w="53193" h="16021" extrusionOk="0">
                  <a:moveTo>
                    <a:pt x="39421" y="0"/>
                  </a:moveTo>
                  <a:cubicBezTo>
                    <a:pt x="38896" y="0"/>
                    <a:pt x="38370" y="84"/>
                    <a:pt x="37844" y="168"/>
                  </a:cubicBezTo>
                  <a:cubicBezTo>
                    <a:pt x="36541" y="526"/>
                    <a:pt x="35406" y="1136"/>
                    <a:pt x="34270" y="1745"/>
                  </a:cubicBezTo>
                  <a:cubicBezTo>
                    <a:pt x="33997" y="1829"/>
                    <a:pt x="33829" y="1914"/>
                    <a:pt x="33640" y="2019"/>
                  </a:cubicBezTo>
                  <a:cubicBezTo>
                    <a:pt x="23127" y="7443"/>
                    <a:pt x="10870" y="8410"/>
                    <a:pt x="190" y="9272"/>
                  </a:cubicBezTo>
                  <a:lnTo>
                    <a:pt x="1" y="9272"/>
                  </a:lnTo>
                  <a:lnTo>
                    <a:pt x="1" y="9987"/>
                  </a:lnTo>
                  <a:lnTo>
                    <a:pt x="190" y="9987"/>
                  </a:lnTo>
                  <a:cubicBezTo>
                    <a:pt x="11038" y="9104"/>
                    <a:pt x="23317" y="8137"/>
                    <a:pt x="33997" y="2628"/>
                  </a:cubicBezTo>
                  <a:cubicBezTo>
                    <a:pt x="34165" y="2544"/>
                    <a:pt x="34354" y="2439"/>
                    <a:pt x="34523" y="2355"/>
                  </a:cubicBezTo>
                  <a:cubicBezTo>
                    <a:pt x="35658" y="1745"/>
                    <a:pt x="36793" y="1136"/>
                    <a:pt x="38034" y="862"/>
                  </a:cubicBezTo>
                  <a:cubicBezTo>
                    <a:pt x="38465" y="765"/>
                    <a:pt x="38903" y="717"/>
                    <a:pt x="39330" y="717"/>
                  </a:cubicBezTo>
                  <a:cubicBezTo>
                    <a:pt x="40384" y="717"/>
                    <a:pt x="41376" y="1009"/>
                    <a:pt x="42049" y="1577"/>
                  </a:cubicBezTo>
                  <a:cubicBezTo>
                    <a:pt x="42848" y="2187"/>
                    <a:pt x="43290" y="3238"/>
                    <a:pt x="43731" y="4289"/>
                  </a:cubicBezTo>
                  <a:cubicBezTo>
                    <a:pt x="44068" y="4983"/>
                    <a:pt x="44341" y="5782"/>
                    <a:pt x="44867" y="6392"/>
                  </a:cubicBezTo>
                  <a:cubicBezTo>
                    <a:pt x="45918" y="7969"/>
                    <a:pt x="47663" y="8852"/>
                    <a:pt x="49324" y="9629"/>
                  </a:cubicBezTo>
                  <a:lnTo>
                    <a:pt x="49408" y="9629"/>
                  </a:lnTo>
                  <a:cubicBezTo>
                    <a:pt x="49597" y="9798"/>
                    <a:pt x="49849" y="9903"/>
                    <a:pt x="50039" y="9987"/>
                  </a:cubicBezTo>
                  <a:cubicBezTo>
                    <a:pt x="50732" y="10323"/>
                    <a:pt x="51510" y="10765"/>
                    <a:pt x="51952" y="11374"/>
                  </a:cubicBezTo>
                  <a:cubicBezTo>
                    <a:pt x="52225" y="11900"/>
                    <a:pt x="52309" y="12531"/>
                    <a:pt x="52393" y="13056"/>
                  </a:cubicBezTo>
                  <a:cubicBezTo>
                    <a:pt x="52477" y="13918"/>
                    <a:pt x="52477" y="14886"/>
                    <a:pt x="52393" y="15769"/>
                  </a:cubicBezTo>
                  <a:lnTo>
                    <a:pt x="52393" y="15937"/>
                  </a:lnTo>
                  <a:lnTo>
                    <a:pt x="53087" y="16021"/>
                  </a:lnTo>
                  <a:lnTo>
                    <a:pt x="53087" y="15853"/>
                  </a:lnTo>
                  <a:cubicBezTo>
                    <a:pt x="53192" y="14886"/>
                    <a:pt x="53192" y="13918"/>
                    <a:pt x="53087" y="12951"/>
                  </a:cubicBezTo>
                  <a:cubicBezTo>
                    <a:pt x="53003" y="12342"/>
                    <a:pt x="52919" y="11648"/>
                    <a:pt x="52561" y="11038"/>
                  </a:cubicBezTo>
                  <a:cubicBezTo>
                    <a:pt x="52036" y="10239"/>
                    <a:pt x="51174" y="9714"/>
                    <a:pt x="50375" y="9377"/>
                  </a:cubicBezTo>
                  <a:cubicBezTo>
                    <a:pt x="50123" y="9188"/>
                    <a:pt x="49849" y="9104"/>
                    <a:pt x="49681" y="9020"/>
                  </a:cubicBezTo>
                  <a:cubicBezTo>
                    <a:pt x="48104" y="8221"/>
                    <a:pt x="46443" y="7443"/>
                    <a:pt x="45392" y="6034"/>
                  </a:cubicBezTo>
                  <a:cubicBezTo>
                    <a:pt x="44951" y="5425"/>
                    <a:pt x="44677" y="4731"/>
                    <a:pt x="44341" y="4016"/>
                  </a:cubicBezTo>
                  <a:cubicBezTo>
                    <a:pt x="43899" y="2881"/>
                    <a:pt x="43458" y="1745"/>
                    <a:pt x="42491" y="967"/>
                  </a:cubicBezTo>
                  <a:cubicBezTo>
                    <a:pt x="41713" y="337"/>
                    <a:pt x="40662" y="0"/>
                    <a:pt x="394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422052" y="5105902"/>
              <a:ext cx="662974" cy="103068"/>
            </a:xfrm>
            <a:custGeom>
              <a:avLst/>
              <a:gdLst/>
              <a:ahLst/>
              <a:cxnLst/>
              <a:rect l="l" t="t" r="r" b="b"/>
              <a:pathLst>
                <a:path w="24095" h="4957" extrusionOk="0">
                  <a:moveTo>
                    <a:pt x="14407" y="0"/>
                  </a:moveTo>
                  <a:cubicBezTo>
                    <a:pt x="13030" y="0"/>
                    <a:pt x="11526" y="189"/>
                    <a:pt x="9903" y="562"/>
                  </a:cubicBezTo>
                  <a:cubicBezTo>
                    <a:pt x="8767" y="920"/>
                    <a:pt x="7527" y="1277"/>
                    <a:pt x="6307" y="1613"/>
                  </a:cubicBezTo>
                  <a:cubicBezTo>
                    <a:pt x="4373" y="2328"/>
                    <a:pt x="2271" y="2938"/>
                    <a:pt x="168" y="3190"/>
                  </a:cubicBezTo>
                  <a:lnTo>
                    <a:pt x="0" y="3190"/>
                  </a:lnTo>
                  <a:lnTo>
                    <a:pt x="84" y="3905"/>
                  </a:lnTo>
                  <a:lnTo>
                    <a:pt x="273" y="3905"/>
                  </a:lnTo>
                  <a:cubicBezTo>
                    <a:pt x="2460" y="3632"/>
                    <a:pt x="4562" y="2938"/>
                    <a:pt x="6581" y="2328"/>
                  </a:cubicBezTo>
                  <a:cubicBezTo>
                    <a:pt x="7716" y="1971"/>
                    <a:pt x="8935" y="1613"/>
                    <a:pt x="10071" y="1277"/>
                  </a:cubicBezTo>
                  <a:cubicBezTo>
                    <a:pt x="11633" y="895"/>
                    <a:pt x="13083" y="703"/>
                    <a:pt x="14412" y="703"/>
                  </a:cubicBezTo>
                  <a:cubicBezTo>
                    <a:pt x="16445" y="703"/>
                    <a:pt x="18192" y="1152"/>
                    <a:pt x="19616" y="2055"/>
                  </a:cubicBezTo>
                  <a:cubicBezTo>
                    <a:pt x="20141" y="2412"/>
                    <a:pt x="20667" y="2854"/>
                    <a:pt x="21109" y="3190"/>
                  </a:cubicBezTo>
                  <a:cubicBezTo>
                    <a:pt x="21907" y="3905"/>
                    <a:pt x="22685" y="4515"/>
                    <a:pt x="23653" y="4956"/>
                  </a:cubicBezTo>
                  <a:lnTo>
                    <a:pt x="23821" y="4956"/>
                  </a:lnTo>
                  <a:lnTo>
                    <a:pt x="24094" y="4326"/>
                  </a:lnTo>
                  <a:lnTo>
                    <a:pt x="23926" y="4241"/>
                  </a:lnTo>
                  <a:cubicBezTo>
                    <a:pt x="23043" y="3905"/>
                    <a:pt x="22349" y="3274"/>
                    <a:pt x="21550" y="2665"/>
                  </a:cubicBezTo>
                  <a:cubicBezTo>
                    <a:pt x="21109" y="2223"/>
                    <a:pt x="20583" y="1887"/>
                    <a:pt x="19973" y="1445"/>
                  </a:cubicBezTo>
                  <a:cubicBezTo>
                    <a:pt x="18463" y="477"/>
                    <a:pt x="16596" y="0"/>
                    <a:pt x="14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 rot="10455852">
              <a:off x="-489681" y="2306995"/>
              <a:ext cx="2524330" cy="1267794"/>
            </a:xfrm>
            <a:custGeom>
              <a:avLst/>
              <a:gdLst/>
              <a:ahLst/>
              <a:cxnLst/>
              <a:rect l="l" t="t" r="r" b="b"/>
              <a:pathLst>
                <a:path w="63789" h="42848" extrusionOk="0">
                  <a:moveTo>
                    <a:pt x="33997" y="715"/>
                  </a:moveTo>
                  <a:cubicBezTo>
                    <a:pt x="36982" y="715"/>
                    <a:pt x="40052" y="1156"/>
                    <a:pt x="42932" y="1850"/>
                  </a:cubicBezTo>
                  <a:cubicBezTo>
                    <a:pt x="49849" y="3511"/>
                    <a:pt x="56682" y="5971"/>
                    <a:pt x="59752" y="11753"/>
                  </a:cubicBezTo>
                  <a:cubicBezTo>
                    <a:pt x="62464" y="17177"/>
                    <a:pt x="63095" y="22790"/>
                    <a:pt x="61245" y="26995"/>
                  </a:cubicBezTo>
                  <a:cubicBezTo>
                    <a:pt x="59752" y="30401"/>
                    <a:pt x="56346" y="33219"/>
                    <a:pt x="50901" y="35489"/>
                  </a:cubicBezTo>
                  <a:cubicBezTo>
                    <a:pt x="45834" y="37760"/>
                    <a:pt x="40052" y="39337"/>
                    <a:pt x="33387" y="40472"/>
                  </a:cubicBezTo>
                  <a:cubicBezTo>
                    <a:pt x="28047" y="41355"/>
                    <a:pt x="22265" y="41881"/>
                    <a:pt x="15159" y="42049"/>
                  </a:cubicBezTo>
                  <a:cubicBezTo>
                    <a:pt x="14550" y="42154"/>
                    <a:pt x="14024" y="42154"/>
                    <a:pt x="13498" y="42154"/>
                  </a:cubicBezTo>
                  <a:cubicBezTo>
                    <a:pt x="10008" y="42154"/>
                    <a:pt x="5089" y="41712"/>
                    <a:pt x="2545" y="38201"/>
                  </a:cubicBezTo>
                  <a:cubicBezTo>
                    <a:pt x="1325" y="36456"/>
                    <a:pt x="800" y="33996"/>
                    <a:pt x="968" y="30759"/>
                  </a:cubicBezTo>
                  <a:cubicBezTo>
                    <a:pt x="1241" y="25145"/>
                    <a:pt x="3175" y="19721"/>
                    <a:pt x="6497" y="14822"/>
                  </a:cubicBezTo>
                  <a:cubicBezTo>
                    <a:pt x="9819" y="10092"/>
                    <a:pt x="14297" y="6307"/>
                    <a:pt x="19469" y="3869"/>
                  </a:cubicBezTo>
                  <a:cubicBezTo>
                    <a:pt x="23842" y="1850"/>
                    <a:pt x="28930" y="715"/>
                    <a:pt x="33997" y="715"/>
                  </a:cubicBezTo>
                  <a:close/>
                  <a:moveTo>
                    <a:pt x="33997" y="0"/>
                  </a:moveTo>
                  <a:cubicBezTo>
                    <a:pt x="28741" y="0"/>
                    <a:pt x="23674" y="1156"/>
                    <a:pt x="19196" y="3259"/>
                  </a:cubicBezTo>
                  <a:cubicBezTo>
                    <a:pt x="13940" y="5698"/>
                    <a:pt x="9378" y="9566"/>
                    <a:pt x="5972" y="14465"/>
                  </a:cubicBezTo>
                  <a:cubicBezTo>
                    <a:pt x="2545" y="19363"/>
                    <a:pt x="547" y="25061"/>
                    <a:pt x="274" y="30675"/>
                  </a:cubicBezTo>
                  <a:cubicBezTo>
                    <a:pt x="1" y="34081"/>
                    <a:pt x="631" y="36709"/>
                    <a:pt x="2019" y="38643"/>
                  </a:cubicBezTo>
                  <a:cubicBezTo>
                    <a:pt x="4647" y="42406"/>
                    <a:pt x="9819" y="42848"/>
                    <a:pt x="13498" y="42848"/>
                  </a:cubicBezTo>
                  <a:cubicBezTo>
                    <a:pt x="14024" y="42848"/>
                    <a:pt x="14634" y="42848"/>
                    <a:pt x="15264" y="42764"/>
                  </a:cubicBezTo>
                  <a:cubicBezTo>
                    <a:pt x="22350" y="42574"/>
                    <a:pt x="28131" y="42049"/>
                    <a:pt x="33556" y="41103"/>
                  </a:cubicBezTo>
                  <a:cubicBezTo>
                    <a:pt x="40220" y="40051"/>
                    <a:pt x="46002" y="38370"/>
                    <a:pt x="51258" y="36183"/>
                  </a:cubicBezTo>
                  <a:cubicBezTo>
                    <a:pt x="56787" y="33744"/>
                    <a:pt x="60277" y="30843"/>
                    <a:pt x="61854" y="27248"/>
                  </a:cubicBezTo>
                  <a:cubicBezTo>
                    <a:pt x="63788" y="22875"/>
                    <a:pt x="63263" y="17009"/>
                    <a:pt x="60362" y="11395"/>
                  </a:cubicBezTo>
                  <a:cubicBezTo>
                    <a:pt x="57208" y="5361"/>
                    <a:pt x="50207" y="2901"/>
                    <a:pt x="43122" y="1156"/>
                  </a:cubicBezTo>
                  <a:cubicBezTo>
                    <a:pt x="40136" y="442"/>
                    <a:pt x="37067" y="0"/>
                    <a:pt x="3399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 rot="10455852">
              <a:off x="-236736" y="2442514"/>
              <a:ext cx="2007664" cy="997831"/>
            </a:xfrm>
            <a:custGeom>
              <a:avLst/>
              <a:gdLst/>
              <a:ahLst/>
              <a:cxnLst/>
              <a:rect l="l" t="t" r="r" b="b"/>
              <a:pathLst>
                <a:path w="50733" h="33724" extrusionOk="0">
                  <a:moveTo>
                    <a:pt x="27164" y="694"/>
                  </a:moveTo>
                  <a:cubicBezTo>
                    <a:pt x="29519" y="694"/>
                    <a:pt x="31894" y="967"/>
                    <a:pt x="34081" y="1577"/>
                  </a:cubicBezTo>
                  <a:cubicBezTo>
                    <a:pt x="34522" y="1661"/>
                    <a:pt x="34880" y="1745"/>
                    <a:pt x="35216" y="1850"/>
                  </a:cubicBezTo>
                  <a:cubicBezTo>
                    <a:pt x="39947" y="2986"/>
                    <a:pt x="45034" y="4815"/>
                    <a:pt x="47389" y="9293"/>
                  </a:cubicBezTo>
                  <a:cubicBezTo>
                    <a:pt x="49597" y="13498"/>
                    <a:pt x="50017" y="17955"/>
                    <a:pt x="48440" y="21193"/>
                  </a:cubicBezTo>
                  <a:cubicBezTo>
                    <a:pt x="47221" y="23926"/>
                    <a:pt x="44425" y="26113"/>
                    <a:pt x="40031" y="27942"/>
                  </a:cubicBezTo>
                  <a:cubicBezTo>
                    <a:pt x="35931" y="29708"/>
                    <a:pt x="31369" y="30927"/>
                    <a:pt x="26281" y="31810"/>
                  </a:cubicBezTo>
                  <a:cubicBezTo>
                    <a:pt x="23569" y="32231"/>
                    <a:pt x="20857" y="32504"/>
                    <a:pt x="17787" y="32756"/>
                  </a:cubicBezTo>
                  <a:cubicBezTo>
                    <a:pt x="15958" y="32861"/>
                    <a:pt x="14024" y="32946"/>
                    <a:pt x="11921" y="33030"/>
                  </a:cubicBezTo>
                  <a:lnTo>
                    <a:pt x="10870" y="33030"/>
                  </a:lnTo>
                  <a:cubicBezTo>
                    <a:pt x="8074" y="33030"/>
                    <a:pt x="4121" y="32756"/>
                    <a:pt x="2103" y="30044"/>
                  </a:cubicBezTo>
                  <a:cubicBezTo>
                    <a:pt x="1241" y="28825"/>
                    <a:pt x="715" y="27248"/>
                    <a:pt x="715" y="25314"/>
                  </a:cubicBezTo>
                  <a:lnTo>
                    <a:pt x="715" y="24178"/>
                  </a:lnTo>
                  <a:cubicBezTo>
                    <a:pt x="883" y="20499"/>
                    <a:pt x="2019" y="16736"/>
                    <a:pt x="4121" y="13309"/>
                  </a:cubicBezTo>
                  <a:lnTo>
                    <a:pt x="5172" y="11732"/>
                  </a:lnTo>
                  <a:cubicBezTo>
                    <a:pt x="7885" y="8053"/>
                    <a:pt x="11396" y="5088"/>
                    <a:pt x="15516" y="3238"/>
                  </a:cubicBezTo>
                  <a:cubicBezTo>
                    <a:pt x="16042" y="2986"/>
                    <a:pt x="16568" y="2712"/>
                    <a:pt x="17093" y="2544"/>
                  </a:cubicBezTo>
                  <a:cubicBezTo>
                    <a:pt x="20247" y="1325"/>
                    <a:pt x="23653" y="694"/>
                    <a:pt x="27164" y="694"/>
                  </a:cubicBezTo>
                  <a:close/>
                  <a:moveTo>
                    <a:pt x="27164" y="0"/>
                  </a:moveTo>
                  <a:cubicBezTo>
                    <a:pt x="23569" y="0"/>
                    <a:pt x="20058" y="694"/>
                    <a:pt x="16820" y="1935"/>
                  </a:cubicBezTo>
                  <a:cubicBezTo>
                    <a:pt x="16294" y="2103"/>
                    <a:pt x="15769" y="2376"/>
                    <a:pt x="15243" y="2544"/>
                  </a:cubicBezTo>
                  <a:cubicBezTo>
                    <a:pt x="11038" y="4479"/>
                    <a:pt x="7359" y="7527"/>
                    <a:pt x="4647" y="11311"/>
                  </a:cubicBezTo>
                  <a:cubicBezTo>
                    <a:pt x="4205" y="11837"/>
                    <a:pt x="3869" y="12447"/>
                    <a:pt x="3511" y="12972"/>
                  </a:cubicBezTo>
                  <a:cubicBezTo>
                    <a:pt x="1409" y="16462"/>
                    <a:pt x="190" y="20331"/>
                    <a:pt x="0" y="24178"/>
                  </a:cubicBezTo>
                  <a:lnTo>
                    <a:pt x="0" y="25314"/>
                  </a:lnTo>
                  <a:cubicBezTo>
                    <a:pt x="84" y="27416"/>
                    <a:pt x="526" y="29182"/>
                    <a:pt x="1493" y="30402"/>
                  </a:cubicBezTo>
                  <a:cubicBezTo>
                    <a:pt x="3680" y="33387"/>
                    <a:pt x="7885" y="33723"/>
                    <a:pt x="10870" y="33723"/>
                  </a:cubicBezTo>
                  <a:lnTo>
                    <a:pt x="12005" y="33723"/>
                  </a:lnTo>
                  <a:cubicBezTo>
                    <a:pt x="14108" y="33639"/>
                    <a:pt x="16042" y="33555"/>
                    <a:pt x="17871" y="33471"/>
                  </a:cubicBezTo>
                  <a:cubicBezTo>
                    <a:pt x="20941" y="33198"/>
                    <a:pt x="23737" y="32946"/>
                    <a:pt x="26365" y="32504"/>
                  </a:cubicBezTo>
                  <a:cubicBezTo>
                    <a:pt x="31453" y="31621"/>
                    <a:pt x="36183" y="30317"/>
                    <a:pt x="40304" y="28657"/>
                  </a:cubicBezTo>
                  <a:cubicBezTo>
                    <a:pt x="44866" y="26722"/>
                    <a:pt x="47747" y="24347"/>
                    <a:pt x="49071" y="21466"/>
                  </a:cubicBezTo>
                  <a:cubicBezTo>
                    <a:pt x="50732" y="18039"/>
                    <a:pt x="50291" y="13309"/>
                    <a:pt x="48020" y="8936"/>
                  </a:cubicBezTo>
                  <a:cubicBezTo>
                    <a:pt x="45560" y="4205"/>
                    <a:pt x="40220" y="2376"/>
                    <a:pt x="35405" y="1136"/>
                  </a:cubicBezTo>
                  <a:cubicBezTo>
                    <a:pt x="35048" y="1052"/>
                    <a:pt x="34606" y="967"/>
                    <a:pt x="34249" y="883"/>
                  </a:cubicBezTo>
                  <a:cubicBezTo>
                    <a:pt x="31978" y="358"/>
                    <a:pt x="29519" y="0"/>
                    <a:pt x="2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 rot="10455852">
              <a:off x="15940" y="2574409"/>
              <a:ext cx="1501800" cy="730976"/>
            </a:xfrm>
            <a:custGeom>
              <a:avLst/>
              <a:gdLst/>
              <a:ahLst/>
              <a:cxnLst/>
              <a:rect l="l" t="t" r="r" b="b"/>
              <a:pathLst>
                <a:path w="37950" h="24705" extrusionOk="0">
                  <a:moveTo>
                    <a:pt x="20605" y="694"/>
                  </a:moveTo>
                  <a:cubicBezTo>
                    <a:pt x="22266" y="694"/>
                    <a:pt x="23926" y="863"/>
                    <a:pt x="25587" y="1220"/>
                  </a:cubicBezTo>
                  <a:cubicBezTo>
                    <a:pt x="25861" y="1304"/>
                    <a:pt x="26113" y="1388"/>
                    <a:pt x="26386" y="1493"/>
                  </a:cubicBezTo>
                  <a:cubicBezTo>
                    <a:pt x="29624" y="2187"/>
                    <a:pt x="33556" y="3491"/>
                    <a:pt x="35322" y="6834"/>
                  </a:cubicBezTo>
                  <a:cubicBezTo>
                    <a:pt x="36983" y="9798"/>
                    <a:pt x="37151" y="13057"/>
                    <a:pt x="35931" y="15411"/>
                  </a:cubicBezTo>
                  <a:cubicBezTo>
                    <a:pt x="34964" y="17430"/>
                    <a:pt x="32778" y="19007"/>
                    <a:pt x="29351" y="20415"/>
                  </a:cubicBezTo>
                  <a:cubicBezTo>
                    <a:pt x="26281" y="21635"/>
                    <a:pt x="22959" y="22518"/>
                    <a:pt x="19364" y="23127"/>
                  </a:cubicBezTo>
                  <a:cubicBezTo>
                    <a:pt x="17451" y="23380"/>
                    <a:pt x="15433" y="23653"/>
                    <a:pt x="13246" y="23821"/>
                  </a:cubicBezTo>
                  <a:cubicBezTo>
                    <a:pt x="11922" y="23905"/>
                    <a:pt x="10513" y="23905"/>
                    <a:pt x="9041" y="23989"/>
                  </a:cubicBezTo>
                  <a:lnTo>
                    <a:pt x="8516" y="23989"/>
                  </a:lnTo>
                  <a:cubicBezTo>
                    <a:pt x="6413" y="23989"/>
                    <a:pt x="3428" y="23737"/>
                    <a:pt x="1935" y="21803"/>
                  </a:cubicBezTo>
                  <a:cubicBezTo>
                    <a:pt x="1241" y="20941"/>
                    <a:pt x="800" y="19785"/>
                    <a:pt x="800" y="18481"/>
                  </a:cubicBezTo>
                  <a:cubicBezTo>
                    <a:pt x="716" y="18208"/>
                    <a:pt x="716" y="17955"/>
                    <a:pt x="716" y="17682"/>
                  </a:cubicBezTo>
                  <a:cubicBezTo>
                    <a:pt x="800" y="14970"/>
                    <a:pt x="1683" y="12258"/>
                    <a:pt x="3344" y="9714"/>
                  </a:cubicBezTo>
                  <a:cubicBezTo>
                    <a:pt x="3596" y="9377"/>
                    <a:pt x="3869" y="9020"/>
                    <a:pt x="4122" y="8579"/>
                  </a:cubicBezTo>
                  <a:cubicBezTo>
                    <a:pt x="6140" y="5951"/>
                    <a:pt x="8852" y="3848"/>
                    <a:pt x="11837" y="2545"/>
                  </a:cubicBezTo>
                  <a:cubicBezTo>
                    <a:pt x="12279" y="2355"/>
                    <a:pt x="12615" y="2187"/>
                    <a:pt x="12973" y="2103"/>
                  </a:cubicBezTo>
                  <a:cubicBezTo>
                    <a:pt x="15433" y="1136"/>
                    <a:pt x="17977" y="694"/>
                    <a:pt x="20605" y="694"/>
                  </a:cubicBezTo>
                  <a:close/>
                  <a:moveTo>
                    <a:pt x="20605" y="1"/>
                  </a:moveTo>
                  <a:cubicBezTo>
                    <a:pt x="17871" y="1"/>
                    <a:pt x="15243" y="526"/>
                    <a:pt x="12805" y="1388"/>
                  </a:cubicBezTo>
                  <a:cubicBezTo>
                    <a:pt x="12363" y="1577"/>
                    <a:pt x="11922" y="1746"/>
                    <a:pt x="11564" y="1914"/>
                  </a:cubicBezTo>
                  <a:cubicBezTo>
                    <a:pt x="8411" y="3322"/>
                    <a:pt x="5698" y="5425"/>
                    <a:pt x="3596" y="8221"/>
                  </a:cubicBezTo>
                  <a:cubicBezTo>
                    <a:pt x="3260" y="8579"/>
                    <a:pt x="2986" y="9020"/>
                    <a:pt x="2734" y="9377"/>
                  </a:cubicBezTo>
                  <a:cubicBezTo>
                    <a:pt x="1052" y="12006"/>
                    <a:pt x="106" y="14886"/>
                    <a:pt x="1" y="17682"/>
                  </a:cubicBezTo>
                  <a:cubicBezTo>
                    <a:pt x="1" y="17955"/>
                    <a:pt x="1" y="18208"/>
                    <a:pt x="106" y="18481"/>
                  </a:cubicBezTo>
                  <a:cubicBezTo>
                    <a:pt x="190" y="20058"/>
                    <a:pt x="526" y="21277"/>
                    <a:pt x="1325" y="22244"/>
                  </a:cubicBezTo>
                  <a:cubicBezTo>
                    <a:pt x="2986" y="24431"/>
                    <a:pt x="6224" y="24704"/>
                    <a:pt x="8516" y="24704"/>
                  </a:cubicBezTo>
                  <a:lnTo>
                    <a:pt x="9041" y="24704"/>
                  </a:lnTo>
                  <a:cubicBezTo>
                    <a:pt x="10513" y="24620"/>
                    <a:pt x="11922" y="24620"/>
                    <a:pt x="13330" y="24515"/>
                  </a:cubicBezTo>
                  <a:cubicBezTo>
                    <a:pt x="15517" y="24347"/>
                    <a:pt x="17535" y="24095"/>
                    <a:pt x="19448" y="23821"/>
                  </a:cubicBezTo>
                  <a:cubicBezTo>
                    <a:pt x="23128" y="23212"/>
                    <a:pt x="26555" y="22329"/>
                    <a:pt x="29624" y="21025"/>
                  </a:cubicBezTo>
                  <a:cubicBezTo>
                    <a:pt x="33219" y="19616"/>
                    <a:pt x="35490" y="17871"/>
                    <a:pt x="36541" y="15769"/>
                  </a:cubicBezTo>
                  <a:cubicBezTo>
                    <a:pt x="37950" y="13141"/>
                    <a:pt x="37676" y="9714"/>
                    <a:pt x="35931" y="6476"/>
                  </a:cubicBezTo>
                  <a:cubicBezTo>
                    <a:pt x="33997" y="2965"/>
                    <a:pt x="29876" y="1577"/>
                    <a:pt x="26470" y="779"/>
                  </a:cubicBezTo>
                  <a:cubicBezTo>
                    <a:pt x="26197" y="694"/>
                    <a:pt x="25945" y="610"/>
                    <a:pt x="25671" y="610"/>
                  </a:cubicBezTo>
                  <a:cubicBezTo>
                    <a:pt x="24011" y="169"/>
                    <a:pt x="22350" y="1"/>
                    <a:pt x="2060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 rot="10455852">
              <a:off x="269735" y="2709414"/>
              <a:ext cx="994275" cy="461457"/>
            </a:xfrm>
            <a:custGeom>
              <a:avLst/>
              <a:gdLst/>
              <a:ahLst/>
              <a:cxnLst/>
              <a:rect l="l" t="t" r="r" b="b"/>
              <a:pathLst>
                <a:path w="25125" h="15596" extrusionOk="0">
                  <a:moveTo>
                    <a:pt x="14087" y="711"/>
                  </a:moveTo>
                  <a:cubicBezTo>
                    <a:pt x="15054" y="711"/>
                    <a:pt x="16021" y="795"/>
                    <a:pt x="16988" y="963"/>
                  </a:cubicBezTo>
                  <a:cubicBezTo>
                    <a:pt x="17156" y="1047"/>
                    <a:pt x="17345" y="1047"/>
                    <a:pt x="17513" y="1047"/>
                  </a:cubicBezTo>
                  <a:cubicBezTo>
                    <a:pt x="20499" y="1678"/>
                    <a:pt x="22328" y="2729"/>
                    <a:pt x="23211" y="4390"/>
                  </a:cubicBezTo>
                  <a:cubicBezTo>
                    <a:pt x="24262" y="6219"/>
                    <a:pt x="24346" y="8153"/>
                    <a:pt x="23379" y="9646"/>
                  </a:cubicBezTo>
                  <a:cubicBezTo>
                    <a:pt x="22685" y="10865"/>
                    <a:pt x="21109" y="11917"/>
                    <a:pt x="18649" y="12884"/>
                  </a:cubicBezTo>
                  <a:cubicBezTo>
                    <a:pt x="16715" y="13578"/>
                    <a:pt x="14612" y="14103"/>
                    <a:pt x="12426" y="14461"/>
                  </a:cubicBezTo>
                  <a:cubicBezTo>
                    <a:pt x="11206" y="14629"/>
                    <a:pt x="9987" y="14818"/>
                    <a:pt x="8662" y="14902"/>
                  </a:cubicBezTo>
                  <a:lnTo>
                    <a:pt x="5950" y="14902"/>
                  </a:lnTo>
                  <a:cubicBezTo>
                    <a:pt x="3764" y="14902"/>
                    <a:pt x="2439" y="14545"/>
                    <a:pt x="1661" y="13662"/>
                  </a:cubicBezTo>
                  <a:cubicBezTo>
                    <a:pt x="1220" y="13136"/>
                    <a:pt x="862" y="12442"/>
                    <a:pt x="778" y="11664"/>
                  </a:cubicBezTo>
                  <a:lnTo>
                    <a:pt x="778" y="11139"/>
                  </a:lnTo>
                  <a:cubicBezTo>
                    <a:pt x="694" y="9562"/>
                    <a:pt x="1304" y="7796"/>
                    <a:pt x="2523" y="6219"/>
                  </a:cubicBezTo>
                  <a:cubicBezTo>
                    <a:pt x="2712" y="5967"/>
                    <a:pt x="2881" y="5778"/>
                    <a:pt x="3049" y="5525"/>
                  </a:cubicBezTo>
                  <a:cubicBezTo>
                    <a:pt x="4373" y="3948"/>
                    <a:pt x="6202" y="2729"/>
                    <a:pt x="8137" y="1846"/>
                  </a:cubicBezTo>
                  <a:cubicBezTo>
                    <a:pt x="8410" y="1762"/>
                    <a:pt x="8662" y="1678"/>
                    <a:pt x="8936" y="1573"/>
                  </a:cubicBezTo>
                  <a:cubicBezTo>
                    <a:pt x="10512" y="1047"/>
                    <a:pt x="12341" y="711"/>
                    <a:pt x="14087" y="711"/>
                  </a:cubicBezTo>
                  <a:close/>
                  <a:moveTo>
                    <a:pt x="14191" y="0"/>
                  </a:moveTo>
                  <a:cubicBezTo>
                    <a:pt x="12308" y="0"/>
                    <a:pt x="10390" y="327"/>
                    <a:pt x="8662" y="963"/>
                  </a:cubicBezTo>
                  <a:cubicBezTo>
                    <a:pt x="8410" y="1047"/>
                    <a:pt x="8137" y="1152"/>
                    <a:pt x="7884" y="1236"/>
                  </a:cubicBezTo>
                  <a:cubicBezTo>
                    <a:pt x="5782" y="2098"/>
                    <a:pt x="3932" y="3423"/>
                    <a:pt x="2523" y="5084"/>
                  </a:cubicBezTo>
                  <a:cubicBezTo>
                    <a:pt x="2355" y="5357"/>
                    <a:pt x="2103" y="5525"/>
                    <a:pt x="1913" y="5778"/>
                  </a:cubicBezTo>
                  <a:cubicBezTo>
                    <a:pt x="610" y="7544"/>
                    <a:pt x="0" y="9373"/>
                    <a:pt x="84" y="11223"/>
                  </a:cubicBezTo>
                  <a:lnTo>
                    <a:pt x="84" y="11749"/>
                  </a:lnTo>
                  <a:cubicBezTo>
                    <a:pt x="168" y="12611"/>
                    <a:pt x="610" y="13494"/>
                    <a:pt x="1136" y="14103"/>
                  </a:cubicBezTo>
                  <a:cubicBezTo>
                    <a:pt x="1998" y="15154"/>
                    <a:pt x="3574" y="15596"/>
                    <a:pt x="5950" y="15596"/>
                  </a:cubicBezTo>
                  <a:lnTo>
                    <a:pt x="8662" y="15596"/>
                  </a:lnTo>
                  <a:cubicBezTo>
                    <a:pt x="10071" y="15512"/>
                    <a:pt x="11290" y="15344"/>
                    <a:pt x="12510" y="15154"/>
                  </a:cubicBezTo>
                  <a:cubicBezTo>
                    <a:pt x="14801" y="14818"/>
                    <a:pt x="16904" y="14292"/>
                    <a:pt x="18922" y="13494"/>
                  </a:cubicBezTo>
                  <a:cubicBezTo>
                    <a:pt x="21445" y="12526"/>
                    <a:pt x="23211" y="11391"/>
                    <a:pt x="23989" y="9982"/>
                  </a:cubicBezTo>
                  <a:cubicBezTo>
                    <a:pt x="25124" y="8322"/>
                    <a:pt x="25040" y="6135"/>
                    <a:pt x="23821" y="4033"/>
                  </a:cubicBezTo>
                  <a:cubicBezTo>
                    <a:pt x="22854" y="2203"/>
                    <a:pt x="20835" y="1047"/>
                    <a:pt x="17598" y="353"/>
                  </a:cubicBezTo>
                  <a:cubicBezTo>
                    <a:pt x="17429" y="353"/>
                    <a:pt x="17240" y="353"/>
                    <a:pt x="17072" y="269"/>
                  </a:cubicBezTo>
                  <a:cubicBezTo>
                    <a:pt x="16143" y="89"/>
                    <a:pt x="15172" y="0"/>
                    <a:pt x="1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 rot="10455852">
              <a:off x="519165" y="2841093"/>
              <a:ext cx="499215" cy="195578"/>
            </a:xfrm>
            <a:custGeom>
              <a:avLst/>
              <a:gdLst/>
              <a:ahLst/>
              <a:cxnLst/>
              <a:rect l="l" t="t" r="r" b="b"/>
              <a:pathLst>
                <a:path w="12615" h="6610" extrusionOk="0">
                  <a:moveTo>
                    <a:pt x="8852" y="723"/>
                  </a:moveTo>
                  <a:cubicBezTo>
                    <a:pt x="9651" y="828"/>
                    <a:pt x="10786" y="1164"/>
                    <a:pt x="11396" y="1963"/>
                  </a:cubicBezTo>
                  <a:cubicBezTo>
                    <a:pt x="11837" y="2657"/>
                    <a:pt x="11753" y="3267"/>
                    <a:pt x="11143" y="3877"/>
                  </a:cubicBezTo>
                  <a:cubicBezTo>
                    <a:pt x="10513" y="4402"/>
                    <a:pt x="9566" y="4928"/>
                    <a:pt x="8158" y="5369"/>
                  </a:cubicBezTo>
                  <a:cubicBezTo>
                    <a:pt x="6938" y="5727"/>
                    <a:pt x="5530" y="5895"/>
                    <a:pt x="4310" y="5895"/>
                  </a:cubicBezTo>
                  <a:cubicBezTo>
                    <a:pt x="4099" y="5909"/>
                    <a:pt x="3896" y="5916"/>
                    <a:pt x="3701" y="5916"/>
                  </a:cubicBezTo>
                  <a:cubicBezTo>
                    <a:pt x="2753" y="5916"/>
                    <a:pt x="2013" y="5750"/>
                    <a:pt x="1577" y="5453"/>
                  </a:cubicBezTo>
                  <a:cubicBezTo>
                    <a:pt x="1325" y="5285"/>
                    <a:pt x="1157" y="5033"/>
                    <a:pt x="1052" y="4760"/>
                  </a:cubicBezTo>
                  <a:cubicBezTo>
                    <a:pt x="715" y="3982"/>
                    <a:pt x="1325" y="3183"/>
                    <a:pt x="1851" y="2741"/>
                  </a:cubicBezTo>
                  <a:cubicBezTo>
                    <a:pt x="2544" y="2048"/>
                    <a:pt x="3680" y="1522"/>
                    <a:pt x="5004" y="1164"/>
                  </a:cubicBezTo>
                  <a:cubicBezTo>
                    <a:pt x="5971" y="828"/>
                    <a:pt x="7023" y="723"/>
                    <a:pt x="7990" y="723"/>
                  </a:cubicBezTo>
                  <a:close/>
                  <a:moveTo>
                    <a:pt x="8086" y="0"/>
                  </a:moveTo>
                  <a:cubicBezTo>
                    <a:pt x="7058" y="0"/>
                    <a:pt x="5915" y="127"/>
                    <a:pt x="4836" y="471"/>
                  </a:cubicBezTo>
                  <a:cubicBezTo>
                    <a:pt x="3427" y="912"/>
                    <a:pt x="2208" y="1522"/>
                    <a:pt x="1325" y="2216"/>
                  </a:cubicBezTo>
                  <a:cubicBezTo>
                    <a:pt x="358" y="3099"/>
                    <a:pt x="0" y="4066"/>
                    <a:pt x="358" y="5033"/>
                  </a:cubicBezTo>
                  <a:cubicBezTo>
                    <a:pt x="526" y="5369"/>
                    <a:pt x="799" y="5727"/>
                    <a:pt x="1241" y="6084"/>
                  </a:cubicBezTo>
                  <a:cubicBezTo>
                    <a:pt x="1935" y="6505"/>
                    <a:pt x="3154" y="6610"/>
                    <a:pt x="4037" y="6610"/>
                  </a:cubicBezTo>
                  <a:lnTo>
                    <a:pt x="4310" y="6610"/>
                  </a:lnTo>
                  <a:cubicBezTo>
                    <a:pt x="5614" y="6610"/>
                    <a:pt x="7107" y="6421"/>
                    <a:pt x="8410" y="5979"/>
                  </a:cubicBezTo>
                  <a:cubicBezTo>
                    <a:pt x="9377" y="5727"/>
                    <a:pt x="10786" y="5201"/>
                    <a:pt x="11669" y="4402"/>
                  </a:cubicBezTo>
                  <a:cubicBezTo>
                    <a:pt x="12531" y="3540"/>
                    <a:pt x="12615" y="2573"/>
                    <a:pt x="11921" y="1606"/>
                  </a:cubicBezTo>
                  <a:cubicBezTo>
                    <a:pt x="11396" y="723"/>
                    <a:pt x="10344" y="197"/>
                    <a:pt x="8936" y="29"/>
                  </a:cubicBezTo>
                  <a:cubicBezTo>
                    <a:pt x="8665" y="10"/>
                    <a:pt x="8380" y="0"/>
                    <a:pt x="808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28"/>
          <p:cNvGrpSpPr/>
          <p:nvPr/>
        </p:nvGrpSpPr>
        <p:grpSpPr>
          <a:xfrm>
            <a:off x="7228876" y="2822392"/>
            <a:ext cx="2169110" cy="2452016"/>
            <a:chOff x="7228876" y="2822392"/>
            <a:chExt cx="2169110" cy="2452016"/>
          </a:xfrm>
        </p:grpSpPr>
        <p:sp>
          <p:nvSpPr>
            <p:cNvPr id="819" name="Google Shape;819;p28"/>
            <p:cNvSpPr/>
            <p:nvPr/>
          </p:nvSpPr>
          <p:spPr>
            <a:xfrm rot="5400000" flipH="1">
              <a:off x="7087423" y="2963845"/>
              <a:ext cx="2452016" cy="2169110"/>
            </a:xfrm>
            <a:custGeom>
              <a:avLst/>
              <a:gdLst/>
              <a:ahLst/>
              <a:cxnLst/>
              <a:rect l="l" t="t" r="r" b="b"/>
              <a:pathLst>
                <a:path w="104787" h="92697" extrusionOk="0">
                  <a:moveTo>
                    <a:pt x="101969" y="0"/>
                  </a:moveTo>
                  <a:lnTo>
                    <a:pt x="101275" y="273"/>
                  </a:lnTo>
                  <a:lnTo>
                    <a:pt x="101359" y="442"/>
                  </a:lnTo>
                  <a:cubicBezTo>
                    <a:pt x="103987" y="7884"/>
                    <a:pt x="102410" y="16651"/>
                    <a:pt x="97238" y="22685"/>
                  </a:cubicBezTo>
                  <a:cubicBezTo>
                    <a:pt x="96103" y="24094"/>
                    <a:pt x="94695" y="25313"/>
                    <a:pt x="93307" y="26638"/>
                  </a:cubicBezTo>
                  <a:cubicBezTo>
                    <a:pt x="91898" y="27942"/>
                    <a:pt x="90406" y="29266"/>
                    <a:pt x="89102" y="30843"/>
                  </a:cubicBezTo>
                  <a:cubicBezTo>
                    <a:pt x="82353" y="39084"/>
                    <a:pt x="82269" y="50900"/>
                    <a:pt x="82269" y="60361"/>
                  </a:cubicBezTo>
                  <a:cubicBezTo>
                    <a:pt x="82269" y="64398"/>
                    <a:pt x="82269" y="68939"/>
                    <a:pt x="80692" y="72976"/>
                  </a:cubicBezTo>
                  <a:cubicBezTo>
                    <a:pt x="78148" y="79725"/>
                    <a:pt x="71315" y="84371"/>
                    <a:pt x="64125" y="84371"/>
                  </a:cubicBezTo>
                  <a:lnTo>
                    <a:pt x="63515" y="84371"/>
                  </a:lnTo>
                  <a:cubicBezTo>
                    <a:pt x="62023" y="84371"/>
                    <a:pt x="60530" y="84098"/>
                    <a:pt x="59058" y="83845"/>
                  </a:cubicBezTo>
                  <a:cubicBezTo>
                    <a:pt x="57292" y="83572"/>
                    <a:pt x="55547" y="83320"/>
                    <a:pt x="53886" y="83320"/>
                  </a:cubicBezTo>
                  <a:cubicBezTo>
                    <a:pt x="53003" y="83320"/>
                    <a:pt x="52225" y="83320"/>
                    <a:pt x="51426" y="83488"/>
                  </a:cubicBezTo>
                  <a:cubicBezTo>
                    <a:pt x="48441" y="84014"/>
                    <a:pt x="45918" y="85759"/>
                    <a:pt x="43374" y="87440"/>
                  </a:cubicBezTo>
                  <a:cubicBezTo>
                    <a:pt x="41797" y="88576"/>
                    <a:pt x="40136" y="89711"/>
                    <a:pt x="38370" y="90489"/>
                  </a:cubicBezTo>
                  <a:cubicBezTo>
                    <a:pt x="36016" y="91540"/>
                    <a:pt x="33388" y="91982"/>
                    <a:pt x="30486" y="91982"/>
                  </a:cubicBezTo>
                  <a:cubicBezTo>
                    <a:pt x="25840" y="91982"/>
                    <a:pt x="21025" y="90762"/>
                    <a:pt x="17010" y="89438"/>
                  </a:cubicBezTo>
                  <a:cubicBezTo>
                    <a:pt x="16043" y="89186"/>
                    <a:pt x="14907" y="88828"/>
                    <a:pt x="14192" y="88050"/>
                  </a:cubicBezTo>
                  <a:cubicBezTo>
                    <a:pt x="13225" y="87167"/>
                    <a:pt x="12973" y="85864"/>
                    <a:pt x="12616" y="84455"/>
                  </a:cubicBezTo>
                  <a:cubicBezTo>
                    <a:pt x="12447" y="83656"/>
                    <a:pt x="12279" y="82878"/>
                    <a:pt x="12006" y="82184"/>
                  </a:cubicBezTo>
                  <a:cubicBezTo>
                    <a:pt x="11228" y="80082"/>
                    <a:pt x="9546" y="78673"/>
                    <a:pt x="7885" y="77265"/>
                  </a:cubicBezTo>
                  <a:cubicBezTo>
                    <a:pt x="6918" y="76403"/>
                    <a:pt x="5972" y="75604"/>
                    <a:pt x="5173" y="74637"/>
                  </a:cubicBezTo>
                  <a:cubicBezTo>
                    <a:pt x="2377" y="71147"/>
                    <a:pt x="2103" y="66500"/>
                    <a:pt x="2377" y="63157"/>
                  </a:cubicBezTo>
                  <a:cubicBezTo>
                    <a:pt x="2545" y="60803"/>
                    <a:pt x="3071" y="58343"/>
                    <a:pt x="3596" y="55988"/>
                  </a:cubicBezTo>
                  <a:cubicBezTo>
                    <a:pt x="3954" y="54411"/>
                    <a:pt x="4290" y="52750"/>
                    <a:pt x="4563" y="51068"/>
                  </a:cubicBezTo>
                  <a:cubicBezTo>
                    <a:pt x="5530" y="44761"/>
                    <a:pt x="5089" y="38117"/>
                    <a:pt x="3239" y="31978"/>
                  </a:cubicBezTo>
                  <a:cubicBezTo>
                    <a:pt x="3071" y="31200"/>
                    <a:pt x="2818" y="30485"/>
                    <a:pt x="2545" y="29792"/>
                  </a:cubicBezTo>
                  <a:cubicBezTo>
                    <a:pt x="1851" y="27416"/>
                    <a:pt x="968" y="24977"/>
                    <a:pt x="968" y="22433"/>
                  </a:cubicBezTo>
                  <a:cubicBezTo>
                    <a:pt x="716" y="15516"/>
                    <a:pt x="5867" y="9734"/>
                    <a:pt x="11039" y="4394"/>
                  </a:cubicBezTo>
                  <a:lnTo>
                    <a:pt x="11228" y="4289"/>
                  </a:lnTo>
                  <a:lnTo>
                    <a:pt x="10702" y="3763"/>
                  </a:lnTo>
                  <a:lnTo>
                    <a:pt x="10597" y="3869"/>
                  </a:lnTo>
                  <a:cubicBezTo>
                    <a:pt x="5257" y="9377"/>
                    <a:pt x="1" y="15243"/>
                    <a:pt x="274" y="22517"/>
                  </a:cubicBezTo>
                  <a:cubicBezTo>
                    <a:pt x="358" y="25061"/>
                    <a:pt x="1136" y="27521"/>
                    <a:pt x="1935" y="29960"/>
                  </a:cubicBezTo>
                  <a:cubicBezTo>
                    <a:pt x="2103" y="30675"/>
                    <a:pt x="2377" y="31453"/>
                    <a:pt x="2629" y="32146"/>
                  </a:cubicBezTo>
                  <a:cubicBezTo>
                    <a:pt x="4395" y="38285"/>
                    <a:pt x="4816" y="44761"/>
                    <a:pt x="3869" y="50984"/>
                  </a:cubicBezTo>
                  <a:cubicBezTo>
                    <a:pt x="3596" y="52645"/>
                    <a:pt x="3239" y="54222"/>
                    <a:pt x="2902" y="55904"/>
                  </a:cubicBezTo>
                  <a:cubicBezTo>
                    <a:pt x="2377" y="58259"/>
                    <a:pt x="1851" y="60719"/>
                    <a:pt x="1662" y="63157"/>
                  </a:cubicBezTo>
                  <a:cubicBezTo>
                    <a:pt x="1410" y="66584"/>
                    <a:pt x="1662" y="71399"/>
                    <a:pt x="4647" y="75078"/>
                  </a:cubicBezTo>
                  <a:cubicBezTo>
                    <a:pt x="5446" y="76045"/>
                    <a:pt x="6497" y="76928"/>
                    <a:pt x="7444" y="77790"/>
                  </a:cubicBezTo>
                  <a:cubicBezTo>
                    <a:pt x="9126" y="79199"/>
                    <a:pt x="10597" y="80502"/>
                    <a:pt x="11396" y="82437"/>
                  </a:cubicBezTo>
                  <a:cubicBezTo>
                    <a:pt x="11648" y="83046"/>
                    <a:pt x="11838" y="83845"/>
                    <a:pt x="12006" y="84623"/>
                  </a:cubicBezTo>
                  <a:cubicBezTo>
                    <a:pt x="12279" y="86032"/>
                    <a:pt x="12616" y="87525"/>
                    <a:pt x="13667" y="88576"/>
                  </a:cubicBezTo>
                  <a:cubicBezTo>
                    <a:pt x="14550" y="89438"/>
                    <a:pt x="15769" y="89795"/>
                    <a:pt x="16736" y="90153"/>
                  </a:cubicBezTo>
                  <a:cubicBezTo>
                    <a:pt x="20857" y="91456"/>
                    <a:pt x="25756" y="92697"/>
                    <a:pt x="30486" y="92697"/>
                  </a:cubicBezTo>
                  <a:cubicBezTo>
                    <a:pt x="33472" y="92697"/>
                    <a:pt x="36184" y="92171"/>
                    <a:pt x="38644" y="91120"/>
                  </a:cubicBezTo>
                  <a:cubicBezTo>
                    <a:pt x="40473" y="90321"/>
                    <a:pt x="42134" y="89186"/>
                    <a:pt x="43816" y="88050"/>
                  </a:cubicBezTo>
                  <a:cubicBezTo>
                    <a:pt x="46170" y="86389"/>
                    <a:pt x="48714" y="84707"/>
                    <a:pt x="51595" y="84182"/>
                  </a:cubicBezTo>
                  <a:cubicBezTo>
                    <a:pt x="52309" y="84014"/>
                    <a:pt x="53003" y="84014"/>
                    <a:pt x="53886" y="84014"/>
                  </a:cubicBezTo>
                  <a:cubicBezTo>
                    <a:pt x="55547" y="84014"/>
                    <a:pt x="57208" y="84287"/>
                    <a:pt x="58869" y="84539"/>
                  </a:cubicBezTo>
                  <a:cubicBezTo>
                    <a:pt x="60446" y="84812"/>
                    <a:pt x="61939" y="85065"/>
                    <a:pt x="63515" y="85065"/>
                  </a:cubicBezTo>
                  <a:cubicBezTo>
                    <a:pt x="63720" y="85072"/>
                    <a:pt x="63924" y="85076"/>
                    <a:pt x="64129" y="85076"/>
                  </a:cubicBezTo>
                  <a:cubicBezTo>
                    <a:pt x="71623" y="85076"/>
                    <a:pt x="78746" y="80228"/>
                    <a:pt x="81386" y="73249"/>
                  </a:cubicBezTo>
                  <a:cubicBezTo>
                    <a:pt x="82963" y="69044"/>
                    <a:pt x="82963" y="64482"/>
                    <a:pt x="82963" y="60361"/>
                  </a:cubicBezTo>
                  <a:cubicBezTo>
                    <a:pt x="82963" y="50984"/>
                    <a:pt x="82963" y="39337"/>
                    <a:pt x="89628" y="31284"/>
                  </a:cubicBezTo>
                  <a:cubicBezTo>
                    <a:pt x="90931" y="29792"/>
                    <a:pt x="92340" y="28467"/>
                    <a:pt x="93833" y="27164"/>
                  </a:cubicBezTo>
                  <a:cubicBezTo>
                    <a:pt x="95136" y="25839"/>
                    <a:pt x="96545" y="24536"/>
                    <a:pt x="97764" y="23127"/>
                  </a:cubicBezTo>
                  <a:cubicBezTo>
                    <a:pt x="103104" y="16904"/>
                    <a:pt x="104786" y="7884"/>
                    <a:pt x="102053" y="189"/>
                  </a:cubicBezTo>
                  <a:lnTo>
                    <a:pt x="10196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 rot="5400000" flipH="1">
              <a:off x="7829565" y="3236631"/>
              <a:ext cx="557435" cy="971685"/>
            </a:xfrm>
            <a:custGeom>
              <a:avLst/>
              <a:gdLst/>
              <a:ahLst/>
              <a:cxnLst/>
              <a:rect l="l" t="t" r="r" b="b"/>
              <a:pathLst>
                <a:path w="23822" h="41525" extrusionOk="0">
                  <a:moveTo>
                    <a:pt x="12342" y="695"/>
                  </a:moveTo>
                  <a:cubicBezTo>
                    <a:pt x="13835" y="695"/>
                    <a:pt x="15328" y="1136"/>
                    <a:pt x="16736" y="1998"/>
                  </a:cubicBezTo>
                  <a:cubicBezTo>
                    <a:pt x="23128" y="5951"/>
                    <a:pt x="22686" y="15328"/>
                    <a:pt x="22329" y="22161"/>
                  </a:cubicBezTo>
                  <a:cubicBezTo>
                    <a:pt x="22245" y="22854"/>
                    <a:pt x="22245" y="23464"/>
                    <a:pt x="22245" y="24074"/>
                  </a:cubicBezTo>
                  <a:cubicBezTo>
                    <a:pt x="22076" y="27417"/>
                    <a:pt x="21803" y="31348"/>
                    <a:pt x="20142" y="34775"/>
                  </a:cubicBezTo>
                  <a:cubicBezTo>
                    <a:pt x="18397" y="38265"/>
                    <a:pt x="15159" y="40641"/>
                    <a:pt x="11901" y="40809"/>
                  </a:cubicBezTo>
                  <a:cubicBezTo>
                    <a:pt x="11837" y="40811"/>
                    <a:pt x="11772" y="40812"/>
                    <a:pt x="11708" y="40812"/>
                  </a:cubicBezTo>
                  <a:cubicBezTo>
                    <a:pt x="8451" y="40812"/>
                    <a:pt x="5220" y="38727"/>
                    <a:pt x="3323" y="35469"/>
                  </a:cubicBezTo>
                  <a:cubicBezTo>
                    <a:pt x="1389" y="32063"/>
                    <a:pt x="968" y="28111"/>
                    <a:pt x="863" y="24957"/>
                  </a:cubicBezTo>
                  <a:cubicBezTo>
                    <a:pt x="695" y="18481"/>
                    <a:pt x="1220" y="13225"/>
                    <a:pt x="2629" y="8936"/>
                  </a:cubicBezTo>
                  <a:cubicBezTo>
                    <a:pt x="4206" y="4101"/>
                    <a:pt x="8221" y="695"/>
                    <a:pt x="12342" y="695"/>
                  </a:cubicBezTo>
                  <a:close/>
                  <a:moveTo>
                    <a:pt x="12342" y="1"/>
                  </a:moveTo>
                  <a:cubicBezTo>
                    <a:pt x="7969" y="1"/>
                    <a:pt x="3596" y="3680"/>
                    <a:pt x="1914" y="8663"/>
                  </a:cubicBezTo>
                  <a:cubicBezTo>
                    <a:pt x="527" y="13036"/>
                    <a:pt x="1" y="18397"/>
                    <a:pt x="169" y="25041"/>
                  </a:cubicBezTo>
                  <a:cubicBezTo>
                    <a:pt x="253" y="28195"/>
                    <a:pt x="695" y="32315"/>
                    <a:pt x="2713" y="35826"/>
                  </a:cubicBezTo>
                  <a:cubicBezTo>
                    <a:pt x="4731" y="39232"/>
                    <a:pt x="8137" y="41524"/>
                    <a:pt x="11564" y="41524"/>
                  </a:cubicBezTo>
                  <a:lnTo>
                    <a:pt x="11901" y="41524"/>
                  </a:lnTo>
                  <a:cubicBezTo>
                    <a:pt x="15412" y="41335"/>
                    <a:pt x="18923" y="38791"/>
                    <a:pt x="20752" y="35028"/>
                  </a:cubicBezTo>
                  <a:cubicBezTo>
                    <a:pt x="22518" y="31538"/>
                    <a:pt x="22770" y="27585"/>
                    <a:pt x="22938" y="24074"/>
                  </a:cubicBezTo>
                  <a:cubicBezTo>
                    <a:pt x="22938" y="23548"/>
                    <a:pt x="22938" y="22939"/>
                    <a:pt x="23044" y="22329"/>
                  </a:cubicBezTo>
                  <a:lnTo>
                    <a:pt x="23044" y="22245"/>
                  </a:lnTo>
                  <a:cubicBezTo>
                    <a:pt x="23380" y="15244"/>
                    <a:pt x="23821" y="5593"/>
                    <a:pt x="17073" y="1389"/>
                  </a:cubicBezTo>
                  <a:cubicBezTo>
                    <a:pt x="15580" y="421"/>
                    <a:pt x="13919" y="1"/>
                    <a:pt x="12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 rot="5400000" flipH="1">
              <a:off x="8626066" y="3088052"/>
              <a:ext cx="730103" cy="637627"/>
            </a:xfrm>
            <a:custGeom>
              <a:avLst/>
              <a:gdLst/>
              <a:ahLst/>
              <a:cxnLst/>
              <a:rect l="l" t="t" r="r" b="b"/>
              <a:pathLst>
                <a:path w="31201" h="27249" extrusionOk="0">
                  <a:moveTo>
                    <a:pt x="4394" y="0"/>
                  </a:moveTo>
                  <a:lnTo>
                    <a:pt x="3785" y="190"/>
                  </a:lnTo>
                  <a:lnTo>
                    <a:pt x="3785" y="358"/>
                  </a:lnTo>
                  <a:cubicBezTo>
                    <a:pt x="5782" y="5614"/>
                    <a:pt x="5004" y="12089"/>
                    <a:pt x="1577" y="18145"/>
                  </a:cubicBezTo>
                  <a:lnTo>
                    <a:pt x="1409" y="18502"/>
                  </a:lnTo>
                  <a:cubicBezTo>
                    <a:pt x="967" y="19364"/>
                    <a:pt x="442" y="20247"/>
                    <a:pt x="274" y="21214"/>
                  </a:cubicBezTo>
                  <a:cubicBezTo>
                    <a:pt x="0" y="22265"/>
                    <a:pt x="105" y="23653"/>
                    <a:pt x="1157" y="24452"/>
                  </a:cubicBezTo>
                  <a:cubicBezTo>
                    <a:pt x="1682" y="24977"/>
                    <a:pt x="2376" y="25146"/>
                    <a:pt x="3343" y="25146"/>
                  </a:cubicBezTo>
                  <a:cubicBezTo>
                    <a:pt x="3785" y="25146"/>
                    <a:pt x="4310" y="25146"/>
                    <a:pt x="4731" y="25062"/>
                  </a:cubicBezTo>
                  <a:cubicBezTo>
                    <a:pt x="5236" y="25002"/>
                    <a:pt x="5773" y="24943"/>
                    <a:pt x="6230" y="24943"/>
                  </a:cubicBezTo>
                  <a:cubicBezTo>
                    <a:pt x="6420" y="24943"/>
                    <a:pt x="6595" y="24953"/>
                    <a:pt x="6749" y="24977"/>
                  </a:cubicBezTo>
                  <a:cubicBezTo>
                    <a:pt x="7632" y="25146"/>
                    <a:pt x="8515" y="25587"/>
                    <a:pt x="9377" y="26029"/>
                  </a:cubicBezTo>
                  <a:cubicBezTo>
                    <a:pt x="10260" y="26554"/>
                    <a:pt x="11227" y="27080"/>
                    <a:pt x="12278" y="27248"/>
                  </a:cubicBezTo>
                  <a:lnTo>
                    <a:pt x="12720" y="27248"/>
                  </a:lnTo>
                  <a:cubicBezTo>
                    <a:pt x="15075" y="27248"/>
                    <a:pt x="16925" y="25146"/>
                    <a:pt x="17619" y="24284"/>
                  </a:cubicBezTo>
                  <a:cubicBezTo>
                    <a:pt x="18060" y="23653"/>
                    <a:pt x="18502" y="23043"/>
                    <a:pt x="18922" y="22433"/>
                  </a:cubicBezTo>
                  <a:cubicBezTo>
                    <a:pt x="19553" y="21382"/>
                    <a:pt x="20247" y="20331"/>
                    <a:pt x="21025" y="19553"/>
                  </a:cubicBezTo>
                  <a:cubicBezTo>
                    <a:pt x="21824" y="18754"/>
                    <a:pt x="22707" y="18145"/>
                    <a:pt x="23653" y="17619"/>
                  </a:cubicBezTo>
                  <a:cubicBezTo>
                    <a:pt x="24367" y="17093"/>
                    <a:pt x="25145" y="16568"/>
                    <a:pt x="25860" y="16042"/>
                  </a:cubicBezTo>
                  <a:cubicBezTo>
                    <a:pt x="29708" y="12615"/>
                    <a:pt x="30591" y="7023"/>
                    <a:pt x="31116" y="1577"/>
                  </a:cubicBezTo>
                  <a:lnTo>
                    <a:pt x="31200" y="1409"/>
                  </a:lnTo>
                  <a:lnTo>
                    <a:pt x="30486" y="1325"/>
                  </a:lnTo>
                  <a:lnTo>
                    <a:pt x="30401" y="1493"/>
                  </a:lnTo>
                  <a:cubicBezTo>
                    <a:pt x="29876" y="6833"/>
                    <a:pt x="29098" y="12279"/>
                    <a:pt x="25335" y="15516"/>
                  </a:cubicBezTo>
                  <a:cubicBezTo>
                    <a:pt x="24704" y="16042"/>
                    <a:pt x="23926" y="16568"/>
                    <a:pt x="23232" y="17009"/>
                  </a:cubicBezTo>
                  <a:cubicBezTo>
                    <a:pt x="22349" y="17619"/>
                    <a:pt x="21382" y="18229"/>
                    <a:pt x="20604" y="19028"/>
                  </a:cubicBezTo>
                  <a:cubicBezTo>
                    <a:pt x="19637" y="19890"/>
                    <a:pt x="19027" y="20941"/>
                    <a:pt x="18312" y="21992"/>
                  </a:cubicBezTo>
                  <a:cubicBezTo>
                    <a:pt x="17871" y="22602"/>
                    <a:pt x="17535" y="23317"/>
                    <a:pt x="17093" y="23926"/>
                  </a:cubicBezTo>
                  <a:cubicBezTo>
                    <a:pt x="16427" y="24673"/>
                    <a:pt x="14772" y="26564"/>
                    <a:pt x="12631" y="26564"/>
                  </a:cubicBezTo>
                  <a:cubicBezTo>
                    <a:pt x="12542" y="26564"/>
                    <a:pt x="12453" y="26561"/>
                    <a:pt x="12363" y="26554"/>
                  </a:cubicBezTo>
                  <a:cubicBezTo>
                    <a:pt x="11395" y="26386"/>
                    <a:pt x="10618" y="25945"/>
                    <a:pt x="9650" y="25419"/>
                  </a:cubicBezTo>
                  <a:cubicBezTo>
                    <a:pt x="8767" y="24977"/>
                    <a:pt x="7884" y="24452"/>
                    <a:pt x="6833" y="24284"/>
                  </a:cubicBezTo>
                  <a:lnTo>
                    <a:pt x="6139" y="24284"/>
                  </a:lnTo>
                  <a:cubicBezTo>
                    <a:pt x="5614" y="24284"/>
                    <a:pt x="5172" y="24368"/>
                    <a:pt x="4647" y="24368"/>
                  </a:cubicBezTo>
                  <a:cubicBezTo>
                    <a:pt x="4205" y="24452"/>
                    <a:pt x="3785" y="24452"/>
                    <a:pt x="3343" y="24452"/>
                  </a:cubicBezTo>
                  <a:cubicBezTo>
                    <a:pt x="2544" y="24452"/>
                    <a:pt x="2019" y="24284"/>
                    <a:pt x="1577" y="23926"/>
                  </a:cubicBezTo>
                  <a:cubicBezTo>
                    <a:pt x="967" y="23401"/>
                    <a:pt x="715" y="22349"/>
                    <a:pt x="883" y="21298"/>
                  </a:cubicBezTo>
                  <a:cubicBezTo>
                    <a:pt x="1157" y="20499"/>
                    <a:pt x="1577" y="19637"/>
                    <a:pt x="2019" y="18838"/>
                  </a:cubicBezTo>
                  <a:lnTo>
                    <a:pt x="2208" y="18502"/>
                  </a:lnTo>
                  <a:cubicBezTo>
                    <a:pt x="5698" y="12279"/>
                    <a:pt x="6497" y="5530"/>
                    <a:pt x="4478" y="106"/>
                  </a:cubicBezTo>
                  <a:lnTo>
                    <a:pt x="4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 rot="5400000" flipH="1">
              <a:off x="8918052" y="3209826"/>
              <a:ext cx="303568" cy="389680"/>
            </a:xfrm>
            <a:custGeom>
              <a:avLst/>
              <a:gdLst/>
              <a:ahLst/>
              <a:cxnLst/>
              <a:rect l="l" t="t" r="r" b="b"/>
              <a:pathLst>
                <a:path w="12973" h="16653" extrusionOk="0">
                  <a:moveTo>
                    <a:pt x="2272" y="1"/>
                  </a:moveTo>
                  <a:lnTo>
                    <a:pt x="1578" y="169"/>
                  </a:lnTo>
                  <a:lnTo>
                    <a:pt x="1662" y="358"/>
                  </a:lnTo>
                  <a:cubicBezTo>
                    <a:pt x="2545" y="4815"/>
                    <a:pt x="2103" y="9546"/>
                    <a:pt x="358" y="13835"/>
                  </a:cubicBezTo>
                  <a:cubicBezTo>
                    <a:pt x="169" y="14192"/>
                    <a:pt x="1" y="14634"/>
                    <a:pt x="85" y="15075"/>
                  </a:cubicBezTo>
                  <a:cubicBezTo>
                    <a:pt x="169" y="16042"/>
                    <a:pt x="1136" y="16568"/>
                    <a:pt x="2019" y="16652"/>
                  </a:cubicBezTo>
                  <a:lnTo>
                    <a:pt x="2103" y="16652"/>
                  </a:lnTo>
                  <a:cubicBezTo>
                    <a:pt x="3239" y="16652"/>
                    <a:pt x="4206" y="15937"/>
                    <a:pt x="5257" y="15159"/>
                  </a:cubicBezTo>
                  <a:lnTo>
                    <a:pt x="8242" y="12889"/>
                  </a:lnTo>
                  <a:cubicBezTo>
                    <a:pt x="9104" y="12258"/>
                    <a:pt x="9987" y="11480"/>
                    <a:pt x="10597" y="10513"/>
                  </a:cubicBezTo>
                  <a:cubicBezTo>
                    <a:pt x="11123" y="9630"/>
                    <a:pt x="11291" y="8684"/>
                    <a:pt x="11564" y="7801"/>
                  </a:cubicBezTo>
                  <a:lnTo>
                    <a:pt x="12973" y="800"/>
                  </a:lnTo>
                  <a:lnTo>
                    <a:pt x="12258" y="610"/>
                  </a:lnTo>
                  <a:lnTo>
                    <a:pt x="10870" y="7633"/>
                  </a:lnTo>
                  <a:cubicBezTo>
                    <a:pt x="10681" y="8495"/>
                    <a:pt x="10429" y="9378"/>
                    <a:pt x="9987" y="10155"/>
                  </a:cubicBezTo>
                  <a:cubicBezTo>
                    <a:pt x="9462" y="11039"/>
                    <a:pt x="8579" y="11732"/>
                    <a:pt x="7801" y="12363"/>
                  </a:cubicBezTo>
                  <a:lnTo>
                    <a:pt x="4815" y="14634"/>
                  </a:lnTo>
                  <a:cubicBezTo>
                    <a:pt x="3932" y="15327"/>
                    <a:pt x="3070" y="15937"/>
                    <a:pt x="2103" y="15937"/>
                  </a:cubicBezTo>
                  <a:lnTo>
                    <a:pt x="2019" y="15937"/>
                  </a:lnTo>
                  <a:cubicBezTo>
                    <a:pt x="1494" y="15853"/>
                    <a:pt x="884" y="15517"/>
                    <a:pt x="779" y="14991"/>
                  </a:cubicBezTo>
                  <a:cubicBezTo>
                    <a:pt x="695" y="14718"/>
                    <a:pt x="884" y="14360"/>
                    <a:pt x="1052" y="14024"/>
                  </a:cubicBezTo>
                  <a:cubicBezTo>
                    <a:pt x="2797" y="9735"/>
                    <a:pt x="3239" y="4815"/>
                    <a:pt x="2356" y="169"/>
                  </a:cubicBezTo>
                  <a:lnTo>
                    <a:pt x="22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 rot="5400000" flipH="1">
              <a:off x="7925014" y="3440796"/>
              <a:ext cx="344401" cy="522499"/>
            </a:xfrm>
            <a:custGeom>
              <a:avLst/>
              <a:gdLst/>
              <a:ahLst/>
              <a:cxnLst/>
              <a:rect l="l" t="t" r="r" b="b"/>
              <a:pathLst>
                <a:path w="14718" h="22329" extrusionOk="0">
                  <a:moveTo>
                    <a:pt x="8578" y="694"/>
                  </a:moveTo>
                  <a:cubicBezTo>
                    <a:pt x="9987" y="779"/>
                    <a:pt x="11038" y="1493"/>
                    <a:pt x="11648" y="2713"/>
                  </a:cubicBezTo>
                  <a:cubicBezTo>
                    <a:pt x="13834" y="6918"/>
                    <a:pt x="10428" y="17072"/>
                    <a:pt x="8494" y="20142"/>
                  </a:cubicBezTo>
                  <a:cubicBezTo>
                    <a:pt x="8053" y="20668"/>
                    <a:pt x="7716" y="21193"/>
                    <a:pt x="7106" y="21467"/>
                  </a:cubicBezTo>
                  <a:cubicBezTo>
                    <a:pt x="6913" y="21544"/>
                    <a:pt x="6689" y="21582"/>
                    <a:pt x="6452" y="21582"/>
                  </a:cubicBezTo>
                  <a:cubicBezTo>
                    <a:pt x="5916" y="21582"/>
                    <a:pt x="5310" y="21389"/>
                    <a:pt x="4815" y="21025"/>
                  </a:cubicBezTo>
                  <a:cubicBezTo>
                    <a:pt x="4121" y="20415"/>
                    <a:pt x="3679" y="19532"/>
                    <a:pt x="3322" y="18733"/>
                  </a:cubicBezTo>
                  <a:cubicBezTo>
                    <a:pt x="1661" y="14970"/>
                    <a:pt x="883" y="7170"/>
                    <a:pt x="3511" y="3238"/>
                  </a:cubicBezTo>
                  <a:cubicBezTo>
                    <a:pt x="4562" y="1577"/>
                    <a:pt x="6139" y="694"/>
                    <a:pt x="8158" y="694"/>
                  </a:cubicBezTo>
                  <a:close/>
                  <a:moveTo>
                    <a:pt x="8158" y="1"/>
                  </a:moveTo>
                  <a:cubicBezTo>
                    <a:pt x="5866" y="1"/>
                    <a:pt x="4121" y="968"/>
                    <a:pt x="2902" y="2797"/>
                  </a:cubicBezTo>
                  <a:cubicBezTo>
                    <a:pt x="0" y="7359"/>
                    <a:pt x="1136" y="15685"/>
                    <a:pt x="2628" y="19007"/>
                  </a:cubicBezTo>
                  <a:cubicBezTo>
                    <a:pt x="3070" y="19890"/>
                    <a:pt x="3511" y="20836"/>
                    <a:pt x="4373" y="21551"/>
                  </a:cubicBezTo>
                  <a:cubicBezTo>
                    <a:pt x="5004" y="21992"/>
                    <a:pt x="5698" y="22329"/>
                    <a:pt x="6392" y="22329"/>
                  </a:cubicBezTo>
                  <a:cubicBezTo>
                    <a:pt x="6749" y="22329"/>
                    <a:pt x="7106" y="22244"/>
                    <a:pt x="7443" y="22076"/>
                  </a:cubicBezTo>
                  <a:cubicBezTo>
                    <a:pt x="8158" y="21803"/>
                    <a:pt x="8578" y="21109"/>
                    <a:pt x="9020" y="20499"/>
                  </a:cubicBezTo>
                  <a:cubicBezTo>
                    <a:pt x="10786" y="17787"/>
                    <a:pt x="14717" y="7170"/>
                    <a:pt x="12257" y="2355"/>
                  </a:cubicBezTo>
                  <a:cubicBezTo>
                    <a:pt x="11564" y="863"/>
                    <a:pt x="10344" y="85"/>
                    <a:pt x="8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 rot="5400000" flipH="1">
              <a:off x="7748648" y="3465155"/>
              <a:ext cx="1254544" cy="1887725"/>
            </a:xfrm>
            <a:custGeom>
              <a:avLst/>
              <a:gdLst/>
              <a:ahLst/>
              <a:cxnLst/>
              <a:rect l="l" t="t" r="r" b="b"/>
              <a:pathLst>
                <a:path w="53613" h="80672" extrusionOk="0">
                  <a:moveTo>
                    <a:pt x="49492" y="1"/>
                  </a:moveTo>
                  <a:lnTo>
                    <a:pt x="48966" y="337"/>
                  </a:lnTo>
                  <a:lnTo>
                    <a:pt x="49050" y="527"/>
                  </a:lnTo>
                  <a:cubicBezTo>
                    <a:pt x="51679" y="4458"/>
                    <a:pt x="52898" y="8747"/>
                    <a:pt x="52372" y="12784"/>
                  </a:cubicBezTo>
                  <a:cubicBezTo>
                    <a:pt x="51763" y="17430"/>
                    <a:pt x="48966" y="21362"/>
                    <a:pt x="46254" y="25230"/>
                  </a:cubicBezTo>
                  <a:cubicBezTo>
                    <a:pt x="45203" y="26702"/>
                    <a:pt x="44047" y="28195"/>
                    <a:pt x="43101" y="29771"/>
                  </a:cubicBezTo>
                  <a:cubicBezTo>
                    <a:pt x="39064" y="36352"/>
                    <a:pt x="37130" y="44236"/>
                    <a:pt x="37571" y="51931"/>
                  </a:cubicBezTo>
                  <a:cubicBezTo>
                    <a:pt x="37655" y="53424"/>
                    <a:pt x="37845" y="55001"/>
                    <a:pt x="38013" y="56493"/>
                  </a:cubicBezTo>
                  <a:cubicBezTo>
                    <a:pt x="38454" y="60173"/>
                    <a:pt x="38896" y="64020"/>
                    <a:pt x="37929" y="67615"/>
                  </a:cubicBezTo>
                  <a:cubicBezTo>
                    <a:pt x="36793" y="72009"/>
                    <a:pt x="33450" y="75857"/>
                    <a:pt x="29161" y="77959"/>
                  </a:cubicBezTo>
                  <a:cubicBezTo>
                    <a:pt x="26395" y="79285"/>
                    <a:pt x="23183" y="79989"/>
                    <a:pt x="19886" y="79989"/>
                  </a:cubicBezTo>
                  <a:cubicBezTo>
                    <a:pt x="18373" y="79989"/>
                    <a:pt x="16842" y="79840"/>
                    <a:pt x="15327" y="79536"/>
                  </a:cubicBezTo>
                  <a:cubicBezTo>
                    <a:pt x="12510" y="78927"/>
                    <a:pt x="10681" y="77959"/>
                    <a:pt x="9630" y="76383"/>
                  </a:cubicBezTo>
                  <a:cubicBezTo>
                    <a:pt x="8831" y="75247"/>
                    <a:pt x="8579" y="73755"/>
                    <a:pt x="8305" y="72262"/>
                  </a:cubicBezTo>
                  <a:cubicBezTo>
                    <a:pt x="8137" y="71211"/>
                    <a:pt x="7969" y="70159"/>
                    <a:pt x="7527" y="69108"/>
                  </a:cubicBezTo>
                  <a:cubicBezTo>
                    <a:pt x="7002" y="67699"/>
                    <a:pt x="6119" y="66480"/>
                    <a:pt x="5152" y="65261"/>
                  </a:cubicBezTo>
                  <a:cubicBezTo>
                    <a:pt x="4731" y="64651"/>
                    <a:pt x="4206" y="64020"/>
                    <a:pt x="3764" y="63326"/>
                  </a:cubicBezTo>
                  <a:cubicBezTo>
                    <a:pt x="2271" y="60867"/>
                    <a:pt x="1472" y="58070"/>
                    <a:pt x="695" y="55274"/>
                  </a:cubicBezTo>
                  <a:cubicBezTo>
                    <a:pt x="3154" y="45540"/>
                    <a:pt x="3491" y="35217"/>
                    <a:pt x="1914" y="25398"/>
                  </a:cubicBezTo>
                  <a:cubicBezTo>
                    <a:pt x="1830" y="24873"/>
                    <a:pt x="1746" y="24431"/>
                    <a:pt x="1662" y="23906"/>
                  </a:cubicBezTo>
                  <a:cubicBezTo>
                    <a:pt x="1304" y="21446"/>
                    <a:pt x="863" y="19007"/>
                    <a:pt x="1052" y="16547"/>
                  </a:cubicBezTo>
                  <a:cubicBezTo>
                    <a:pt x="1388" y="11985"/>
                    <a:pt x="3848" y="7444"/>
                    <a:pt x="8410" y="2881"/>
                  </a:cubicBezTo>
                  <a:lnTo>
                    <a:pt x="8495" y="2797"/>
                  </a:lnTo>
                  <a:lnTo>
                    <a:pt x="7969" y="2272"/>
                  </a:lnTo>
                  <a:lnTo>
                    <a:pt x="7885" y="2440"/>
                  </a:lnTo>
                  <a:cubicBezTo>
                    <a:pt x="3238" y="7002"/>
                    <a:pt x="695" y="11733"/>
                    <a:pt x="337" y="16463"/>
                  </a:cubicBezTo>
                  <a:cubicBezTo>
                    <a:pt x="169" y="19007"/>
                    <a:pt x="610" y="21551"/>
                    <a:pt x="1052" y="24074"/>
                  </a:cubicBezTo>
                  <a:cubicBezTo>
                    <a:pt x="1136" y="24515"/>
                    <a:pt x="1220" y="25041"/>
                    <a:pt x="1220" y="25483"/>
                  </a:cubicBezTo>
                  <a:cubicBezTo>
                    <a:pt x="2797" y="35301"/>
                    <a:pt x="2440" y="45540"/>
                    <a:pt x="1" y="55190"/>
                  </a:cubicBezTo>
                  <a:lnTo>
                    <a:pt x="1" y="55274"/>
                  </a:lnTo>
                  <a:lnTo>
                    <a:pt x="1" y="55358"/>
                  </a:lnTo>
                  <a:cubicBezTo>
                    <a:pt x="779" y="58239"/>
                    <a:pt x="1578" y="61140"/>
                    <a:pt x="3238" y="63768"/>
                  </a:cubicBezTo>
                  <a:cubicBezTo>
                    <a:pt x="3680" y="64378"/>
                    <a:pt x="4100" y="65071"/>
                    <a:pt x="4626" y="65702"/>
                  </a:cubicBezTo>
                  <a:cubicBezTo>
                    <a:pt x="5509" y="66837"/>
                    <a:pt x="6392" y="68057"/>
                    <a:pt x="6918" y="69381"/>
                  </a:cubicBezTo>
                  <a:cubicBezTo>
                    <a:pt x="7254" y="70328"/>
                    <a:pt x="7443" y="71379"/>
                    <a:pt x="7612" y="72346"/>
                  </a:cubicBezTo>
                  <a:cubicBezTo>
                    <a:pt x="7885" y="73923"/>
                    <a:pt x="8221" y="75500"/>
                    <a:pt x="9104" y="76824"/>
                  </a:cubicBezTo>
                  <a:cubicBezTo>
                    <a:pt x="10240" y="78485"/>
                    <a:pt x="12258" y="79620"/>
                    <a:pt x="15243" y="80146"/>
                  </a:cubicBezTo>
                  <a:cubicBezTo>
                    <a:pt x="16820" y="80503"/>
                    <a:pt x="18481" y="80672"/>
                    <a:pt x="20058" y="80672"/>
                  </a:cubicBezTo>
                  <a:cubicBezTo>
                    <a:pt x="23380" y="80672"/>
                    <a:pt x="26618" y="79978"/>
                    <a:pt x="29435" y="78569"/>
                  </a:cubicBezTo>
                  <a:cubicBezTo>
                    <a:pt x="33976" y="76383"/>
                    <a:pt x="37403" y="72346"/>
                    <a:pt x="38622" y="67805"/>
                  </a:cubicBezTo>
                  <a:cubicBezTo>
                    <a:pt x="39590" y="64020"/>
                    <a:pt x="39148" y="60173"/>
                    <a:pt x="38707" y="56409"/>
                  </a:cubicBezTo>
                  <a:cubicBezTo>
                    <a:pt x="38538" y="54917"/>
                    <a:pt x="38370" y="53424"/>
                    <a:pt x="38265" y="51931"/>
                  </a:cubicBezTo>
                  <a:cubicBezTo>
                    <a:pt x="37845" y="44320"/>
                    <a:pt x="39758" y="36604"/>
                    <a:pt x="43710" y="30129"/>
                  </a:cubicBezTo>
                  <a:cubicBezTo>
                    <a:pt x="44677" y="28552"/>
                    <a:pt x="45729" y="27059"/>
                    <a:pt x="46780" y="25567"/>
                  </a:cubicBezTo>
                  <a:cubicBezTo>
                    <a:pt x="49576" y="21719"/>
                    <a:pt x="52456" y="17682"/>
                    <a:pt x="53087" y="12868"/>
                  </a:cubicBezTo>
                  <a:cubicBezTo>
                    <a:pt x="53613" y="8663"/>
                    <a:pt x="52372" y="4206"/>
                    <a:pt x="49576" y="85"/>
                  </a:cubicBezTo>
                  <a:lnTo>
                    <a:pt x="4949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 rot="5400000" flipH="1">
              <a:off x="8043090" y="3640538"/>
              <a:ext cx="987878" cy="1545804"/>
            </a:xfrm>
            <a:custGeom>
              <a:avLst/>
              <a:gdLst/>
              <a:ahLst/>
              <a:cxnLst/>
              <a:rect l="l" t="t" r="r" b="b"/>
              <a:pathLst>
                <a:path w="42217" h="66060" extrusionOk="0">
                  <a:moveTo>
                    <a:pt x="38979" y="0"/>
                  </a:moveTo>
                  <a:lnTo>
                    <a:pt x="38370" y="358"/>
                  </a:lnTo>
                  <a:lnTo>
                    <a:pt x="38454" y="526"/>
                  </a:lnTo>
                  <a:cubicBezTo>
                    <a:pt x="40556" y="3680"/>
                    <a:pt x="41523" y="7191"/>
                    <a:pt x="41166" y="10429"/>
                  </a:cubicBezTo>
                  <a:cubicBezTo>
                    <a:pt x="40745" y="14297"/>
                    <a:pt x="38538" y="17619"/>
                    <a:pt x="36435" y="20773"/>
                  </a:cubicBezTo>
                  <a:cubicBezTo>
                    <a:pt x="35657" y="21992"/>
                    <a:pt x="34858" y="23232"/>
                    <a:pt x="34165" y="24368"/>
                  </a:cubicBezTo>
                  <a:cubicBezTo>
                    <a:pt x="31095" y="29792"/>
                    <a:pt x="29518" y="36183"/>
                    <a:pt x="29792" y="42323"/>
                  </a:cubicBezTo>
                  <a:cubicBezTo>
                    <a:pt x="29792" y="43458"/>
                    <a:pt x="29960" y="44782"/>
                    <a:pt x="30044" y="45918"/>
                  </a:cubicBezTo>
                  <a:cubicBezTo>
                    <a:pt x="30317" y="48882"/>
                    <a:pt x="30654" y="51952"/>
                    <a:pt x="29876" y="54853"/>
                  </a:cubicBezTo>
                  <a:cubicBezTo>
                    <a:pt x="28993" y="58448"/>
                    <a:pt x="26365" y="61770"/>
                    <a:pt x="23043" y="63599"/>
                  </a:cubicBezTo>
                  <a:cubicBezTo>
                    <a:pt x="20856" y="64756"/>
                    <a:pt x="18228" y="65365"/>
                    <a:pt x="15516" y="65365"/>
                  </a:cubicBezTo>
                  <a:cubicBezTo>
                    <a:pt x="14465" y="65365"/>
                    <a:pt x="13309" y="65281"/>
                    <a:pt x="12257" y="65092"/>
                  </a:cubicBezTo>
                  <a:cubicBezTo>
                    <a:pt x="10071" y="64756"/>
                    <a:pt x="8578" y="63957"/>
                    <a:pt x="7716" y="62821"/>
                  </a:cubicBezTo>
                  <a:cubicBezTo>
                    <a:pt x="7001" y="61854"/>
                    <a:pt x="6749" y="60635"/>
                    <a:pt x="6476" y="59310"/>
                  </a:cubicBezTo>
                  <a:cubicBezTo>
                    <a:pt x="6307" y="58532"/>
                    <a:pt x="6139" y="57733"/>
                    <a:pt x="5866" y="56956"/>
                  </a:cubicBezTo>
                  <a:cubicBezTo>
                    <a:pt x="5424" y="55820"/>
                    <a:pt x="4731" y="54853"/>
                    <a:pt x="4037" y="53886"/>
                  </a:cubicBezTo>
                  <a:cubicBezTo>
                    <a:pt x="3679" y="53360"/>
                    <a:pt x="3238" y="52751"/>
                    <a:pt x="2986" y="52225"/>
                  </a:cubicBezTo>
                  <a:cubicBezTo>
                    <a:pt x="2544" y="51426"/>
                    <a:pt x="2103" y="50564"/>
                    <a:pt x="1745" y="49513"/>
                  </a:cubicBezTo>
                  <a:cubicBezTo>
                    <a:pt x="1325" y="48188"/>
                    <a:pt x="967" y="46780"/>
                    <a:pt x="694" y="45560"/>
                  </a:cubicBezTo>
                  <a:cubicBezTo>
                    <a:pt x="2628" y="37592"/>
                    <a:pt x="3070" y="29182"/>
                    <a:pt x="2018" y="21214"/>
                  </a:cubicBezTo>
                  <a:cubicBezTo>
                    <a:pt x="1934" y="20773"/>
                    <a:pt x="1850" y="20331"/>
                    <a:pt x="1850" y="19974"/>
                  </a:cubicBezTo>
                  <a:cubicBezTo>
                    <a:pt x="1493" y="17976"/>
                    <a:pt x="1220" y="15958"/>
                    <a:pt x="1409" y="14024"/>
                  </a:cubicBezTo>
                  <a:cubicBezTo>
                    <a:pt x="1661" y="10344"/>
                    <a:pt x="3595" y="6581"/>
                    <a:pt x="6917" y="2734"/>
                  </a:cubicBezTo>
                  <a:lnTo>
                    <a:pt x="7106" y="2629"/>
                  </a:lnTo>
                  <a:lnTo>
                    <a:pt x="6581" y="2103"/>
                  </a:lnTo>
                  <a:lnTo>
                    <a:pt x="6392" y="2292"/>
                  </a:lnTo>
                  <a:cubicBezTo>
                    <a:pt x="2986" y="6224"/>
                    <a:pt x="1051" y="10092"/>
                    <a:pt x="694" y="13940"/>
                  </a:cubicBezTo>
                  <a:cubicBezTo>
                    <a:pt x="526" y="15958"/>
                    <a:pt x="799" y="18060"/>
                    <a:pt x="1135" y="20079"/>
                  </a:cubicBezTo>
                  <a:cubicBezTo>
                    <a:pt x="1135" y="20499"/>
                    <a:pt x="1220" y="20857"/>
                    <a:pt x="1325" y="21298"/>
                  </a:cubicBezTo>
                  <a:cubicBezTo>
                    <a:pt x="2376" y="29182"/>
                    <a:pt x="1934" y="37592"/>
                    <a:pt x="0" y="45476"/>
                  </a:cubicBezTo>
                  <a:lnTo>
                    <a:pt x="0" y="45560"/>
                  </a:lnTo>
                  <a:lnTo>
                    <a:pt x="0" y="45644"/>
                  </a:lnTo>
                  <a:cubicBezTo>
                    <a:pt x="273" y="46969"/>
                    <a:pt x="610" y="48357"/>
                    <a:pt x="1135" y="49765"/>
                  </a:cubicBezTo>
                  <a:cubicBezTo>
                    <a:pt x="1493" y="50816"/>
                    <a:pt x="1850" y="51699"/>
                    <a:pt x="2376" y="52561"/>
                  </a:cubicBezTo>
                  <a:cubicBezTo>
                    <a:pt x="2712" y="53087"/>
                    <a:pt x="3070" y="53718"/>
                    <a:pt x="3511" y="54327"/>
                  </a:cubicBezTo>
                  <a:cubicBezTo>
                    <a:pt x="4121" y="55189"/>
                    <a:pt x="4815" y="56157"/>
                    <a:pt x="5172" y="57208"/>
                  </a:cubicBezTo>
                  <a:cubicBezTo>
                    <a:pt x="5424" y="57923"/>
                    <a:pt x="5614" y="58701"/>
                    <a:pt x="5782" y="59499"/>
                  </a:cubicBezTo>
                  <a:cubicBezTo>
                    <a:pt x="6055" y="60803"/>
                    <a:pt x="6307" y="62128"/>
                    <a:pt x="7190" y="63179"/>
                  </a:cubicBezTo>
                  <a:cubicBezTo>
                    <a:pt x="8158" y="64482"/>
                    <a:pt x="9818" y="65365"/>
                    <a:pt x="12089" y="65807"/>
                  </a:cubicBezTo>
                  <a:cubicBezTo>
                    <a:pt x="13224" y="65975"/>
                    <a:pt x="14360" y="66059"/>
                    <a:pt x="15516" y="66059"/>
                  </a:cubicBezTo>
                  <a:cubicBezTo>
                    <a:pt x="18396" y="66059"/>
                    <a:pt x="21109" y="65449"/>
                    <a:pt x="23400" y="64230"/>
                  </a:cubicBezTo>
                  <a:cubicBezTo>
                    <a:pt x="26890" y="62296"/>
                    <a:pt x="29602" y="58869"/>
                    <a:pt x="30569" y="55021"/>
                  </a:cubicBezTo>
                  <a:cubicBezTo>
                    <a:pt x="31368" y="52036"/>
                    <a:pt x="31011" y="48882"/>
                    <a:pt x="30759" y="45918"/>
                  </a:cubicBezTo>
                  <a:cubicBezTo>
                    <a:pt x="30654" y="44677"/>
                    <a:pt x="30485" y="43458"/>
                    <a:pt x="30485" y="42238"/>
                  </a:cubicBezTo>
                  <a:cubicBezTo>
                    <a:pt x="30233" y="36268"/>
                    <a:pt x="31705" y="30065"/>
                    <a:pt x="34774" y="24704"/>
                  </a:cubicBezTo>
                  <a:cubicBezTo>
                    <a:pt x="35489" y="23569"/>
                    <a:pt x="36267" y="22349"/>
                    <a:pt x="37066" y="21214"/>
                  </a:cubicBezTo>
                  <a:cubicBezTo>
                    <a:pt x="39168" y="17871"/>
                    <a:pt x="41439" y="14549"/>
                    <a:pt x="41881" y="10513"/>
                  </a:cubicBezTo>
                  <a:cubicBezTo>
                    <a:pt x="42217" y="7107"/>
                    <a:pt x="41271" y="3427"/>
                    <a:pt x="39063" y="190"/>
                  </a:cubicBezTo>
                  <a:lnTo>
                    <a:pt x="38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 rot="5400000" flipH="1">
              <a:off x="8336304" y="3814692"/>
              <a:ext cx="721258" cy="1205357"/>
            </a:xfrm>
            <a:custGeom>
              <a:avLst/>
              <a:gdLst/>
              <a:ahLst/>
              <a:cxnLst/>
              <a:rect l="l" t="t" r="r" b="b"/>
              <a:pathLst>
                <a:path w="30823" h="51511" extrusionOk="0">
                  <a:moveTo>
                    <a:pt x="28383" y="1"/>
                  </a:moveTo>
                  <a:lnTo>
                    <a:pt x="27753" y="358"/>
                  </a:lnTo>
                  <a:lnTo>
                    <a:pt x="27858" y="527"/>
                  </a:lnTo>
                  <a:cubicBezTo>
                    <a:pt x="29435" y="2986"/>
                    <a:pt x="30128" y="5699"/>
                    <a:pt x="29960" y="8158"/>
                  </a:cubicBezTo>
                  <a:cubicBezTo>
                    <a:pt x="29687" y="11123"/>
                    <a:pt x="28110" y="13856"/>
                    <a:pt x="26617" y="16484"/>
                  </a:cubicBezTo>
                  <a:cubicBezTo>
                    <a:pt x="26176" y="17262"/>
                    <a:pt x="25650" y="18145"/>
                    <a:pt x="25230" y="19007"/>
                  </a:cubicBezTo>
                  <a:cubicBezTo>
                    <a:pt x="23022" y="23317"/>
                    <a:pt x="21887" y="27942"/>
                    <a:pt x="21887" y="32589"/>
                  </a:cubicBezTo>
                  <a:cubicBezTo>
                    <a:pt x="21887" y="33556"/>
                    <a:pt x="21971" y="34523"/>
                    <a:pt x="22076" y="35406"/>
                  </a:cubicBezTo>
                  <a:cubicBezTo>
                    <a:pt x="22160" y="37593"/>
                    <a:pt x="22328" y="39863"/>
                    <a:pt x="21803" y="42050"/>
                  </a:cubicBezTo>
                  <a:cubicBezTo>
                    <a:pt x="21109" y="45035"/>
                    <a:pt x="19343" y="47663"/>
                    <a:pt x="16988" y="49156"/>
                  </a:cubicBezTo>
                  <a:cubicBezTo>
                    <a:pt x="15327" y="50207"/>
                    <a:pt x="13141" y="50817"/>
                    <a:pt x="10849" y="50817"/>
                  </a:cubicBezTo>
                  <a:cubicBezTo>
                    <a:pt x="10323" y="50817"/>
                    <a:pt x="9714" y="50817"/>
                    <a:pt x="9104" y="50733"/>
                  </a:cubicBezTo>
                  <a:cubicBezTo>
                    <a:pt x="7527" y="50459"/>
                    <a:pt x="6392" y="49934"/>
                    <a:pt x="5677" y="49156"/>
                  </a:cubicBezTo>
                  <a:cubicBezTo>
                    <a:pt x="5067" y="48357"/>
                    <a:pt x="4815" y="47390"/>
                    <a:pt x="4542" y="46339"/>
                  </a:cubicBezTo>
                  <a:cubicBezTo>
                    <a:pt x="4374" y="45813"/>
                    <a:pt x="4289" y="45287"/>
                    <a:pt x="4100" y="44762"/>
                  </a:cubicBezTo>
                  <a:cubicBezTo>
                    <a:pt x="3764" y="43984"/>
                    <a:pt x="3322" y="43185"/>
                    <a:pt x="2881" y="42491"/>
                  </a:cubicBezTo>
                  <a:cubicBezTo>
                    <a:pt x="2629" y="42050"/>
                    <a:pt x="2355" y="41524"/>
                    <a:pt x="2103" y="40999"/>
                  </a:cubicBezTo>
                  <a:cubicBezTo>
                    <a:pt x="1746" y="40389"/>
                    <a:pt x="1577" y="39695"/>
                    <a:pt x="1304" y="38896"/>
                  </a:cubicBezTo>
                  <a:cubicBezTo>
                    <a:pt x="1052" y="37929"/>
                    <a:pt x="863" y="36983"/>
                    <a:pt x="694" y="35827"/>
                  </a:cubicBezTo>
                  <a:cubicBezTo>
                    <a:pt x="2103" y="29435"/>
                    <a:pt x="2523" y="23128"/>
                    <a:pt x="1998" y="17010"/>
                  </a:cubicBezTo>
                  <a:cubicBezTo>
                    <a:pt x="1998" y="16652"/>
                    <a:pt x="1914" y="16295"/>
                    <a:pt x="1914" y="15958"/>
                  </a:cubicBezTo>
                  <a:cubicBezTo>
                    <a:pt x="1746" y="14466"/>
                    <a:pt x="1577" y="12889"/>
                    <a:pt x="1746" y="11396"/>
                  </a:cubicBezTo>
                  <a:cubicBezTo>
                    <a:pt x="1998" y="8600"/>
                    <a:pt x="3238" y="5699"/>
                    <a:pt x="5509" y="2545"/>
                  </a:cubicBezTo>
                  <a:lnTo>
                    <a:pt x="5593" y="2377"/>
                  </a:lnTo>
                  <a:lnTo>
                    <a:pt x="5067" y="2019"/>
                  </a:lnTo>
                  <a:lnTo>
                    <a:pt x="4983" y="2103"/>
                  </a:lnTo>
                  <a:cubicBezTo>
                    <a:pt x="2629" y="5446"/>
                    <a:pt x="1304" y="8411"/>
                    <a:pt x="1052" y="11312"/>
                  </a:cubicBezTo>
                  <a:cubicBezTo>
                    <a:pt x="863" y="12889"/>
                    <a:pt x="1052" y="14466"/>
                    <a:pt x="1220" y="16043"/>
                  </a:cubicBezTo>
                  <a:cubicBezTo>
                    <a:pt x="1220" y="16379"/>
                    <a:pt x="1304" y="16736"/>
                    <a:pt x="1304" y="17010"/>
                  </a:cubicBezTo>
                  <a:cubicBezTo>
                    <a:pt x="1830" y="23128"/>
                    <a:pt x="1388" y="29435"/>
                    <a:pt x="1" y="35742"/>
                  </a:cubicBezTo>
                  <a:lnTo>
                    <a:pt x="1" y="35827"/>
                  </a:lnTo>
                  <a:lnTo>
                    <a:pt x="1" y="35932"/>
                  </a:lnTo>
                  <a:cubicBezTo>
                    <a:pt x="169" y="37067"/>
                    <a:pt x="337" y="38118"/>
                    <a:pt x="610" y="39085"/>
                  </a:cubicBezTo>
                  <a:cubicBezTo>
                    <a:pt x="863" y="39947"/>
                    <a:pt x="1136" y="40662"/>
                    <a:pt x="1472" y="41272"/>
                  </a:cubicBezTo>
                  <a:cubicBezTo>
                    <a:pt x="1746" y="41882"/>
                    <a:pt x="1998" y="42407"/>
                    <a:pt x="2271" y="42849"/>
                  </a:cubicBezTo>
                  <a:cubicBezTo>
                    <a:pt x="2713" y="43542"/>
                    <a:pt x="3154" y="44236"/>
                    <a:pt x="3406" y="45035"/>
                  </a:cubicBezTo>
                  <a:cubicBezTo>
                    <a:pt x="3575" y="45561"/>
                    <a:pt x="3764" y="46086"/>
                    <a:pt x="3848" y="46528"/>
                  </a:cubicBezTo>
                  <a:cubicBezTo>
                    <a:pt x="4205" y="47579"/>
                    <a:pt x="4458" y="48714"/>
                    <a:pt x="5151" y="49597"/>
                  </a:cubicBezTo>
                  <a:cubicBezTo>
                    <a:pt x="6034" y="50544"/>
                    <a:pt x="7254" y="51174"/>
                    <a:pt x="9020" y="51427"/>
                  </a:cubicBezTo>
                  <a:cubicBezTo>
                    <a:pt x="9630" y="51511"/>
                    <a:pt x="10239" y="51511"/>
                    <a:pt x="10849" y="51511"/>
                  </a:cubicBezTo>
                  <a:cubicBezTo>
                    <a:pt x="13225" y="51511"/>
                    <a:pt x="15580" y="50901"/>
                    <a:pt x="17346" y="49766"/>
                  </a:cubicBezTo>
                  <a:cubicBezTo>
                    <a:pt x="19869" y="48105"/>
                    <a:pt x="21719" y="45393"/>
                    <a:pt x="22497" y="42134"/>
                  </a:cubicBezTo>
                  <a:cubicBezTo>
                    <a:pt x="23022" y="39947"/>
                    <a:pt x="22854" y="37593"/>
                    <a:pt x="22770" y="35301"/>
                  </a:cubicBezTo>
                  <a:cubicBezTo>
                    <a:pt x="22686" y="34439"/>
                    <a:pt x="22602" y="33472"/>
                    <a:pt x="22602" y="32589"/>
                  </a:cubicBezTo>
                  <a:cubicBezTo>
                    <a:pt x="22602" y="28132"/>
                    <a:pt x="23737" y="23485"/>
                    <a:pt x="25839" y="19364"/>
                  </a:cubicBezTo>
                  <a:cubicBezTo>
                    <a:pt x="26281" y="18481"/>
                    <a:pt x="26807" y="17619"/>
                    <a:pt x="27227" y="16820"/>
                  </a:cubicBezTo>
                  <a:cubicBezTo>
                    <a:pt x="28804" y="14108"/>
                    <a:pt x="30381" y="11396"/>
                    <a:pt x="30654" y="8243"/>
                  </a:cubicBezTo>
                  <a:cubicBezTo>
                    <a:pt x="30822" y="5530"/>
                    <a:pt x="30128" y="2713"/>
                    <a:pt x="28467" y="190"/>
                  </a:cubicBezTo>
                  <a:lnTo>
                    <a:pt x="28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 rot="5400000" flipH="1">
              <a:off x="8627295" y="3989104"/>
              <a:ext cx="459038" cy="864911"/>
            </a:xfrm>
            <a:custGeom>
              <a:avLst/>
              <a:gdLst/>
              <a:ahLst/>
              <a:cxnLst/>
              <a:rect l="l" t="t" r="r" b="b"/>
              <a:pathLst>
                <a:path w="19617" h="36962" extrusionOk="0">
                  <a:moveTo>
                    <a:pt x="17956" y="0"/>
                  </a:moveTo>
                  <a:lnTo>
                    <a:pt x="17346" y="358"/>
                  </a:lnTo>
                  <a:lnTo>
                    <a:pt x="17430" y="526"/>
                  </a:lnTo>
                  <a:cubicBezTo>
                    <a:pt x="18397" y="2187"/>
                    <a:pt x="18923" y="4037"/>
                    <a:pt x="18839" y="5866"/>
                  </a:cubicBezTo>
                  <a:cubicBezTo>
                    <a:pt x="18754" y="8158"/>
                    <a:pt x="17871" y="10260"/>
                    <a:pt x="16904" y="12363"/>
                  </a:cubicBezTo>
                  <a:cubicBezTo>
                    <a:pt x="16736" y="12783"/>
                    <a:pt x="16547" y="13225"/>
                    <a:pt x="16379" y="13666"/>
                  </a:cubicBezTo>
                  <a:cubicBezTo>
                    <a:pt x="15075" y="16736"/>
                    <a:pt x="14360" y="19890"/>
                    <a:pt x="14192" y="22875"/>
                  </a:cubicBezTo>
                  <a:lnTo>
                    <a:pt x="14192" y="24872"/>
                  </a:lnTo>
                  <a:cubicBezTo>
                    <a:pt x="14108" y="26281"/>
                    <a:pt x="14108" y="27774"/>
                    <a:pt x="13835" y="29266"/>
                  </a:cubicBezTo>
                  <a:cubicBezTo>
                    <a:pt x="13309" y="31705"/>
                    <a:pt x="12342" y="33555"/>
                    <a:pt x="10954" y="34691"/>
                  </a:cubicBezTo>
                  <a:cubicBezTo>
                    <a:pt x="9800" y="35748"/>
                    <a:pt x="8134" y="36276"/>
                    <a:pt x="6417" y="36276"/>
                  </a:cubicBezTo>
                  <a:cubicBezTo>
                    <a:pt x="6290" y="36276"/>
                    <a:pt x="6162" y="36273"/>
                    <a:pt x="6035" y="36268"/>
                  </a:cubicBezTo>
                  <a:cubicBezTo>
                    <a:pt x="5425" y="36268"/>
                    <a:pt x="4458" y="36099"/>
                    <a:pt x="3848" y="35490"/>
                  </a:cubicBezTo>
                  <a:cubicBezTo>
                    <a:pt x="3239" y="34859"/>
                    <a:pt x="2881" y="34081"/>
                    <a:pt x="2629" y="33198"/>
                  </a:cubicBezTo>
                  <a:cubicBezTo>
                    <a:pt x="2545" y="33030"/>
                    <a:pt x="2545" y="32862"/>
                    <a:pt x="2461" y="32588"/>
                  </a:cubicBezTo>
                  <a:cubicBezTo>
                    <a:pt x="2271" y="32231"/>
                    <a:pt x="2103" y="31810"/>
                    <a:pt x="1935" y="31369"/>
                  </a:cubicBezTo>
                  <a:cubicBezTo>
                    <a:pt x="1662" y="30843"/>
                    <a:pt x="1494" y="30402"/>
                    <a:pt x="1304" y="29876"/>
                  </a:cubicBezTo>
                  <a:cubicBezTo>
                    <a:pt x="1136" y="29435"/>
                    <a:pt x="1052" y="28909"/>
                    <a:pt x="968" y="28299"/>
                  </a:cubicBezTo>
                  <a:cubicBezTo>
                    <a:pt x="884" y="27605"/>
                    <a:pt x="779" y="26891"/>
                    <a:pt x="695" y="26197"/>
                  </a:cubicBezTo>
                  <a:cubicBezTo>
                    <a:pt x="1746" y="21298"/>
                    <a:pt x="2187" y="16904"/>
                    <a:pt x="2103" y="12783"/>
                  </a:cubicBezTo>
                  <a:lnTo>
                    <a:pt x="2103" y="12005"/>
                  </a:lnTo>
                  <a:lnTo>
                    <a:pt x="2103" y="11921"/>
                  </a:lnTo>
                  <a:cubicBezTo>
                    <a:pt x="2103" y="10954"/>
                    <a:pt x="2103" y="9903"/>
                    <a:pt x="2187" y="8852"/>
                  </a:cubicBezTo>
                  <a:cubicBezTo>
                    <a:pt x="2461" y="6392"/>
                    <a:pt x="3407" y="4037"/>
                    <a:pt x="4206" y="2271"/>
                  </a:cubicBezTo>
                  <a:lnTo>
                    <a:pt x="4290" y="2103"/>
                  </a:lnTo>
                  <a:lnTo>
                    <a:pt x="3680" y="1851"/>
                  </a:lnTo>
                  <a:lnTo>
                    <a:pt x="3596" y="2019"/>
                  </a:lnTo>
                  <a:cubicBezTo>
                    <a:pt x="2713" y="3848"/>
                    <a:pt x="1746" y="6224"/>
                    <a:pt x="1494" y="8768"/>
                  </a:cubicBezTo>
                  <a:cubicBezTo>
                    <a:pt x="1409" y="9819"/>
                    <a:pt x="1409" y="10954"/>
                    <a:pt x="1409" y="12005"/>
                  </a:cubicBezTo>
                  <a:lnTo>
                    <a:pt x="1409" y="12090"/>
                  </a:lnTo>
                  <a:lnTo>
                    <a:pt x="1409" y="12783"/>
                  </a:lnTo>
                  <a:cubicBezTo>
                    <a:pt x="1494" y="16820"/>
                    <a:pt x="1052" y="21193"/>
                    <a:pt x="1" y="26113"/>
                  </a:cubicBezTo>
                  <a:lnTo>
                    <a:pt x="1" y="26197"/>
                  </a:lnTo>
                  <a:cubicBezTo>
                    <a:pt x="85" y="26891"/>
                    <a:pt x="169" y="27690"/>
                    <a:pt x="253" y="28467"/>
                  </a:cubicBezTo>
                  <a:cubicBezTo>
                    <a:pt x="358" y="29077"/>
                    <a:pt x="526" y="29603"/>
                    <a:pt x="610" y="30044"/>
                  </a:cubicBezTo>
                  <a:cubicBezTo>
                    <a:pt x="779" y="30570"/>
                    <a:pt x="1052" y="31096"/>
                    <a:pt x="1304" y="31621"/>
                  </a:cubicBezTo>
                  <a:cubicBezTo>
                    <a:pt x="1494" y="32063"/>
                    <a:pt x="1662" y="32420"/>
                    <a:pt x="1746" y="32862"/>
                  </a:cubicBezTo>
                  <a:cubicBezTo>
                    <a:pt x="1830" y="33030"/>
                    <a:pt x="1935" y="33198"/>
                    <a:pt x="2019" y="33471"/>
                  </a:cubicBezTo>
                  <a:cubicBezTo>
                    <a:pt x="2271" y="34333"/>
                    <a:pt x="2629" y="35300"/>
                    <a:pt x="3323" y="36015"/>
                  </a:cubicBezTo>
                  <a:cubicBezTo>
                    <a:pt x="4206" y="36709"/>
                    <a:pt x="5257" y="36961"/>
                    <a:pt x="6035" y="36961"/>
                  </a:cubicBezTo>
                  <a:lnTo>
                    <a:pt x="6476" y="36961"/>
                  </a:lnTo>
                  <a:cubicBezTo>
                    <a:pt x="8411" y="36961"/>
                    <a:pt x="10071" y="36352"/>
                    <a:pt x="11396" y="35300"/>
                  </a:cubicBezTo>
                  <a:cubicBezTo>
                    <a:pt x="12973" y="33997"/>
                    <a:pt x="13919" y="31979"/>
                    <a:pt x="14550" y="29351"/>
                  </a:cubicBezTo>
                  <a:cubicBezTo>
                    <a:pt x="14802" y="27858"/>
                    <a:pt x="14802" y="26365"/>
                    <a:pt x="14886" y="24872"/>
                  </a:cubicBezTo>
                  <a:lnTo>
                    <a:pt x="14886" y="22875"/>
                  </a:lnTo>
                  <a:cubicBezTo>
                    <a:pt x="15075" y="20058"/>
                    <a:pt x="15769" y="16904"/>
                    <a:pt x="16988" y="13940"/>
                  </a:cubicBezTo>
                  <a:cubicBezTo>
                    <a:pt x="17178" y="13498"/>
                    <a:pt x="17346" y="13057"/>
                    <a:pt x="17598" y="12615"/>
                  </a:cubicBezTo>
                  <a:cubicBezTo>
                    <a:pt x="18481" y="10513"/>
                    <a:pt x="19448" y="8326"/>
                    <a:pt x="19532" y="5866"/>
                  </a:cubicBezTo>
                  <a:cubicBezTo>
                    <a:pt x="19616" y="3953"/>
                    <a:pt x="19091" y="2019"/>
                    <a:pt x="18040" y="169"/>
                  </a:cubicBezTo>
                  <a:lnTo>
                    <a:pt x="1795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 rot="5400000" flipH="1">
              <a:off x="8908949" y="4160053"/>
              <a:ext cx="211091" cy="528910"/>
            </a:xfrm>
            <a:custGeom>
              <a:avLst/>
              <a:gdLst/>
              <a:ahLst/>
              <a:cxnLst/>
              <a:rect l="l" t="t" r="r" b="b"/>
              <a:pathLst>
                <a:path w="9021" h="22603" extrusionOk="0">
                  <a:moveTo>
                    <a:pt x="7696" y="1"/>
                  </a:moveTo>
                  <a:lnTo>
                    <a:pt x="7086" y="358"/>
                  </a:lnTo>
                  <a:lnTo>
                    <a:pt x="7170" y="443"/>
                  </a:lnTo>
                  <a:cubicBezTo>
                    <a:pt x="8053" y="2545"/>
                    <a:pt x="8326" y="5173"/>
                    <a:pt x="7696" y="8411"/>
                  </a:cubicBezTo>
                  <a:cubicBezTo>
                    <a:pt x="7527" y="9546"/>
                    <a:pt x="7275" y="10765"/>
                    <a:pt x="7002" y="11922"/>
                  </a:cubicBezTo>
                  <a:cubicBezTo>
                    <a:pt x="6644" y="13394"/>
                    <a:pt x="6308" y="14886"/>
                    <a:pt x="6119" y="16463"/>
                  </a:cubicBezTo>
                  <a:cubicBezTo>
                    <a:pt x="6035" y="16652"/>
                    <a:pt x="6035" y="16821"/>
                    <a:pt x="6035" y="16989"/>
                  </a:cubicBezTo>
                  <a:lnTo>
                    <a:pt x="6035" y="17073"/>
                  </a:lnTo>
                  <a:cubicBezTo>
                    <a:pt x="5867" y="18229"/>
                    <a:pt x="5698" y="19449"/>
                    <a:pt x="5173" y="20416"/>
                  </a:cubicBezTo>
                  <a:cubicBezTo>
                    <a:pt x="4647" y="21278"/>
                    <a:pt x="3680" y="21908"/>
                    <a:pt x="2797" y="21908"/>
                  </a:cubicBezTo>
                  <a:cubicBezTo>
                    <a:pt x="2629" y="21908"/>
                    <a:pt x="2356" y="21908"/>
                    <a:pt x="2103" y="21803"/>
                  </a:cubicBezTo>
                  <a:cubicBezTo>
                    <a:pt x="695" y="21109"/>
                    <a:pt x="779" y="19007"/>
                    <a:pt x="863" y="17788"/>
                  </a:cubicBezTo>
                  <a:cubicBezTo>
                    <a:pt x="1136" y="15769"/>
                    <a:pt x="1494" y="13667"/>
                    <a:pt x="1914" y="11649"/>
                  </a:cubicBezTo>
                  <a:cubicBezTo>
                    <a:pt x="2545" y="8495"/>
                    <a:pt x="3154" y="5257"/>
                    <a:pt x="3154" y="2019"/>
                  </a:cubicBezTo>
                  <a:lnTo>
                    <a:pt x="3154" y="1830"/>
                  </a:lnTo>
                  <a:lnTo>
                    <a:pt x="2440" y="1830"/>
                  </a:lnTo>
                  <a:lnTo>
                    <a:pt x="2440" y="2019"/>
                  </a:lnTo>
                  <a:cubicBezTo>
                    <a:pt x="2440" y="5173"/>
                    <a:pt x="1830" y="8411"/>
                    <a:pt x="1220" y="11480"/>
                  </a:cubicBezTo>
                  <a:cubicBezTo>
                    <a:pt x="779" y="13583"/>
                    <a:pt x="442" y="15685"/>
                    <a:pt x="169" y="17788"/>
                  </a:cubicBezTo>
                  <a:cubicBezTo>
                    <a:pt x="1" y="19091"/>
                    <a:pt x="1" y="21551"/>
                    <a:pt x="1830" y="22434"/>
                  </a:cubicBezTo>
                  <a:cubicBezTo>
                    <a:pt x="2187" y="22518"/>
                    <a:pt x="2440" y="22602"/>
                    <a:pt x="2797" y="22602"/>
                  </a:cubicBezTo>
                  <a:cubicBezTo>
                    <a:pt x="3932" y="22602"/>
                    <a:pt x="5173" y="21803"/>
                    <a:pt x="5782" y="20752"/>
                  </a:cubicBezTo>
                  <a:cubicBezTo>
                    <a:pt x="6392" y="19617"/>
                    <a:pt x="6560" y="18397"/>
                    <a:pt x="6750" y="17178"/>
                  </a:cubicBezTo>
                  <a:lnTo>
                    <a:pt x="6750" y="17073"/>
                  </a:lnTo>
                  <a:cubicBezTo>
                    <a:pt x="6750" y="16905"/>
                    <a:pt x="6750" y="16736"/>
                    <a:pt x="6834" y="16547"/>
                  </a:cubicBezTo>
                  <a:cubicBezTo>
                    <a:pt x="7002" y="15075"/>
                    <a:pt x="7359" y="13583"/>
                    <a:pt x="7696" y="12090"/>
                  </a:cubicBezTo>
                  <a:cubicBezTo>
                    <a:pt x="7969" y="10955"/>
                    <a:pt x="8221" y="9714"/>
                    <a:pt x="8411" y="8495"/>
                  </a:cubicBezTo>
                  <a:cubicBezTo>
                    <a:pt x="9020" y="5089"/>
                    <a:pt x="8747" y="2461"/>
                    <a:pt x="7801" y="169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2965650" y="1722575"/>
            <a:ext cx="32073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2" name="Google Shape;702;p26"/>
          <p:cNvSpPr txBox="1">
            <a:spLocks noGrp="1"/>
          </p:cNvSpPr>
          <p:nvPr>
            <p:ph type="ctrTitle"/>
          </p:nvPr>
        </p:nvSpPr>
        <p:spPr>
          <a:xfrm flipH="1">
            <a:off x="2971050" y="887075"/>
            <a:ext cx="32073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3" name="Google Shape;703;p26"/>
          <p:cNvSpPr txBox="1"/>
          <p:nvPr/>
        </p:nvSpPr>
        <p:spPr>
          <a:xfrm>
            <a:off x="3014088" y="3578700"/>
            <a:ext cx="31158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4" name="Google Shape;704;p26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26"/>
          <p:cNvGrpSpPr/>
          <p:nvPr/>
        </p:nvGrpSpPr>
        <p:grpSpPr>
          <a:xfrm>
            <a:off x="-240149" y="-130275"/>
            <a:ext cx="3056777" cy="5464325"/>
            <a:chOff x="-240150" y="-130275"/>
            <a:chExt cx="3487878" cy="5464325"/>
          </a:xfrm>
        </p:grpSpPr>
        <p:sp>
          <p:nvSpPr>
            <p:cNvPr id="706" name="Google Shape;706;p26"/>
            <p:cNvSpPr/>
            <p:nvPr/>
          </p:nvSpPr>
          <p:spPr>
            <a:xfrm>
              <a:off x="-163208" y="2848487"/>
              <a:ext cx="3140011" cy="2485563"/>
            </a:xfrm>
            <a:custGeom>
              <a:avLst/>
              <a:gdLst/>
              <a:ahLst/>
              <a:cxnLst/>
              <a:rect l="l" t="t" r="r" b="b"/>
              <a:pathLst>
                <a:path w="100392" h="85591" extrusionOk="0">
                  <a:moveTo>
                    <a:pt x="59310" y="0"/>
                  </a:moveTo>
                  <a:cubicBezTo>
                    <a:pt x="51068" y="0"/>
                    <a:pt x="42659" y="2187"/>
                    <a:pt x="35468" y="4205"/>
                  </a:cubicBezTo>
                  <a:cubicBezTo>
                    <a:pt x="30128" y="5698"/>
                    <a:pt x="25040" y="7275"/>
                    <a:pt x="20499" y="10071"/>
                  </a:cubicBezTo>
                  <a:cubicBezTo>
                    <a:pt x="19448" y="10702"/>
                    <a:pt x="18312" y="11479"/>
                    <a:pt x="17261" y="12173"/>
                  </a:cubicBezTo>
                  <a:cubicBezTo>
                    <a:pt x="15327" y="13582"/>
                    <a:pt x="13225" y="15075"/>
                    <a:pt x="11038" y="15958"/>
                  </a:cubicBezTo>
                  <a:cubicBezTo>
                    <a:pt x="9798" y="16378"/>
                    <a:pt x="8326" y="16651"/>
                    <a:pt x="7001" y="16651"/>
                  </a:cubicBezTo>
                  <a:cubicBezTo>
                    <a:pt x="4731" y="16651"/>
                    <a:pt x="2796" y="15853"/>
                    <a:pt x="1577" y="14381"/>
                  </a:cubicBezTo>
                  <a:lnTo>
                    <a:pt x="1388" y="14108"/>
                  </a:lnTo>
                  <a:lnTo>
                    <a:pt x="0" y="15243"/>
                  </a:lnTo>
                  <a:lnTo>
                    <a:pt x="253" y="15516"/>
                  </a:lnTo>
                  <a:cubicBezTo>
                    <a:pt x="1745" y="17345"/>
                    <a:pt x="4121" y="18397"/>
                    <a:pt x="7001" y="18397"/>
                  </a:cubicBezTo>
                  <a:cubicBezTo>
                    <a:pt x="8578" y="18397"/>
                    <a:pt x="10239" y="18144"/>
                    <a:pt x="11648" y="17535"/>
                  </a:cubicBezTo>
                  <a:cubicBezTo>
                    <a:pt x="14108" y="16567"/>
                    <a:pt x="16210" y="15075"/>
                    <a:pt x="18312" y="13666"/>
                  </a:cubicBezTo>
                  <a:cubicBezTo>
                    <a:pt x="19364" y="12972"/>
                    <a:pt x="20415" y="12173"/>
                    <a:pt x="21466" y="11564"/>
                  </a:cubicBezTo>
                  <a:cubicBezTo>
                    <a:pt x="25755" y="8936"/>
                    <a:pt x="30570" y="7443"/>
                    <a:pt x="35910" y="5866"/>
                  </a:cubicBezTo>
                  <a:cubicBezTo>
                    <a:pt x="43100" y="3869"/>
                    <a:pt x="51321" y="1766"/>
                    <a:pt x="59310" y="1766"/>
                  </a:cubicBezTo>
                  <a:cubicBezTo>
                    <a:pt x="62716" y="1766"/>
                    <a:pt x="65785" y="2103"/>
                    <a:pt x="68771" y="2902"/>
                  </a:cubicBezTo>
                  <a:cubicBezTo>
                    <a:pt x="73060" y="3953"/>
                    <a:pt x="77790" y="6665"/>
                    <a:pt x="78316" y="10954"/>
                  </a:cubicBezTo>
                  <a:cubicBezTo>
                    <a:pt x="78652" y="13225"/>
                    <a:pt x="77790" y="15516"/>
                    <a:pt x="76991" y="17535"/>
                  </a:cubicBezTo>
                  <a:lnTo>
                    <a:pt x="71924" y="30570"/>
                  </a:lnTo>
                  <a:cubicBezTo>
                    <a:pt x="70242" y="35048"/>
                    <a:pt x="68140" y="40556"/>
                    <a:pt x="69023" y="46002"/>
                  </a:cubicBezTo>
                  <a:cubicBezTo>
                    <a:pt x="69990" y="52036"/>
                    <a:pt x="74889" y="57208"/>
                    <a:pt x="80860" y="58532"/>
                  </a:cubicBezTo>
                  <a:cubicBezTo>
                    <a:pt x="82605" y="58868"/>
                    <a:pt x="84350" y="59058"/>
                    <a:pt x="86116" y="59142"/>
                  </a:cubicBezTo>
                  <a:cubicBezTo>
                    <a:pt x="89080" y="59310"/>
                    <a:pt x="91898" y="59394"/>
                    <a:pt x="94168" y="60971"/>
                  </a:cubicBezTo>
                  <a:cubicBezTo>
                    <a:pt x="97679" y="63347"/>
                    <a:pt x="98373" y="68077"/>
                    <a:pt x="98457" y="70789"/>
                  </a:cubicBezTo>
                  <a:cubicBezTo>
                    <a:pt x="98625" y="73943"/>
                    <a:pt x="98016" y="76403"/>
                    <a:pt x="96712" y="78064"/>
                  </a:cubicBezTo>
                  <a:cubicBezTo>
                    <a:pt x="96355" y="78505"/>
                    <a:pt x="95913" y="78926"/>
                    <a:pt x="95472" y="79451"/>
                  </a:cubicBezTo>
                  <a:cubicBezTo>
                    <a:pt x="94000" y="81028"/>
                    <a:pt x="92234" y="82878"/>
                    <a:pt x="93033" y="85233"/>
                  </a:cubicBezTo>
                  <a:lnTo>
                    <a:pt x="93117" y="85590"/>
                  </a:lnTo>
                  <a:lnTo>
                    <a:pt x="94778" y="84981"/>
                  </a:lnTo>
                  <a:lnTo>
                    <a:pt x="94694" y="84707"/>
                  </a:lnTo>
                  <a:cubicBezTo>
                    <a:pt x="94252" y="83320"/>
                    <a:pt x="95472" y="81995"/>
                    <a:pt x="96712" y="80692"/>
                  </a:cubicBezTo>
                  <a:cubicBezTo>
                    <a:pt x="97238" y="80166"/>
                    <a:pt x="97679" y="79641"/>
                    <a:pt x="98100" y="79115"/>
                  </a:cubicBezTo>
                  <a:cubicBezTo>
                    <a:pt x="99677" y="77097"/>
                    <a:pt x="100391" y="74384"/>
                    <a:pt x="100202" y="70705"/>
                  </a:cubicBezTo>
                  <a:cubicBezTo>
                    <a:pt x="100118" y="67720"/>
                    <a:pt x="99340" y="62295"/>
                    <a:pt x="95135" y="59478"/>
                  </a:cubicBezTo>
                  <a:cubicBezTo>
                    <a:pt x="92507" y="57733"/>
                    <a:pt x="89270" y="57565"/>
                    <a:pt x="86200" y="57376"/>
                  </a:cubicBezTo>
                  <a:cubicBezTo>
                    <a:pt x="84539" y="57292"/>
                    <a:pt x="82773" y="57208"/>
                    <a:pt x="81196" y="56766"/>
                  </a:cubicBezTo>
                  <a:cubicBezTo>
                    <a:pt x="75940" y="55631"/>
                    <a:pt x="71651" y="51068"/>
                    <a:pt x="70768" y="45644"/>
                  </a:cubicBezTo>
                  <a:cubicBezTo>
                    <a:pt x="69990" y="40745"/>
                    <a:pt x="71924" y="35658"/>
                    <a:pt x="73585" y="31200"/>
                  </a:cubicBezTo>
                  <a:lnTo>
                    <a:pt x="78568" y="18144"/>
                  </a:lnTo>
                  <a:cubicBezTo>
                    <a:pt x="79451" y="15958"/>
                    <a:pt x="80418" y="13414"/>
                    <a:pt x="80061" y="10786"/>
                  </a:cubicBezTo>
                  <a:cubicBezTo>
                    <a:pt x="79451" y="5530"/>
                    <a:pt x="74027" y="2376"/>
                    <a:pt x="69191" y="1135"/>
                  </a:cubicBezTo>
                  <a:cubicBezTo>
                    <a:pt x="66143" y="358"/>
                    <a:pt x="62884" y="0"/>
                    <a:pt x="5931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-34314" y="2686072"/>
              <a:ext cx="3282042" cy="2576545"/>
            </a:xfrm>
            <a:custGeom>
              <a:avLst/>
              <a:gdLst/>
              <a:ahLst/>
              <a:cxnLst/>
              <a:rect l="l" t="t" r="r" b="b"/>
              <a:pathLst>
                <a:path w="104933" h="88724" extrusionOk="0">
                  <a:moveTo>
                    <a:pt x="53612" y="1"/>
                  </a:moveTo>
                  <a:cubicBezTo>
                    <a:pt x="43436" y="1"/>
                    <a:pt x="31957" y="2271"/>
                    <a:pt x="18649" y="7086"/>
                  </a:cubicBezTo>
                  <a:lnTo>
                    <a:pt x="17429" y="7527"/>
                  </a:lnTo>
                  <a:cubicBezTo>
                    <a:pt x="12854" y="9186"/>
                    <a:pt x="8183" y="10863"/>
                    <a:pt x="3291" y="10863"/>
                  </a:cubicBezTo>
                  <a:cubicBezTo>
                    <a:pt x="3036" y="10863"/>
                    <a:pt x="2780" y="10859"/>
                    <a:pt x="2523" y="10849"/>
                  </a:cubicBezTo>
                  <a:cubicBezTo>
                    <a:pt x="1829" y="10849"/>
                    <a:pt x="946" y="10408"/>
                    <a:pt x="778" y="9987"/>
                  </a:cubicBezTo>
                  <a:cubicBezTo>
                    <a:pt x="694" y="9798"/>
                    <a:pt x="694" y="9714"/>
                    <a:pt x="778" y="9546"/>
                  </a:cubicBezTo>
                  <a:lnTo>
                    <a:pt x="946" y="9357"/>
                  </a:lnTo>
                  <a:lnTo>
                    <a:pt x="336" y="9020"/>
                  </a:lnTo>
                  <a:lnTo>
                    <a:pt x="252" y="9104"/>
                  </a:lnTo>
                  <a:cubicBezTo>
                    <a:pt x="0" y="9462"/>
                    <a:pt x="0" y="9882"/>
                    <a:pt x="168" y="10324"/>
                  </a:cubicBezTo>
                  <a:cubicBezTo>
                    <a:pt x="526" y="11038"/>
                    <a:pt x="1661" y="11564"/>
                    <a:pt x="2523" y="11564"/>
                  </a:cubicBezTo>
                  <a:cubicBezTo>
                    <a:pt x="2747" y="11571"/>
                    <a:pt x="2971" y="11575"/>
                    <a:pt x="3194" y="11575"/>
                  </a:cubicBezTo>
                  <a:cubicBezTo>
                    <a:pt x="8205" y="11575"/>
                    <a:pt x="12992" y="9808"/>
                    <a:pt x="17681" y="8137"/>
                  </a:cubicBezTo>
                  <a:lnTo>
                    <a:pt x="18922" y="7696"/>
                  </a:lnTo>
                  <a:cubicBezTo>
                    <a:pt x="32146" y="2965"/>
                    <a:pt x="43520" y="694"/>
                    <a:pt x="53612" y="694"/>
                  </a:cubicBezTo>
                  <a:cubicBezTo>
                    <a:pt x="59036" y="694"/>
                    <a:pt x="64019" y="1304"/>
                    <a:pt x="68939" y="2713"/>
                  </a:cubicBezTo>
                  <a:cubicBezTo>
                    <a:pt x="73753" y="4016"/>
                    <a:pt x="76991" y="5782"/>
                    <a:pt x="79262" y="8221"/>
                  </a:cubicBezTo>
                  <a:cubicBezTo>
                    <a:pt x="84791" y="14192"/>
                    <a:pt x="83298" y="23212"/>
                    <a:pt x="82415" y="26891"/>
                  </a:cubicBezTo>
                  <a:cubicBezTo>
                    <a:pt x="81637" y="30045"/>
                    <a:pt x="80418" y="33198"/>
                    <a:pt x="79262" y="36163"/>
                  </a:cubicBezTo>
                  <a:cubicBezTo>
                    <a:pt x="78126" y="39316"/>
                    <a:pt x="76907" y="42575"/>
                    <a:pt x="76108" y="45897"/>
                  </a:cubicBezTo>
                  <a:cubicBezTo>
                    <a:pt x="75688" y="47642"/>
                    <a:pt x="75330" y="49660"/>
                    <a:pt x="76108" y="51405"/>
                  </a:cubicBezTo>
                  <a:cubicBezTo>
                    <a:pt x="76634" y="52562"/>
                    <a:pt x="77685" y="53508"/>
                    <a:pt x="79178" y="54475"/>
                  </a:cubicBezTo>
                  <a:cubicBezTo>
                    <a:pt x="81806" y="56052"/>
                    <a:pt x="84791" y="56767"/>
                    <a:pt x="87777" y="57460"/>
                  </a:cubicBezTo>
                  <a:cubicBezTo>
                    <a:pt x="90825" y="58154"/>
                    <a:pt x="93979" y="58869"/>
                    <a:pt x="96607" y="60614"/>
                  </a:cubicBezTo>
                  <a:cubicBezTo>
                    <a:pt x="100391" y="63158"/>
                    <a:pt x="102914" y="67804"/>
                    <a:pt x="103629" y="73313"/>
                  </a:cubicBezTo>
                  <a:cubicBezTo>
                    <a:pt x="104239" y="78401"/>
                    <a:pt x="103440" y="83467"/>
                    <a:pt x="102578" y="88471"/>
                  </a:cubicBezTo>
                  <a:lnTo>
                    <a:pt x="102578" y="88639"/>
                  </a:lnTo>
                  <a:lnTo>
                    <a:pt x="103271" y="88724"/>
                  </a:lnTo>
                  <a:lnTo>
                    <a:pt x="103271" y="88555"/>
                  </a:lnTo>
                  <a:cubicBezTo>
                    <a:pt x="104154" y="83573"/>
                    <a:pt x="104932" y="78401"/>
                    <a:pt x="104323" y="73313"/>
                  </a:cubicBezTo>
                  <a:cubicBezTo>
                    <a:pt x="103629" y="67531"/>
                    <a:pt x="101001" y="62716"/>
                    <a:pt x="97048" y="60088"/>
                  </a:cubicBezTo>
                  <a:cubicBezTo>
                    <a:pt x="94336" y="58238"/>
                    <a:pt x="91014" y="57460"/>
                    <a:pt x="87945" y="56767"/>
                  </a:cubicBezTo>
                  <a:cubicBezTo>
                    <a:pt x="85043" y="56052"/>
                    <a:pt x="82079" y="55358"/>
                    <a:pt x="79535" y="53865"/>
                  </a:cubicBezTo>
                  <a:cubicBezTo>
                    <a:pt x="78126" y="52982"/>
                    <a:pt x="77264" y="52120"/>
                    <a:pt x="76823" y="51153"/>
                  </a:cubicBezTo>
                  <a:cubicBezTo>
                    <a:pt x="76024" y="49576"/>
                    <a:pt x="76381" y="47642"/>
                    <a:pt x="76739" y="46065"/>
                  </a:cubicBezTo>
                  <a:cubicBezTo>
                    <a:pt x="77517" y="42743"/>
                    <a:pt x="78736" y="39590"/>
                    <a:pt x="79977" y="36436"/>
                  </a:cubicBezTo>
                  <a:cubicBezTo>
                    <a:pt x="81112" y="33366"/>
                    <a:pt x="82247" y="30213"/>
                    <a:pt x="83046" y="27059"/>
                  </a:cubicBezTo>
                  <a:cubicBezTo>
                    <a:pt x="83992" y="23296"/>
                    <a:pt x="85485" y="13919"/>
                    <a:pt x="79787" y="7696"/>
                  </a:cubicBezTo>
                  <a:cubicBezTo>
                    <a:pt x="77433" y="5152"/>
                    <a:pt x="74111" y="3323"/>
                    <a:pt x="69191" y="1998"/>
                  </a:cubicBezTo>
                  <a:cubicBezTo>
                    <a:pt x="64208" y="610"/>
                    <a:pt x="59120" y="1"/>
                    <a:pt x="53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-169119" y="3087797"/>
              <a:ext cx="2852633" cy="2208376"/>
            </a:xfrm>
            <a:custGeom>
              <a:avLst/>
              <a:gdLst/>
              <a:ahLst/>
              <a:cxnLst/>
              <a:rect l="l" t="t" r="r" b="b"/>
              <a:pathLst>
                <a:path w="91204" h="76046" extrusionOk="0">
                  <a:moveTo>
                    <a:pt x="59751" y="1"/>
                  </a:moveTo>
                  <a:cubicBezTo>
                    <a:pt x="57817" y="1"/>
                    <a:pt x="55820" y="358"/>
                    <a:pt x="53969" y="695"/>
                  </a:cubicBezTo>
                  <a:cubicBezTo>
                    <a:pt x="53086" y="884"/>
                    <a:pt x="52224" y="968"/>
                    <a:pt x="51341" y="1136"/>
                  </a:cubicBezTo>
                  <a:cubicBezTo>
                    <a:pt x="47578" y="1662"/>
                    <a:pt x="43815" y="2461"/>
                    <a:pt x="40135" y="3596"/>
                  </a:cubicBezTo>
                  <a:cubicBezTo>
                    <a:pt x="32777" y="5782"/>
                    <a:pt x="25860" y="9104"/>
                    <a:pt x="19637" y="13498"/>
                  </a:cubicBezTo>
                  <a:cubicBezTo>
                    <a:pt x="19279" y="13667"/>
                    <a:pt x="19027" y="13919"/>
                    <a:pt x="18670" y="14108"/>
                  </a:cubicBezTo>
                  <a:cubicBezTo>
                    <a:pt x="16483" y="15601"/>
                    <a:pt x="14297" y="17178"/>
                    <a:pt x="11837" y="17787"/>
                  </a:cubicBezTo>
                  <a:cubicBezTo>
                    <a:pt x="10260" y="18229"/>
                    <a:pt x="8599" y="18313"/>
                    <a:pt x="6938" y="18313"/>
                  </a:cubicBezTo>
                  <a:cubicBezTo>
                    <a:pt x="4730" y="18313"/>
                    <a:pt x="2460" y="18313"/>
                    <a:pt x="526" y="17346"/>
                  </a:cubicBezTo>
                  <a:lnTo>
                    <a:pt x="357" y="17262"/>
                  </a:lnTo>
                  <a:lnTo>
                    <a:pt x="0" y="17871"/>
                  </a:lnTo>
                  <a:lnTo>
                    <a:pt x="189" y="17956"/>
                  </a:lnTo>
                  <a:cubicBezTo>
                    <a:pt x="2292" y="19007"/>
                    <a:pt x="4730" y="19007"/>
                    <a:pt x="6938" y="19007"/>
                  </a:cubicBezTo>
                  <a:cubicBezTo>
                    <a:pt x="8683" y="19007"/>
                    <a:pt x="10344" y="18923"/>
                    <a:pt x="12005" y="18481"/>
                  </a:cubicBezTo>
                  <a:cubicBezTo>
                    <a:pt x="14633" y="17787"/>
                    <a:pt x="16925" y="16211"/>
                    <a:pt x="19111" y="14718"/>
                  </a:cubicBezTo>
                  <a:cubicBezTo>
                    <a:pt x="19363" y="14444"/>
                    <a:pt x="19721" y="14276"/>
                    <a:pt x="19973" y="14024"/>
                  </a:cubicBezTo>
                  <a:cubicBezTo>
                    <a:pt x="26196" y="9714"/>
                    <a:pt x="33029" y="6476"/>
                    <a:pt x="40388" y="4290"/>
                  </a:cubicBezTo>
                  <a:cubicBezTo>
                    <a:pt x="43983" y="3154"/>
                    <a:pt x="47662" y="2355"/>
                    <a:pt x="51426" y="1830"/>
                  </a:cubicBezTo>
                  <a:cubicBezTo>
                    <a:pt x="52309" y="1662"/>
                    <a:pt x="53192" y="1493"/>
                    <a:pt x="54054" y="1409"/>
                  </a:cubicBezTo>
                  <a:cubicBezTo>
                    <a:pt x="55904" y="1052"/>
                    <a:pt x="57817" y="695"/>
                    <a:pt x="59751" y="695"/>
                  </a:cubicBezTo>
                  <a:cubicBezTo>
                    <a:pt x="60445" y="695"/>
                    <a:pt x="61160" y="779"/>
                    <a:pt x="61854" y="884"/>
                  </a:cubicBezTo>
                  <a:cubicBezTo>
                    <a:pt x="65091" y="1409"/>
                    <a:pt x="68855" y="3596"/>
                    <a:pt x="69654" y="7275"/>
                  </a:cubicBezTo>
                  <a:cubicBezTo>
                    <a:pt x="70263" y="10071"/>
                    <a:pt x="69212" y="12868"/>
                    <a:pt x="68161" y="15601"/>
                  </a:cubicBezTo>
                  <a:lnTo>
                    <a:pt x="67993" y="16021"/>
                  </a:lnTo>
                  <a:cubicBezTo>
                    <a:pt x="64398" y="25230"/>
                    <a:pt x="63262" y="33030"/>
                    <a:pt x="64650" y="39863"/>
                  </a:cubicBezTo>
                  <a:cubicBezTo>
                    <a:pt x="66143" y="47137"/>
                    <a:pt x="71588" y="55274"/>
                    <a:pt x="80250" y="57019"/>
                  </a:cubicBezTo>
                  <a:cubicBezTo>
                    <a:pt x="80860" y="57208"/>
                    <a:pt x="81385" y="57292"/>
                    <a:pt x="81995" y="57376"/>
                  </a:cubicBezTo>
                  <a:cubicBezTo>
                    <a:pt x="83319" y="57544"/>
                    <a:pt x="84728" y="57734"/>
                    <a:pt x="85947" y="58343"/>
                  </a:cubicBezTo>
                  <a:cubicBezTo>
                    <a:pt x="88744" y="59647"/>
                    <a:pt x="90510" y="63074"/>
                    <a:pt x="90152" y="66585"/>
                  </a:cubicBezTo>
                  <a:cubicBezTo>
                    <a:pt x="89879" y="70348"/>
                    <a:pt x="87608" y="73502"/>
                    <a:pt x="85779" y="75415"/>
                  </a:cubicBezTo>
                  <a:lnTo>
                    <a:pt x="85674" y="75604"/>
                  </a:lnTo>
                  <a:lnTo>
                    <a:pt x="86200" y="76046"/>
                  </a:lnTo>
                  <a:lnTo>
                    <a:pt x="86305" y="75941"/>
                  </a:lnTo>
                  <a:cubicBezTo>
                    <a:pt x="89017" y="72976"/>
                    <a:pt x="90594" y="69739"/>
                    <a:pt x="90846" y="66669"/>
                  </a:cubicBezTo>
                  <a:cubicBezTo>
                    <a:pt x="91204" y="62906"/>
                    <a:pt x="89269" y="59226"/>
                    <a:pt x="86305" y="57734"/>
                  </a:cubicBezTo>
                  <a:cubicBezTo>
                    <a:pt x="84980" y="57124"/>
                    <a:pt x="83488" y="56851"/>
                    <a:pt x="82100" y="56682"/>
                  </a:cubicBezTo>
                  <a:cubicBezTo>
                    <a:pt x="81574" y="56598"/>
                    <a:pt x="80944" y="56493"/>
                    <a:pt x="80334" y="56409"/>
                  </a:cubicBezTo>
                  <a:cubicBezTo>
                    <a:pt x="72008" y="54664"/>
                    <a:pt x="66752" y="46780"/>
                    <a:pt x="65365" y="39674"/>
                  </a:cubicBezTo>
                  <a:cubicBezTo>
                    <a:pt x="64040" y="33030"/>
                    <a:pt x="65091" y="25314"/>
                    <a:pt x="68602" y="16295"/>
                  </a:cubicBezTo>
                  <a:lnTo>
                    <a:pt x="68771" y="15853"/>
                  </a:lnTo>
                  <a:cubicBezTo>
                    <a:pt x="69906" y="13057"/>
                    <a:pt x="71062" y="10156"/>
                    <a:pt x="70347" y="7191"/>
                  </a:cubicBezTo>
                  <a:cubicBezTo>
                    <a:pt x="69485" y="3154"/>
                    <a:pt x="65449" y="695"/>
                    <a:pt x="61938" y="169"/>
                  </a:cubicBezTo>
                  <a:cubicBezTo>
                    <a:pt x="61244" y="85"/>
                    <a:pt x="60550" y="1"/>
                    <a:pt x="59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-240150" y="3342382"/>
              <a:ext cx="2014208" cy="1167408"/>
            </a:xfrm>
            <a:custGeom>
              <a:avLst/>
              <a:gdLst/>
              <a:ahLst/>
              <a:cxnLst/>
              <a:rect l="l" t="t" r="r" b="b"/>
              <a:pathLst>
                <a:path w="64398" h="40200" extrusionOk="0">
                  <a:moveTo>
                    <a:pt x="57292" y="695"/>
                  </a:moveTo>
                  <a:cubicBezTo>
                    <a:pt x="60529" y="695"/>
                    <a:pt x="62295" y="1746"/>
                    <a:pt x="62632" y="3932"/>
                  </a:cubicBezTo>
                  <a:cubicBezTo>
                    <a:pt x="63683" y="9882"/>
                    <a:pt x="56156" y="17430"/>
                    <a:pt x="53781" y="19617"/>
                  </a:cubicBezTo>
                  <a:cubicBezTo>
                    <a:pt x="49050" y="24074"/>
                    <a:pt x="43268" y="27417"/>
                    <a:pt x="37319" y="30654"/>
                  </a:cubicBezTo>
                  <a:cubicBezTo>
                    <a:pt x="30233" y="34691"/>
                    <a:pt x="22076" y="39148"/>
                    <a:pt x="13309" y="39506"/>
                  </a:cubicBezTo>
                  <a:lnTo>
                    <a:pt x="12531" y="39506"/>
                  </a:lnTo>
                  <a:cubicBezTo>
                    <a:pt x="9735" y="39506"/>
                    <a:pt x="7632" y="38980"/>
                    <a:pt x="5950" y="37845"/>
                  </a:cubicBezTo>
                  <a:cubicBezTo>
                    <a:pt x="5004" y="37130"/>
                    <a:pt x="4205" y="36352"/>
                    <a:pt x="3680" y="35301"/>
                  </a:cubicBezTo>
                  <a:cubicBezTo>
                    <a:pt x="799" y="30486"/>
                    <a:pt x="4121" y="24074"/>
                    <a:pt x="8410" y="20310"/>
                  </a:cubicBezTo>
                  <a:cubicBezTo>
                    <a:pt x="14802" y="14529"/>
                    <a:pt x="23400" y="11564"/>
                    <a:pt x="31011" y="8936"/>
                  </a:cubicBezTo>
                  <a:cubicBezTo>
                    <a:pt x="31705" y="8663"/>
                    <a:pt x="32861" y="8137"/>
                    <a:pt x="34333" y="7528"/>
                  </a:cubicBezTo>
                  <a:cubicBezTo>
                    <a:pt x="40031" y="5152"/>
                    <a:pt x="50732" y="695"/>
                    <a:pt x="57292" y="695"/>
                  </a:cubicBezTo>
                  <a:close/>
                  <a:moveTo>
                    <a:pt x="57292" y="1"/>
                  </a:moveTo>
                  <a:cubicBezTo>
                    <a:pt x="50543" y="1"/>
                    <a:pt x="39863" y="4458"/>
                    <a:pt x="34081" y="6918"/>
                  </a:cubicBezTo>
                  <a:cubicBezTo>
                    <a:pt x="32588" y="7528"/>
                    <a:pt x="31453" y="7969"/>
                    <a:pt x="30759" y="8221"/>
                  </a:cubicBezTo>
                  <a:cubicBezTo>
                    <a:pt x="23127" y="10934"/>
                    <a:pt x="14465" y="13919"/>
                    <a:pt x="7885" y="19785"/>
                  </a:cubicBezTo>
                  <a:cubicBezTo>
                    <a:pt x="3427" y="23822"/>
                    <a:pt x="0" y="30486"/>
                    <a:pt x="3070" y="35637"/>
                  </a:cubicBezTo>
                  <a:cubicBezTo>
                    <a:pt x="3680" y="36794"/>
                    <a:pt x="4563" y="37656"/>
                    <a:pt x="5530" y="38370"/>
                  </a:cubicBezTo>
                  <a:cubicBezTo>
                    <a:pt x="7359" y="39590"/>
                    <a:pt x="9630" y="40200"/>
                    <a:pt x="12531" y="40200"/>
                  </a:cubicBezTo>
                  <a:lnTo>
                    <a:pt x="13309" y="40200"/>
                  </a:lnTo>
                  <a:cubicBezTo>
                    <a:pt x="22244" y="39842"/>
                    <a:pt x="30486" y="35301"/>
                    <a:pt x="37676" y="31264"/>
                  </a:cubicBezTo>
                  <a:cubicBezTo>
                    <a:pt x="43710" y="27942"/>
                    <a:pt x="49408" y="24599"/>
                    <a:pt x="54222" y="20142"/>
                  </a:cubicBezTo>
                  <a:cubicBezTo>
                    <a:pt x="56682" y="17956"/>
                    <a:pt x="64398" y="10156"/>
                    <a:pt x="63347" y="3848"/>
                  </a:cubicBezTo>
                  <a:cubicBezTo>
                    <a:pt x="62905" y="1220"/>
                    <a:pt x="60887" y="1"/>
                    <a:pt x="57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34059" y="3794781"/>
              <a:ext cx="822004" cy="539766"/>
            </a:xfrm>
            <a:custGeom>
              <a:avLst/>
              <a:gdLst/>
              <a:ahLst/>
              <a:cxnLst/>
              <a:rect l="l" t="t" r="r" b="b"/>
              <a:pathLst>
                <a:path w="26281" h="18587" extrusionOk="0">
                  <a:moveTo>
                    <a:pt x="20310" y="716"/>
                  </a:moveTo>
                  <a:cubicBezTo>
                    <a:pt x="22770" y="716"/>
                    <a:pt x="25482" y="1767"/>
                    <a:pt x="25482" y="4921"/>
                  </a:cubicBezTo>
                  <a:cubicBezTo>
                    <a:pt x="25566" y="6750"/>
                    <a:pt x="24431" y="8495"/>
                    <a:pt x="22244" y="10429"/>
                  </a:cubicBezTo>
                  <a:cubicBezTo>
                    <a:pt x="19007" y="13141"/>
                    <a:pt x="15159" y="15244"/>
                    <a:pt x="10849" y="16736"/>
                  </a:cubicBezTo>
                  <a:cubicBezTo>
                    <a:pt x="8410" y="17535"/>
                    <a:pt x="6476" y="17872"/>
                    <a:pt x="4731" y="17872"/>
                  </a:cubicBezTo>
                  <a:cubicBezTo>
                    <a:pt x="3848" y="17872"/>
                    <a:pt x="3154" y="17788"/>
                    <a:pt x="2355" y="17619"/>
                  </a:cubicBezTo>
                  <a:cubicBezTo>
                    <a:pt x="1914" y="17535"/>
                    <a:pt x="1220" y="17346"/>
                    <a:pt x="968" y="16905"/>
                  </a:cubicBezTo>
                  <a:cubicBezTo>
                    <a:pt x="778" y="16568"/>
                    <a:pt x="694" y="16127"/>
                    <a:pt x="694" y="15769"/>
                  </a:cubicBezTo>
                  <a:cubicBezTo>
                    <a:pt x="778" y="12700"/>
                    <a:pt x="2439" y="9546"/>
                    <a:pt x="5257" y="7191"/>
                  </a:cubicBezTo>
                  <a:cubicBezTo>
                    <a:pt x="8494" y="4395"/>
                    <a:pt x="12615" y="2902"/>
                    <a:pt x="16547" y="1494"/>
                  </a:cubicBezTo>
                  <a:lnTo>
                    <a:pt x="17430" y="1136"/>
                  </a:lnTo>
                  <a:cubicBezTo>
                    <a:pt x="18313" y="884"/>
                    <a:pt x="19259" y="716"/>
                    <a:pt x="20310" y="716"/>
                  </a:cubicBezTo>
                  <a:close/>
                  <a:moveTo>
                    <a:pt x="20310" y="1"/>
                  </a:moveTo>
                  <a:cubicBezTo>
                    <a:pt x="19259" y="1"/>
                    <a:pt x="18124" y="190"/>
                    <a:pt x="17262" y="527"/>
                  </a:cubicBezTo>
                  <a:lnTo>
                    <a:pt x="16294" y="800"/>
                  </a:lnTo>
                  <a:cubicBezTo>
                    <a:pt x="12258" y="2293"/>
                    <a:pt x="8137" y="3764"/>
                    <a:pt x="4815" y="6666"/>
                  </a:cubicBezTo>
                  <a:cubicBezTo>
                    <a:pt x="1830" y="9210"/>
                    <a:pt x="85" y="12531"/>
                    <a:pt x="1" y="15769"/>
                  </a:cubicBezTo>
                  <a:cubicBezTo>
                    <a:pt x="1" y="16211"/>
                    <a:pt x="85" y="16736"/>
                    <a:pt x="337" y="17262"/>
                  </a:cubicBezTo>
                  <a:cubicBezTo>
                    <a:pt x="778" y="17956"/>
                    <a:pt x="1661" y="18229"/>
                    <a:pt x="2271" y="18313"/>
                  </a:cubicBezTo>
                  <a:cubicBezTo>
                    <a:pt x="2965" y="18481"/>
                    <a:pt x="3848" y="18587"/>
                    <a:pt x="4731" y="18587"/>
                  </a:cubicBezTo>
                  <a:cubicBezTo>
                    <a:pt x="6560" y="18587"/>
                    <a:pt x="8578" y="18229"/>
                    <a:pt x="11038" y="17346"/>
                  </a:cubicBezTo>
                  <a:cubicBezTo>
                    <a:pt x="15495" y="15958"/>
                    <a:pt x="19364" y="13751"/>
                    <a:pt x="22686" y="10955"/>
                  </a:cubicBezTo>
                  <a:cubicBezTo>
                    <a:pt x="25041" y="8936"/>
                    <a:pt x="26281" y="6918"/>
                    <a:pt x="26197" y="4921"/>
                  </a:cubicBezTo>
                  <a:cubicBezTo>
                    <a:pt x="26197" y="1241"/>
                    <a:pt x="23043" y="1"/>
                    <a:pt x="2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1044756" y="3547920"/>
              <a:ext cx="455088" cy="310409"/>
            </a:xfrm>
            <a:custGeom>
              <a:avLst/>
              <a:gdLst/>
              <a:ahLst/>
              <a:cxnLst/>
              <a:rect l="l" t="t" r="r" b="b"/>
              <a:pathLst>
                <a:path w="14550" h="10689" extrusionOk="0">
                  <a:moveTo>
                    <a:pt x="10177" y="702"/>
                  </a:moveTo>
                  <a:cubicBezTo>
                    <a:pt x="11754" y="702"/>
                    <a:pt x="12889" y="1143"/>
                    <a:pt x="13330" y="2026"/>
                  </a:cubicBezTo>
                  <a:cubicBezTo>
                    <a:pt x="13751" y="2909"/>
                    <a:pt x="13499" y="4129"/>
                    <a:pt x="12531" y="5538"/>
                  </a:cubicBezTo>
                  <a:cubicBezTo>
                    <a:pt x="10415" y="8300"/>
                    <a:pt x="7002" y="10022"/>
                    <a:pt x="3569" y="10022"/>
                  </a:cubicBezTo>
                  <a:cubicBezTo>
                    <a:pt x="3319" y="10022"/>
                    <a:pt x="3068" y="10013"/>
                    <a:pt x="2818" y="9995"/>
                  </a:cubicBezTo>
                  <a:cubicBezTo>
                    <a:pt x="2461" y="9995"/>
                    <a:pt x="2019" y="9911"/>
                    <a:pt x="1767" y="9742"/>
                  </a:cubicBezTo>
                  <a:cubicBezTo>
                    <a:pt x="884" y="9385"/>
                    <a:pt x="716" y="8334"/>
                    <a:pt x="716" y="7451"/>
                  </a:cubicBezTo>
                  <a:cubicBezTo>
                    <a:pt x="800" y="5790"/>
                    <a:pt x="1935" y="4045"/>
                    <a:pt x="3680" y="2909"/>
                  </a:cubicBezTo>
                  <a:cubicBezTo>
                    <a:pt x="5530" y="1585"/>
                    <a:pt x="7801" y="807"/>
                    <a:pt x="9735" y="702"/>
                  </a:cubicBezTo>
                  <a:close/>
                  <a:moveTo>
                    <a:pt x="10113" y="0"/>
                  </a:moveTo>
                  <a:cubicBezTo>
                    <a:pt x="9989" y="0"/>
                    <a:pt x="9863" y="3"/>
                    <a:pt x="9735" y="8"/>
                  </a:cubicBezTo>
                  <a:cubicBezTo>
                    <a:pt x="7633" y="92"/>
                    <a:pt x="5257" y="975"/>
                    <a:pt x="3344" y="2279"/>
                  </a:cubicBezTo>
                  <a:cubicBezTo>
                    <a:pt x="1325" y="3603"/>
                    <a:pt x="190" y="5538"/>
                    <a:pt x="1" y="7451"/>
                  </a:cubicBezTo>
                  <a:cubicBezTo>
                    <a:pt x="1" y="8502"/>
                    <a:pt x="274" y="9827"/>
                    <a:pt x="1410" y="10436"/>
                  </a:cubicBezTo>
                  <a:cubicBezTo>
                    <a:pt x="1851" y="10604"/>
                    <a:pt x="2293" y="10689"/>
                    <a:pt x="2713" y="10689"/>
                  </a:cubicBezTo>
                  <a:lnTo>
                    <a:pt x="3512" y="10689"/>
                  </a:lnTo>
                  <a:cubicBezTo>
                    <a:pt x="7191" y="10689"/>
                    <a:pt x="10870" y="8859"/>
                    <a:pt x="13057" y="5874"/>
                  </a:cubicBezTo>
                  <a:cubicBezTo>
                    <a:pt x="14192" y="4381"/>
                    <a:pt x="14550" y="2909"/>
                    <a:pt x="13940" y="1753"/>
                  </a:cubicBezTo>
                  <a:cubicBezTo>
                    <a:pt x="13446" y="608"/>
                    <a:pt x="12026" y="0"/>
                    <a:pt x="1011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-59304" y="4186749"/>
              <a:ext cx="2458067" cy="1078865"/>
            </a:xfrm>
            <a:custGeom>
              <a:avLst/>
              <a:gdLst/>
              <a:ahLst/>
              <a:cxnLst/>
              <a:rect l="l" t="t" r="r" b="b"/>
              <a:pathLst>
                <a:path w="78589" h="37151" extrusionOk="0">
                  <a:moveTo>
                    <a:pt x="48524" y="1"/>
                  </a:moveTo>
                  <a:cubicBezTo>
                    <a:pt x="47746" y="1"/>
                    <a:pt x="46863" y="85"/>
                    <a:pt x="46085" y="358"/>
                  </a:cubicBezTo>
                  <a:cubicBezTo>
                    <a:pt x="43710" y="1052"/>
                    <a:pt x="41607" y="2545"/>
                    <a:pt x="39694" y="3932"/>
                  </a:cubicBezTo>
                  <a:cubicBezTo>
                    <a:pt x="39168" y="4290"/>
                    <a:pt x="38727" y="4647"/>
                    <a:pt x="38285" y="4899"/>
                  </a:cubicBezTo>
                  <a:cubicBezTo>
                    <a:pt x="33282" y="8494"/>
                    <a:pt x="27164" y="11291"/>
                    <a:pt x="19195" y="13751"/>
                  </a:cubicBezTo>
                  <a:cubicBezTo>
                    <a:pt x="15600" y="14886"/>
                    <a:pt x="10786" y="16126"/>
                    <a:pt x="6055" y="16126"/>
                  </a:cubicBezTo>
                  <a:cubicBezTo>
                    <a:pt x="4037" y="16126"/>
                    <a:pt x="2103" y="15937"/>
                    <a:pt x="273" y="15496"/>
                  </a:cubicBezTo>
                  <a:lnTo>
                    <a:pt x="84" y="15411"/>
                  </a:lnTo>
                  <a:lnTo>
                    <a:pt x="0" y="16126"/>
                  </a:lnTo>
                  <a:lnTo>
                    <a:pt x="168" y="16126"/>
                  </a:lnTo>
                  <a:cubicBezTo>
                    <a:pt x="1934" y="16652"/>
                    <a:pt x="3953" y="16820"/>
                    <a:pt x="6055" y="16820"/>
                  </a:cubicBezTo>
                  <a:cubicBezTo>
                    <a:pt x="10870" y="16820"/>
                    <a:pt x="15768" y="15496"/>
                    <a:pt x="19448" y="14444"/>
                  </a:cubicBezTo>
                  <a:cubicBezTo>
                    <a:pt x="27500" y="12006"/>
                    <a:pt x="33555" y="9104"/>
                    <a:pt x="38727" y="5509"/>
                  </a:cubicBezTo>
                  <a:cubicBezTo>
                    <a:pt x="39168" y="5173"/>
                    <a:pt x="39589" y="4899"/>
                    <a:pt x="40030" y="4563"/>
                  </a:cubicBezTo>
                  <a:cubicBezTo>
                    <a:pt x="41965" y="3154"/>
                    <a:pt x="43983" y="1662"/>
                    <a:pt x="46254" y="968"/>
                  </a:cubicBezTo>
                  <a:cubicBezTo>
                    <a:pt x="46947" y="779"/>
                    <a:pt x="47746" y="694"/>
                    <a:pt x="48524" y="694"/>
                  </a:cubicBezTo>
                  <a:cubicBezTo>
                    <a:pt x="50900" y="694"/>
                    <a:pt x="52918" y="1662"/>
                    <a:pt x="53780" y="3238"/>
                  </a:cubicBezTo>
                  <a:cubicBezTo>
                    <a:pt x="54495" y="4563"/>
                    <a:pt x="54495" y="5951"/>
                    <a:pt x="54495" y="7527"/>
                  </a:cubicBezTo>
                  <a:cubicBezTo>
                    <a:pt x="54579" y="8494"/>
                    <a:pt x="54579" y="9546"/>
                    <a:pt x="54832" y="10597"/>
                  </a:cubicBezTo>
                  <a:cubicBezTo>
                    <a:pt x="55462" y="13393"/>
                    <a:pt x="57565" y="15769"/>
                    <a:pt x="61496" y="18124"/>
                  </a:cubicBezTo>
                  <a:cubicBezTo>
                    <a:pt x="63956" y="19616"/>
                    <a:pt x="66500" y="20857"/>
                    <a:pt x="69212" y="21803"/>
                  </a:cubicBezTo>
                  <a:lnTo>
                    <a:pt x="69906" y="22076"/>
                  </a:lnTo>
                  <a:cubicBezTo>
                    <a:pt x="72807" y="23127"/>
                    <a:pt x="75856" y="24263"/>
                    <a:pt x="77096" y="26975"/>
                  </a:cubicBezTo>
                  <a:cubicBezTo>
                    <a:pt x="77874" y="28468"/>
                    <a:pt x="77790" y="30486"/>
                    <a:pt x="76907" y="32315"/>
                  </a:cubicBezTo>
                  <a:cubicBezTo>
                    <a:pt x="76213" y="33808"/>
                    <a:pt x="74994" y="35216"/>
                    <a:pt x="73228" y="36520"/>
                  </a:cubicBezTo>
                  <a:lnTo>
                    <a:pt x="73144" y="36625"/>
                  </a:lnTo>
                  <a:lnTo>
                    <a:pt x="73501" y="37151"/>
                  </a:lnTo>
                  <a:lnTo>
                    <a:pt x="73669" y="37046"/>
                  </a:lnTo>
                  <a:cubicBezTo>
                    <a:pt x="75519" y="35742"/>
                    <a:pt x="76823" y="34249"/>
                    <a:pt x="77622" y="32588"/>
                  </a:cubicBezTo>
                  <a:cubicBezTo>
                    <a:pt x="78484" y="30654"/>
                    <a:pt x="78589" y="28384"/>
                    <a:pt x="77790" y="26639"/>
                  </a:cubicBezTo>
                  <a:cubicBezTo>
                    <a:pt x="76381" y="23737"/>
                    <a:pt x="73060" y="22518"/>
                    <a:pt x="70074" y="21382"/>
                  </a:cubicBezTo>
                  <a:lnTo>
                    <a:pt x="69464" y="21193"/>
                  </a:lnTo>
                  <a:cubicBezTo>
                    <a:pt x="66836" y="20142"/>
                    <a:pt x="64208" y="18923"/>
                    <a:pt x="61854" y="17514"/>
                  </a:cubicBezTo>
                  <a:cubicBezTo>
                    <a:pt x="58174" y="15243"/>
                    <a:pt x="56072" y="13057"/>
                    <a:pt x="55546" y="10429"/>
                  </a:cubicBezTo>
                  <a:cubicBezTo>
                    <a:pt x="55273" y="9462"/>
                    <a:pt x="55273" y="8494"/>
                    <a:pt x="55189" y="7443"/>
                  </a:cubicBezTo>
                  <a:cubicBezTo>
                    <a:pt x="55189" y="5951"/>
                    <a:pt x="55189" y="4374"/>
                    <a:pt x="54411" y="2986"/>
                  </a:cubicBezTo>
                  <a:cubicBezTo>
                    <a:pt x="53360" y="1052"/>
                    <a:pt x="51152" y="1"/>
                    <a:pt x="485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-86922" y="4492007"/>
              <a:ext cx="2156896" cy="752833"/>
            </a:xfrm>
            <a:custGeom>
              <a:avLst/>
              <a:gdLst/>
              <a:ahLst/>
              <a:cxnLst/>
              <a:rect l="l" t="t" r="r" b="b"/>
              <a:pathLst>
                <a:path w="68960" h="25924" extrusionOk="0">
                  <a:moveTo>
                    <a:pt x="44593" y="1"/>
                  </a:moveTo>
                  <a:cubicBezTo>
                    <a:pt x="44151" y="1"/>
                    <a:pt x="43626" y="1"/>
                    <a:pt x="43205" y="85"/>
                  </a:cubicBezTo>
                  <a:cubicBezTo>
                    <a:pt x="41103" y="442"/>
                    <a:pt x="39168" y="1578"/>
                    <a:pt x="37318" y="2629"/>
                  </a:cubicBezTo>
                  <a:lnTo>
                    <a:pt x="36709" y="2881"/>
                  </a:lnTo>
                  <a:cubicBezTo>
                    <a:pt x="29707" y="6834"/>
                    <a:pt x="18586" y="11564"/>
                    <a:pt x="5971" y="11564"/>
                  </a:cubicBezTo>
                  <a:cubicBezTo>
                    <a:pt x="4037" y="11564"/>
                    <a:pt x="2102" y="11480"/>
                    <a:pt x="273" y="11207"/>
                  </a:cubicBezTo>
                  <a:lnTo>
                    <a:pt x="105" y="11207"/>
                  </a:lnTo>
                  <a:lnTo>
                    <a:pt x="0" y="11922"/>
                  </a:lnTo>
                  <a:lnTo>
                    <a:pt x="189" y="11922"/>
                  </a:lnTo>
                  <a:cubicBezTo>
                    <a:pt x="2102" y="12174"/>
                    <a:pt x="4037" y="12258"/>
                    <a:pt x="5971" y="12258"/>
                  </a:cubicBezTo>
                  <a:cubicBezTo>
                    <a:pt x="18754" y="12258"/>
                    <a:pt x="29960" y="7528"/>
                    <a:pt x="37066" y="3512"/>
                  </a:cubicBezTo>
                  <a:lnTo>
                    <a:pt x="37676" y="3154"/>
                  </a:lnTo>
                  <a:cubicBezTo>
                    <a:pt x="39421" y="2187"/>
                    <a:pt x="41355" y="1136"/>
                    <a:pt x="43373" y="779"/>
                  </a:cubicBezTo>
                  <a:cubicBezTo>
                    <a:pt x="43731" y="695"/>
                    <a:pt x="44151" y="695"/>
                    <a:pt x="44593" y="695"/>
                  </a:cubicBezTo>
                  <a:cubicBezTo>
                    <a:pt x="46611" y="695"/>
                    <a:pt x="48356" y="1494"/>
                    <a:pt x="49239" y="2797"/>
                  </a:cubicBezTo>
                  <a:cubicBezTo>
                    <a:pt x="49765" y="3596"/>
                    <a:pt x="49933" y="4563"/>
                    <a:pt x="50206" y="5509"/>
                  </a:cubicBezTo>
                  <a:cubicBezTo>
                    <a:pt x="50290" y="5867"/>
                    <a:pt x="50374" y="6140"/>
                    <a:pt x="50458" y="6392"/>
                  </a:cubicBezTo>
                  <a:cubicBezTo>
                    <a:pt x="51615" y="10513"/>
                    <a:pt x="54579" y="13835"/>
                    <a:pt x="58174" y="14970"/>
                  </a:cubicBezTo>
                  <a:cubicBezTo>
                    <a:pt x="59057" y="15243"/>
                    <a:pt x="60024" y="15412"/>
                    <a:pt x="60886" y="15601"/>
                  </a:cubicBezTo>
                  <a:cubicBezTo>
                    <a:pt x="61601" y="15685"/>
                    <a:pt x="62211" y="15769"/>
                    <a:pt x="62905" y="15937"/>
                  </a:cubicBezTo>
                  <a:cubicBezTo>
                    <a:pt x="64124" y="16295"/>
                    <a:pt x="65806" y="16904"/>
                    <a:pt x="66584" y="18313"/>
                  </a:cubicBezTo>
                  <a:cubicBezTo>
                    <a:pt x="68077" y="20857"/>
                    <a:pt x="66058" y="24095"/>
                    <a:pt x="65091" y="25398"/>
                  </a:cubicBezTo>
                  <a:lnTo>
                    <a:pt x="65007" y="25482"/>
                  </a:lnTo>
                  <a:lnTo>
                    <a:pt x="65533" y="25924"/>
                  </a:lnTo>
                  <a:lnTo>
                    <a:pt x="65617" y="25756"/>
                  </a:lnTo>
                  <a:cubicBezTo>
                    <a:pt x="66668" y="24431"/>
                    <a:pt x="68960" y="20857"/>
                    <a:pt x="67194" y="17956"/>
                  </a:cubicBezTo>
                  <a:cubicBezTo>
                    <a:pt x="66416" y="16736"/>
                    <a:pt x="65007" y="15769"/>
                    <a:pt x="63073" y="15243"/>
                  </a:cubicBezTo>
                  <a:cubicBezTo>
                    <a:pt x="62379" y="15075"/>
                    <a:pt x="61685" y="14970"/>
                    <a:pt x="60971" y="14886"/>
                  </a:cubicBezTo>
                  <a:cubicBezTo>
                    <a:pt x="60109" y="14718"/>
                    <a:pt x="59226" y="14550"/>
                    <a:pt x="58448" y="14276"/>
                  </a:cubicBezTo>
                  <a:cubicBezTo>
                    <a:pt x="55021" y="13225"/>
                    <a:pt x="52224" y="10071"/>
                    <a:pt x="51089" y="6224"/>
                  </a:cubicBezTo>
                  <a:cubicBezTo>
                    <a:pt x="50984" y="5951"/>
                    <a:pt x="50984" y="5614"/>
                    <a:pt x="50900" y="5341"/>
                  </a:cubicBezTo>
                  <a:cubicBezTo>
                    <a:pt x="50648" y="4290"/>
                    <a:pt x="50374" y="3323"/>
                    <a:pt x="49765" y="2356"/>
                  </a:cubicBezTo>
                  <a:cubicBezTo>
                    <a:pt x="48798" y="884"/>
                    <a:pt x="46884" y="1"/>
                    <a:pt x="44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-70502" y="4779580"/>
              <a:ext cx="1663744" cy="465250"/>
            </a:xfrm>
            <a:custGeom>
              <a:avLst/>
              <a:gdLst/>
              <a:ahLst/>
              <a:cxnLst/>
              <a:rect l="l" t="t" r="r" b="b"/>
              <a:pathLst>
                <a:path w="53193" h="16021" extrusionOk="0">
                  <a:moveTo>
                    <a:pt x="39421" y="0"/>
                  </a:moveTo>
                  <a:cubicBezTo>
                    <a:pt x="38896" y="0"/>
                    <a:pt x="38370" y="84"/>
                    <a:pt x="37844" y="168"/>
                  </a:cubicBezTo>
                  <a:cubicBezTo>
                    <a:pt x="36541" y="526"/>
                    <a:pt x="35406" y="1136"/>
                    <a:pt x="34270" y="1745"/>
                  </a:cubicBezTo>
                  <a:cubicBezTo>
                    <a:pt x="33997" y="1829"/>
                    <a:pt x="33829" y="1914"/>
                    <a:pt x="33640" y="2019"/>
                  </a:cubicBezTo>
                  <a:cubicBezTo>
                    <a:pt x="23127" y="7443"/>
                    <a:pt x="10870" y="8410"/>
                    <a:pt x="190" y="9272"/>
                  </a:cubicBezTo>
                  <a:lnTo>
                    <a:pt x="1" y="9272"/>
                  </a:lnTo>
                  <a:lnTo>
                    <a:pt x="1" y="9987"/>
                  </a:lnTo>
                  <a:lnTo>
                    <a:pt x="190" y="9987"/>
                  </a:lnTo>
                  <a:cubicBezTo>
                    <a:pt x="11038" y="9104"/>
                    <a:pt x="23317" y="8137"/>
                    <a:pt x="33997" y="2628"/>
                  </a:cubicBezTo>
                  <a:cubicBezTo>
                    <a:pt x="34165" y="2544"/>
                    <a:pt x="34354" y="2439"/>
                    <a:pt x="34523" y="2355"/>
                  </a:cubicBezTo>
                  <a:cubicBezTo>
                    <a:pt x="35658" y="1745"/>
                    <a:pt x="36793" y="1136"/>
                    <a:pt x="38034" y="862"/>
                  </a:cubicBezTo>
                  <a:cubicBezTo>
                    <a:pt x="38465" y="765"/>
                    <a:pt x="38903" y="717"/>
                    <a:pt x="39330" y="717"/>
                  </a:cubicBezTo>
                  <a:cubicBezTo>
                    <a:pt x="40384" y="717"/>
                    <a:pt x="41376" y="1009"/>
                    <a:pt x="42049" y="1577"/>
                  </a:cubicBezTo>
                  <a:cubicBezTo>
                    <a:pt x="42848" y="2187"/>
                    <a:pt x="43290" y="3238"/>
                    <a:pt x="43731" y="4289"/>
                  </a:cubicBezTo>
                  <a:cubicBezTo>
                    <a:pt x="44068" y="4983"/>
                    <a:pt x="44341" y="5782"/>
                    <a:pt x="44867" y="6392"/>
                  </a:cubicBezTo>
                  <a:cubicBezTo>
                    <a:pt x="45918" y="7969"/>
                    <a:pt x="47663" y="8852"/>
                    <a:pt x="49324" y="9629"/>
                  </a:cubicBezTo>
                  <a:lnTo>
                    <a:pt x="49408" y="9629"/>
                  </a:lnTo>
                  <a:cubicBezTo>
                    <a:pt x="49597" y="9798"/>
                    <a:pt x="49849" y="9903"/>
                    <a:pt x="50039" y="9987"/>
                  </a:cubicBezTo>
                  <a:cubicBezTo>
                    <a:pt x="50732" y="10323"/>
                    <a:pt x="51510" y="10765"/>
                    <a:pt x="51952" y="11374"/>
                  </a:cubicBezTo>
                  <a:cubicBezTo>
                    <a:pt x="52225" y="11900"/>
                    <a:pt x="52309" y="12531"/>
                    <a:pt x="52393" y="13056"/>
                  </a:cubicBezTo>
                  <a:cubicBezTo>
                    <a:pt x="52477" y="13918"/>
                    <a:pt x="52477" y="14886"/>
                    <a:pt x="52393" y="15769"/>
                  </a:cubicBezTo>
                  <a:lnTo>
                    <a:pt x="52393" y="15937"/>
                  </a:lnTo>
                  <a:lnTo>
                    <a:pt x="53087" y="16021"/>
                  </a:lnTo>
                  <a:lnTo>
                    <a:pt x="53087" y="15853"/>
                  </a:lnTo>
                  <a:cubicBezTo>
                    <a:pt x="53192" y="14886"/>
                    <a:pt x="53192" y="13918"/>
                    <a:pt x="53087" y="12951"/>
                  </a:cubicBezTo>
                  <a:cubicBezTo>
                    <a:pt x="53003" y="12342"/>
                    <a:pt x="52919" y="11648"/>
                    <a:pt x="52561" y="11038"/>
                  </a:cubicBezTo>
                  <a:cubicBezTo>
                    <a:pt x="52036" y="10239"/>
                    <a:pt x="51174" y="9714"/>
                    <a:pt x="50375" y="9377"/>
                  </a:cubicBezTo>
                  <a:cubicBezTo>
                    <a:pt x="50123" y="9188"/>
                    <a:pt x="49849" y="9104"/>
                    <a:pt x="49681" y="9020"/>
                  </a:cubicBezTo>
                  <a:cubicBezTo>
                    <a:pt x="48104" y="8221"/>
                    <a:pt x="46443" y="7443"/>
                    <a:pt x="45392" y="6034"/>
                  </a:cubicBezTo>
                  <a:cubicBezTo>
                    <a:pt x="44951" y="5425"/>
                    <a:pt x="44677" y="4731"/>
                    <a:pt x="44341" y="4016"/>
                  </a:cubicBezTo>
                  <a:cubicBezTo>
                    <a:pt x="43899" y="2881"/>
                    <a:pt x="43458" y="1745"/>
                    <a:pt x="42491" y="967"/>
                  </a:cubicBezTo>
                  <a:cubicBezTo>
                    <a:pt x="41713" y="337"/>
                    <a:pt x="40662" y="0"/>
                    <a:pt x="3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483202" y="5060591"/>
              <a:ext cx="753631" cy="143951"/>
            </a:xfrm>
            <a:custGeom>
              <a:avLst/>
              <a:gdLst/>
              <a:ahLst/>
              <a:cxnLst/>
              <a:rect l="l" t="t" r="r" b="b"/>
              <a:pathLst>
                <a:path w="24095" h="4957" extrusionOk="0">
                  <a:moveTo>
                    <a:pt x="14407" y="0"/>
                  </a:moveTo>
                  <a:cubicBezTo>
                    <a:pt x="13030" y="0"/>
                    <a:pt x="11526" y="189"/>
                    <a:pt x="9903" y="562"/>
                  </a:cubicBezTo>
                  <a:cubicBezTo>
                    <a:pt x="8767" y="920"/>
                    <a:pt x="7527" y="1277"/>
                    <a:pt x="6307" y="1613"/>
                  </a:cubicBezTo>
                  <a:cubicBezTo>
                    <a:pt x="4373" y="2328"/>
                    <a:pt x="2271" y="2938"/>
                    <a:pt x="168" y="3190"/>
                  </a:cubicBezTo>
                  <a:lnTo>
                    <a:pt x="0" y="3190"/>
                  </a:lnTo>
                  <a:lnTo>
                    <a:pt x="84" y="3905"/>
                  </a:lnTo>
                  <a:lnTo>
                    <a:pt x="273" y="3905"/>
                  </a:lnTo>
                  <a:cubicBezTo>
                    <a:pt x="2460" y="3632"/>
                    <a:pt x="4562" y="2938"/>
                    <a:pt x="6581" y="2328"/>
                  </a:cubicBezTo>
                  <a:cubicBezTo>
                    <a:pt x="7716" y="1971"/>
                    <a:pt x="8935" y="1613"/>
                    <a:pt x="10071" y="1277"/>
                  </a:cubicBezTo>
                  <a:cubicBezTo>
                    <a:pt x="11633" y="895"/>
                    <a:pt x="13083" y="703"/>
                    <a:pt x="14412" y="703"/>
                  </a:cubicBezTo>
                  <a:cubicBezTo>
                    <a:pt x="16445" y="703"/>
                    <a:pt x="18192" y="1152"/>
                    <a:pt x="19616" y="2055"/>
                  </a:cubicBezTo>
                  <a:cubicBezTo>
                    <a:pt x="20141" y="2412"/>
                    <a:pt x="20667" y="2854"/>
                    <a:pt x="21109" y="3190"/>
                  </a:cubicBezTo>
                  <a:cubicBezTo>
                    <a:pt x="21907" y="3905"/>
                    <a:pt x="22685" y="4515"/>
                    <a:pt x="23653" y="4956"/>
                  </a:cubicBezTo>
                  <a:lnTo>
                    <a:pt x="23821" y="4956"/>
                  </a:lnTo>
                  <a:lnTo>
                    <a:pt x="24094" y="4326"/>
                  </a:lnTo>
                  <a:lnTo>
                    <a:pt x="23926" y="4241"/>
                  </a:lnTo>
                  <a:cubicBezTo>
                    <a:pt x="23043" y="3905"/>
                    <a:pt x="22349" y="3274"/>
                    <a:pt x="21550" y="2665"/>
                  </a:cubicBezTo>
                  <a:cubicBezTo>
                    <a:pt x="21109" y="2223"/>
                    <a:pt x="20583" y="1887"/>
                    <a:pt x="19973" y="1445"/>
                  </a:cubicBezTo>
                  <a:cubicBezTo>
                    <a:pt x="18463" y="477"/>
                    <a:pt x="16596" y="0"/>
                    <a:pt x="144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-48138" y="-94876"/>
              <a:ext cx="2633003" cy="2862270"/>
            </a:xfrm>
            <a:custGeom>
              <a:avLst/>
              <a:gdLst/>
              <a:ahLst/>
              <a:cxnLst/>
              <a:rect l="l" t="t" r="r" b="b"/>
              <a:pathLst>
                <a:path w="84182" h="98563" extrusionOk="0">
                  <a:moveTo>
                    <a:pt x="83488" y="1"/>
                  </a:moveTo>
                  <a:lnTo>
                    <a:pt x="83488" y="190"/>
                  </a:lnTo>
                  <a:cubicBezTo>
                    <a:pt x="83215" y="4121"/>
                    <a:pt x="81470" y="7885"/>
                    <a:pt x="79893" y="11480"/>
                  </a:cubicBezTo>
                  <a:cubicBezTo>
                    <a:pt x="77790" y="16126"/>
                    <a:pt x="75688" y="20857"/>
                    <a:pt x="76298" y="25945"/>
                  </a:cubicBezTo>
                  <a:cubicBezTo>
                    <a:pt x="76655" y="28384"/>
                    <a:pt x="77601" y="30759"/>
                    <a:pt x="78484" y="32946"/>
                  </a:cubicBezTo>
                  <a:cubicBezTo>
                    <a:pt x="78842" y="33829"/>
                    <a:pt x="79283" y="34796"/>
                    <a:pt x="79620" y="35658"/>
                  </a:cubicBezTo>
                  <a:cubicBezTo>
                    <a:pt x="81806" y="41629"/>
                    <a:pt x="82248" y="48273"/>
                    <a:pt x="80944" y="54496"/>
                  </a:cubicBezTo>
                  <a:cubicBezTo>
                    <a:pt x="80671" y="55904"/>
                    <a:pt x="80229" y="57292"/>
                    <a:pt x="79893" y="58617"/>
                  </a:cubicBezTo>
                  <a:cubicBezTo>
                    <a:pt x="79283" y="60971"/>
                    <a:pt x="78568" y="63431"/>
                    <a:pt x="78400" y="65975"/>
                  </a:cubicBezTo>
                  <a:cubicBezTo>
                    <a:pt x="78232" y="67384"/>
                    <a:pt x="78316" y="68771"/>
                    <a:pt x="78316" y="70180"/>
                  </a:cubicBezTo>
                  <a:cubicBezTo>
                    <a:pt x="78316" y="72976"/>
                    <a:pt x="78400" y="75878"/>
                    <a:pt x="77265" y="78422"/>
                  </a:cubicBezTo>
                  <a:cubicBezTo>
                    <a:pt x="75604" y="82185"/>
                    <a:pt x="71567" y="84729"/>
                    <a:pt x="65260" y="86116"/>
                  </a:cubicBezTo>
                  <a:cubicBezTo>
                    <a:pt x="61665" y="86915"/>
                    <a:pt x="57986" y="87357"/>
                    <a:pt x="54475" y="87777"/>
                  </a:cubicBezTo>
                  <a:cubicBezTo>
                    <a:pt x="52120" y="88051"/>
                    <a:pt x="49744" y="88408"/>
                    <a:pt x="47389" y="88745"/>
                  </a:cubicBezTo>
                  <a:cubicBezTo>
                    <a:pt x="41524" y="89712"/>
                    <a:pt x="35658" y="91288"/>
                    <a:pt x="29960" y="92865"/>
                  </a:cubicBezTo>
                  <a:cubicBezTo>
                    <a:pt x="21635" y="95136"/>
                    <a:pt x="12951" y="97512"/>
                    <a:pt x="4205" y="97764"/>
                  </a:cubicBezTo>
                  <a:cubicBezTo>
                    <a:pt x="4016" y="97869"/>
                    <a:pt x="3932" y="97869"/>
                    <a:pt x="3764" y="97869"/>
                  </a:cubicBezTo>
                  <a:cubicBezTo>
                    <a:pt x="2187" y="97869"/>
                    <a:pt x="1220" y="97428"/>
                    <a:pt x="694" y="96713"/>
                  </a:cubicBezTo>
                  <a:lnTo>
                    <a:pt x="610" y="96545"/>
                  </a:lnTo>
                  <a:lnTo>
                    <a:pt x="0" y="96902"/>
                  </a:lnTo>
                  <a:lnTo>
                    <a:pt x="169" y="97070"/>
                  </a:lnTo>
                  <a:cubicBezTo>
                    <a:pt x="694" y="98037"/>
                    <a:pt x="1914" y="98563"/>
                    <a:pt x="3764" y="98563"/>
                  </a:cubicBezTo>
                  <a:cubicBezTo>
                    <a:pt x="3932" y="98563"/>
                    <a:pt x="4016" y="98563"/>
                    <a:pt x="4205" y="98479"/>
                  </a:cubicBezTo>
                  <a:cubicBezTo>
                    <a:pt x="13057" y="98206"/>
                    <a:pt x="21719" y="95851"/>
                    <a:pt x="30128" y="93559"/>
                  </a:cubicBezTo>
                  <a:cubicBezTo>
                    <a:pt x="35826" y="91982"/>
                    <a:pt x="41692" y="90405"/>
                    <a:pt x="47473" y="89459"/>
                  </a:cubicBezTo>
                  <a:cubicBezTo>
                    <a:pt x="49849" y="89102"/>
                    <a:pt x="52204" y="88745"/>
                    <a:pt x="54580" y="88492"/>
                  </a:cubicBezTo>
                  <a:cubicBezTo>
                    <a:pt x="58154" y="88051"/>
                    <a:pt x="61833" y="87609"/>
                    <a:pt x="65428" y="86831"/>
                  </a:cubicBezTo>
                  <a:cubicBezTo>
                    <a:pt x="71925" y="85423"/>
                    <a:pt x="76130" y="82626"/>
                    <a:pt x="77959" y="78674"/>
                  </a:cubicBezTo>
                  <a:cubicBezTo>
                    <a:pt x="79094" y="76046"/>
                    <a:pt x="79010" y="73060"/>
                    <a:pt x="79010" y="70180"/>
                  </a:cubicBezTo>
                  <a:cubicBezTo>
                    <a:pt x="79010" y="68855"/>
                    <a:pt x="78926" y="67384"/>
                    <a:pt x="79010" y="66059"/>
                  </a:cubicBezTo>
                  <a:cubicBezTo>
                    <a:pt x="79283" y="63599"/>
                    <a:pt x="79893" y="61161"/>
                    <a:pt x="80587" y="58785"/>
                  </a:cubicBezTo>
                  <a:cubicBezTo>
                    <a:pt x="80944" y="57481"/>
                    <a:pt x="81386" y="56073"/>
                    <a:pt x="81638" y="54664"/>
                  </a:cubicBezTo>
                  <a:cubicBezTo>
                    <a:pt x="82962" y="48357"/>
                    <a:pt x="82521" y="41524"/>
                    <a:pt x="80229" y="35406"/>
                  </a:cubicBezTo>
                  <a:cubicBezTo>
                    <a:pt x="79893" y="34523"/>
                    <a:pt x="79536" y="33640"/>
                    <a:pt x="79178" y="32694"/>
                  </a:cubicBezTo>
                  <a:cubicBezTo>
                    <a:pt x="78232" y="30486"/>
                    <a:pt x="77349" y="28215"/>
                    <a:pt x="76992" y="25861"/>
                  </a:cubicBezTo>
                  <a:cubicBezTo>
                    <a:pt x="76382" y="21025"/>
                    <a:pt x="78400" y="16568"/>
                    <a:pt x="80503" y="11837"/>
                  </a:cubicBezTo>
                  <a:cubicBezTo>
                    <a:pt x="82164" y="8158"/>
                    <a:pt x="83824" y="4311"/>
                    <a:pt x="84182" y="274"/>
                  </a:cubicBezTo>
                  <a:lnTo>
                    <a:pt x="84182" y="106"/>
                  </a:lnTo>
                  <a:lnTo>
                    <a:pt x="83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-50765" y="-130275"/>
              <a:ext cx="2421911" cy="2704147"/>
            </a:xfrm>
            <a:custGeom>
              <a:avLst/>
              <a:gdLst/>
              <a:ahLst/>
              <a:cxnLst/>
              <a:rect l="l" t="t" r="r" b="b"/>
              <a:pathLst>
                <a:path w="77433" h="93118" extrusionOk="0">
                  <a:moveTo>
                    <a:pt x="76739" y="0"/>
                  </a:moveTo>
                  <a:lnTo>
                    <a:pt x="76739" y="168"/>
                  </a:lnTo>
                  <a:cubicBezTo>
                    <a:pt x="75940" y="4563"/>
                    <a:pt x="75162" y="9209"/>
                    <a:pt x="73144" y="13225"/>
                  </a:cubicBezTo>
                  <a:cubicBezTo>
                    <a:pt x="72618" y="14276"/>
                    <a:pt x="72009" y="15327"/>
                    <a:pt x="71378" y="16294"/>
                  </a:cubicBezTo>
                  <a:cubicBezTo>
                    <a:pt x="70684" y="17429"/>
                    <a:pt x="69990" y="18565"/>
                    <a:pt x="69465" y="19721"/>
                  </a:cubicBezTo>
                  <a:cubicBezTo>
                    <a:pt x="66563" y="25671"/>
                    <a:pt x="66647" y="32945"/>
                    <a:pt x="69633" y="38895"/>
                  </a:cubicBezTo>
                  <a:cubicBezTo>
                    <a:pt x="69990" y="39694"/>
                    <a:pt x="70432" y="40388"/>
                    <a:pt x="70852" y="41166"/>
                  </a:cubicBezTo>
                  <a:cubicBezTo>
                    <a:pt x="71819" y="42848"/>
                    <a:pt x="72787" y="44509"/>
                    <a:pt x="73228" y="46338"/>
                  </a:cubicBezTo>
                  <a:cubicBezTo>
                    <a:pt x="73754" y="48524"/>
                    <a:pt x="73396" y="50900"/>
                    <a:pt x="73060" y="53087"/>
                  </a:cubicBezTo>
                  <a:cubicBezTo>
                    <a:pt x="72955" y="53781"/>
                    <a:pt x="72871" y="54411"/>
                    <a:pt x="72787" y="55021"/>
                  </a:cubicBezTo>
                  <a:cubicBezTo>
                    <a:pt x="72534" y="57123"/>
                    <a:pt x="72429" y="59310"/>
                    <a:pt x="72345" y="61328"/>
                  </a:cubicBezTo>
                  <a:cubicBezTo>
                    <a:pt x="72345" y="63515"/>
                    <a:pt x="72261" y="65786"/>
                    <a:pt x="72009" y="67972"/>
                  </a:cubicBezTo>
                  <a:cubicBezTo>
                    <a:pt x="71483" y="71399"/>
                    <a:pt x="70159" y="76214"/>
                    <a:pt x="66395" y="78842"/>
                  </a:cubicBezTo>
                  <a:cubicBezTo>
                    <a:pt x="63599" y="80860"/>
                    <a:pt x="59920" y="81386"/>
                    <a:pt x="56409" y="81827"/>
                  </a:cubicBezTo>
                  <a:lnTo>
                    <a:pt x="56135" y="81827"/>
                  </a:lnTo>
                  <a:cubicBezTo>
                    <a:pt x="44236" y="83320"/>
                    <a:pt x="32483" y="85843"/>
                    <a:pt x="21025" y="89270"/>
                  </a:cubicBezTo>
                  <a:lnTo>
                    <a:pt x="20142" y="89522"/>
                  </a:lnTo>
                  <a:cubicBezTo>
                    <a:pt x="15495" y="90931"/>
                    <a:pt x="10765" y="92423"/>
                    <a:pt x="6118" y="92423"/>
                  </a:cubicBezTo>
                  <a:cubicBezTo>
                    <a:pt x="4100" y="92423"/>
                    <a:pt x="2187" y="92066"/>
                    <a:pt x="337" y="91540"/>
                  </a:cubicBezTo>
                  <a:lnTo>
                    <a:pt x="253" y="91456"/>
                  </a:lnTo>
                  <a:lnTo>
                    <a:pt x="0" y="92066"/>
                  </a:lnTo>
                  <a:lnTo>
                    <a:pt x="169" y="92150"/>
                  </a:lnTo>
                  <a:cubicBezTo>
                    <a:pt x="1998" y="92781"/>
                    <a:pt x="4016" y="93117"/>
                    <a:pt x="6203" y="93117"/>
                  </a:cubicBezTo>
                  <a:cubicBezTo>
                    <a:pt x="10849" y="93117"/>
                    <a:pt x="15664" y="91624"/>
                    <a:pt x="20310" y="90237"/>
                  </a:cubicBezTo>
                  <a:lnTo>
                    <a:pt x="21193" y="89964"/>
                  </a:lnTo>
                  <a:cubicBezTo>
                    <a:pt x="32588" y="86558"/>
                    <a:pt x="44404" y="84014"/>
                    <a:pt x="56240" y="82521"/>
                  </a:cubicBezTo>
                  <a:lnTo>
                    <a:pt x="56493" y="82521"/>
                  </a:lnTo>
                  <a:cubicBezTo>
                    <a:pt x="60088" y="81995"/>
                    <a:pt x="63851" y="81554"/>
                    <a:pt x="66837" y="79451"/>
                  </a:cubicBezTo>
                  <a:cubicBezTo>
                    <a:pt x="70768" y="76571"/>
                    <a:pt x="72177" y="71651"/>
                    <a:pt x="72703" y="68077"/>
                  </a:cubicBezTo>
                  <a:cubicBezTo>
                    <a:pt x="72955" y="65786"/>
                    <a:pt x="73060" y="63515"/>
                    <a:pt x="73060" y="61328"/>
                  </a:cubicBezTo>
                  <a:cubicBezTo>
                    <a:pt x="73144" y="59310"/>
                    <a:pt x="73228" y="57208"/>
                    <a:pt x="73480" y="55105"/>
                  </a:cubicBezTo>
                  <a:cubicBezTo>
                    <a:pt x="73586" y="54495"/>
                    <a:pt x="73670" y="53886"/>
                    <a:pt x="73754" y="53171"/>
                  </a:cubicBezTo>
                  <a:cubicBezTo>
                    <a:pt x="74111" y="50900"/>
                    <a:pt x="74448" y="48524"/>
                    <a:pt x="73922" y="46170"/>
                  </a:cubicBezTo>
                  <a:cubicBezTo>
                    <a:pt x="73480" y="44236"/>
                    <a:pt x="72429" y="42490"/>
                    <a:pt x="71483" y="40830"/>
                  </a:cubicBezTo>
                  <a:cubicBezTo>
                    <a:pt x="71042" y="40031"/>
                    <a:pt x="70600" y="39337"/>
                    <a:pt x="70243" y="38538"/>
                  </a:cubicBezTo>
                  <a:cubicBezTo>
                    <a:pt x="67362" y="32861"/>
                    <a:pt x="67278" y="25755"/>
                    <a:pt x="70074" y="20057"/>
                  </a:cubicBezTo>
                  <a:cubicBezTo>
                    <a:pt x="70600" y="18838"/>
                    <a:pt x="71294" y="17787"/>
                    <a:pt x="72009" y="16652"/>
                  </a:cubicBezTo>
                  <a:cubicBezTo>
                    <a:pt x="72618" y="15684"/>
                    <a:pt x="73228" y="14633"/>
                    <a:pt x="73754" y="13582"/>
                  </a:cubicBezTo>
                  <a:cubicBezTo>
                    <a:pt x="75856" y="9377"/>
                    <a:pt x="76634" y="4731"/>
                    <a:pt x="77433" y="274"/>
                  </a:cubicBezTo>
                  <a:lnTo>
                    <a:pt x="77433" y="84"/>
                  </a:lnTo>
                  <a:lnTo>
                    <a:pt x="76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-12638" y="-94876"/>
              <a:ext cx="2109574" cy="2434888"/>
            </a:xfrm>
            <a:custGeom>
              <a:avLst/>
              <a:gdLst/>
              <a:ahLst/>
              <a:cxnLst/>
              <a:rect l="l" t="t" r="r" b="b"/>
              <a:pathLst>
                <a:path w="67447" h="83846" extrusionOk="0">
                  <a:moveTo>
                    <a:pt x="66669" y="1"/>
                  </a:moveTo>
                  <a:lnTo>
                    <a:pt x="65954" y="106"/>
                  </a:lnTo>
                  <a:lnTo>
                    <a:pt x="65954" y="274"/>
                  </a:lnTo>
                  <a:cubicBezTo>
                    <a:pt x="66753" y="5614"/>
                    <a:pt x="64377" y="10618"/>
                    <a:pt x="62191" y="15433"/>
                  </a:cubicBezTo>
                  <a:lnTo>
                    <a:pt x="62107" y="15517"/>
                  </a:lnTo>
                  <a:cubicBezTo>
                    <a:pt x="61854" y="16210"/>
                    <a:pt x="61581" y="16820"/>
                    <a:pt x="61224" y="17451"/>
                  </a:cubicBezTo>
                  <a:cubicBezTo>
                    <a:pt x="58785" y="23043"/>
                    <a:pt x="57649" y="27963"/>
                    <a:pt x="57734" y="32504"/>
                  </a:cubicBezTo>
                  <a:cubicBezTo>
                    <a:pt x="57818" y="35406"/>
                    <a:pt x="58869" y="38034"/>
                    <a:pt x="59836" y="40662"/>
                  </a:cubicBezTo>
                  <a:cubicBezTo>
                    <a:pt x="60614" y="42764"/>
                    <a:pt x="61413" y="44867"/>
                    <a:pt x="61665" y="47053"/>
                  </a:cubicBezTo>
                  <a:cubicBezTo>
                    <a:pt x="62464" y="52751"/>
                    <a:pt x="62275" y="58175"/>
                    <a:pt x="61140" y="62737"/>
                  </a:cubicBezTo>
                  <a:cubicBezTo>
                    <a:pt x="59647" y="68961"/>
                    <a:pt x="55021" y="72724"/>
                    <a:pt x="47137" y="74112"/>
                  </a:cubicBezTo>
                  <a:cubicBezTo>
                    <a:pt x="37403" y="75794"/>
                    <a:pt x="28300" y="78590"/>
                    <a:pt x="21467" y="80776"/>
                  </a:cubicBezTo>
                  <a:cubicBezTo>
                    <a:pt x="16463" y="82353"/>
                    <a:pt x="12174" y="83152"/>
                    <a:pt x="8326" y="83152"/>
                  </a:cubicBezTo>
                  <a:cubicBezTo>
                    <a:pt x="5425" y="83152"/>
                    <a:pt x="2797" y="82711"/>
                    <a:pt x="358" y="81743"/>
                  </a:cubicBezTo>
                  <a:lnTo>
                    <a:pt x="253" y="81743"/>
                  </a:lnTo>
                  <a:lnTo>
                    <a:pt x="1" y="82353"/>
                  </a:lnTo>
                  <a:lnTo>
                    <a:pt x="169" y="82437"/>
                  </a:lnTo>
                  <a:cubicBezTo>
                    <a:pt x="2713" y="83404"/>
                    <a:pt x="5341" y="83846"/>
                    <a:pt x="8326" y="83846"/>
                  </a:cubicBezTo>
                  <a:cubicBezTo>
                    <a:pt x="12258" y="83846"/>
                    <a:pt x="16652" y="83047"/>
                    <a:pt x="21719" y="81386"/>
                  </a:cubicBezTo>
                  <a:cubicBezTo>
                    <a:pt x="28552" y="79199"/>
                    <a:pt x="37571" y="76487"/>
                    <a:pt x="47306" y="74826"/>
                  </a:cubicBezTo>
                  <a:cubicBezTo>
                    <a:pt x="55442" y="73334"/>
                    <a:pt x="60278" y="69486"/>
                    <a:pt x="61854" y="62906"/>
                  </a:cubicBezTo>
                  <a:cubicBezTo>
                    <a:pt x="62990" y="58259"/>
                    <a:pt x="63158" y="52751"/>
                    <a:pt x="62380" y="46969"/>
                  </a:cubicBezTo>
                  <a:cubicBezTo>
                    <a:pt x="62107" y="44677"/>
                    <a:pt x="61224" y="42491"/>
                    <a:pt x="60446" y="40388"/>
                  </a:cubicBezTo>
                  <a:cubicBezTo>
                    <a:pt x="59563" y="37845"/>
                    <a:pt x="58511" y="35216"/>
                    <a:pt x="58427" y="32504"/>
                  </a:cubicBezTo>
                  <a:cubicBezTo>
                    <a:pt x="58343" y="28047"/>
                    <a:pt x="59479" y="23233"/>
                    <a:pt x="61938" y="17787"/>
                  </a:cubicBezTo>
                  <a:cubicBezTo>
                    <a:pt x="62191" y="17093"/>
                    <a:pt x="62464" y="16484"/>
                    <a:pt x="62800" y="15769"/>
                  </a:cubicBezTo>
                  <a:cubicBezTo>
                    <a:pt x="65092" y="10786"/>
                    <a:pt x="67447" y="5698"/>
                    <a:pt x="66669" y="190"/>
                  </a:cubicBezTo>
                  <a:lnTo>
                    <a:pt x="6666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-232268" y="866721"/>
              <a:ext cx="1995160" cy="1244306"/>
            </a:xfrm>
            <a:custGeom>
              <a:avLst/>
              <a:gdLst/>
              <a:ahLst/>
              <a:cxnLst/>
              <a:rect l="l" t="t" r="r" b="b"/>
              <a:pathLst>
                <a:path w="63789" h="42848" extrusionOk="0">
                  <a:moveTo>
                    <a:pt x="33997" y="715"/>
                  </a:moveTo>
                  <a:cubicBezTo>
                    <a:pt x="36982" y="715"/>
                    <a:pt x="40052" y="1156"/>
                    <a:pt x="42932" y="1850"/>
                  </a:cubicBezTo>
                  <a:cubicBezTo>
                    <a:pt x="49849" y="3511"/>
                    <a:pt x="56682" y="5971"/>
                    <a:pt x="59752" y="11753"/>
                  </a:cubicBezTo>
                  <a:cubicBezTo>
                    <a:pt x="62464" y="17177"/>
                    <a:pt x="63095" y="22790"/>
                    <a:pt x="61245" y="26995"/>
                  </a:cubicBezTo>
                  <a:cubicBezTo>
                    <a:pt x="59752" y="30401"/>
                    <a:pt x="56346" y="33219"/>
                    <a:pt x="50901" y="35489"/>
                  </a:cubicBezTo>
                  <a:cubicBezTo>
                    <a:pt x="45834" y="37760"/>
                    <a:pt x="40052" y="39337"/>
                    <a:pt x="33387" y="40472"/>
                  </a:cubicBezTo>
                  <a:cubicBezTo>
                    <a:pt x="28047" y="41355"/>
                    <a:pt x="22265" y="41881"/>
                    <a:pt x="15159" y="42049"/>
                  </a:cubicBezTo>
                  <a:cubicBezTo>
                    <a:pt x="14550" y="42154"/>
                    <a:pt x="14024" y="42154"/>
                    <a:pt x="13498" y="42154"/>
                  </a:cubicBezTo>
                  <a:cubicBezTo>
                    <a:pt x="10008" y="42154"/>
                    <a:pt x="5089" y="41712"/>
                    <a:pt x="2545" y="38201"/>
                  </a:cubicBezTo>
                  <a:cubicBezTo>
                    <a:pt x="1325" y="36456"/>
                    <a:pt x="800" y="33996"/>
                    <a:pt x="968" y="30759"/>
                  </a:cubicBezTo>
                  <a:cubicBezTo>
                    <a:pt x="1241" y="25145"/>
                    <a:pt x="3175" y="19721"/>
                    <a:pt x="6497" y="14822"/>
                  </a:cubicBezTo>
                  <a:cubicBezTo>
                    <a:pt x="9819" y="10092"/>
                    <a:pt x="14297" y="6307"/>
                    <a:pt x="19469" y="3869"/>
                  </a:cubicBezTo>
                  <a:cubicBezTo>
                    <a:pt x="23842" y="1850"/>
                    <a:pt x="28930" y="715"/>
                    <a:pt x="33997" y="715"/>
                  </a:cubicBezTo>
                  <a:close/>
                  <a:moveTo>
                    <a:pt x="33997" y="0"/>
                  </a:moveTo>
                  <a:cubicBezTo>
                    <a:pt x="28741" y="0"/>
                    <a:pt x="23674" y="1156"/>
                    <a:pt x="19196" y="3259"/>
                  </a:cubicBezTo>
                  <a:cubicBezTo>
                    <a:pt x="13940" y="5698"/>
                    <a:pt x="9378" y="9566"/>
                    <a:pt x="5972" y="14465"/>
                  </a:cubicBezTo>
                  <a:cubicBezTo>
                    <a:pt x="2545" y="19363"/>
                    <a:pt x="547" y="25061"/>
                    <a:pt x="274" y="30675"/>
                  </a:cubicBezTo>
                  <a:cubicBezTo>
                    <a:pt x="1" y="34081"/>
                    <a:pt x="631" y="36709"/>
                    <a:pt x="2019" y="38643"/>
                  </a:cubicBezTo>
                  <a:cubicBezTo>
                    <a:pt x="4647" y="42406"/>
                    <a:pt x="9819" y="42848"/>
                    <a:pt x="13498" y="42848"/>
                  </a:cubicBezTo>
                  <a:cubicBezTo>
                    <a:pt x="14024" y="42848"/>
                    <a:pt x="14634" y="42848"/>
                    <a:pt x="15264" y="42764"/>
                  </a:cubicBezTo>
                  <a:cubicBezTo>
                    <a:pt x="22350" y="42574"/>
                    <a:pt x="28131" y="42049"/>
                    <a:pt x="33556" y="41103"/>
                  </a:cubicBezTo>
                  <a:cubicBezTo>
                    <a:pt x="40220" y="40051"/>
                    <a:pt x="46002" y="38370"/>
                    <a:pt x="51258" y="36183"/>
                  </a:cubicBezTo>
                  <a:cubicBezTo>
                    <a:pt x="56787" y="33744"/>
                    <a:pt x="60277" y="30843"/>
                    <a:pt x="61854" y="27248"/>
                  </a:cubicBezTo>
                  <a:cubicBezTo>
                    <a:pt x="63788" y="22875"/>
                    <a:pt x="63263" y="17009"/>
                    <a:pt x="60362" y="11395"/>
                  </a:cubicBezTo>
                  <a:cubicBezTo>
                    <a:pt x="57208" y="5361"/>
                    <a:pt x="50207" y="2901"/>
                    <a:pt x="43122" y="1156"/>
                  </a:cubicBezTo>
                  <a:cubicBezTo>
                    <a:pt x="40136" y="442"/>
                    <a:pt x="37067" y="0"/>
                    <a:pt x="33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-23804" y="999197"/>
              <a:ext cx="1586801" cy="979345"/>
            </a:xfrm>
            <a:custGeom>
              <a:avLst/>
              <a:gdLst/>
              <a:ahLst/>
              <a:cxnLst/>
              <a:rect l="l" t="t" r="r" b="b"/>
              <a:pathLst>
                <a:path w="50733" h="33724" extrusionOk="0">
                  <a:moveTo>
                    <a:pt x="27164" y="694"/>
                  </a:moveTo>
                  <a:cubicBezTo>
                    <a:pt x="29519" y="694"/>
                    <a:pt x="31894" y="967"/>
                    <a:pt x="34081" y="1577"/>
                  </a:cubicBezTo>
                  <a:cubicBezTo>
                    <a:pt x="34522" y="1661"/>
                    <a:pt x="34880" y="1745"/>
                    <a:pt x="35216" y="1850"/>
                  </a:cubicBezTo>
                  <a:cubicBezTo>
                    <a:pt x="39947" y="2986"/>
                    <a:pt x="45034" y="4815"/>
                    <a:pt x="47389" y="9293"/>
                  </a:cubicBezTo>
                  <a:cubicBezTo>
                    <a:pt x="49597" y="13498"/>
                    <a:pt x="50017" y="17955"/>
                    <a:pt x="48440" y="21193"/>
                  </a:cubicBezTo>
                  <a:cubicBezTo>
                    <a:pt x="47221" y="23926"/>
                    <a:pt x="44425" y="26113"/>
                    <a:pt x="40031" y="27942"/>
                  </a:cubicBezTo>
                  <a:cubicBezTo>
                    <a:pt x="35931" y="29708"/>
                    <a:pt x="31369" y="30927"/>
                    <a:pt x="26281" y="31810"/>
                  </a:cubicBezTo>
                  <a:cubicBezTo>
                    <a:pt x="23569" y="32231"/>
                    <a:pt x="20857" y="32504"/>
                    <a:pt x="17787" y="32756"/>
                  </a:cubicBezTo>
                  <a:cubicBezTo>
                    <a:pt x="15958" y="32861"/>
                    <a:pt x="14024" y="32946"/>
                    <a:pt x="11921" y="33030"/>
                  </a:cubicBezTo>
                  <a:lnTo>
                    <a:pt x="10870" y="33030"/>
                  </a:lnTo>
                  <a:cubicBezTo>
                    <a:pt x="8074" y="33030"/>
                    <a:pt x="4121" y="32756"/>
                    <a:pt x="2103" y="30044"/>
                  </a:cubicBezTo>
                  <a:cubicBezTo>
                    <a:pt x="1241" y="28825"/>
                    <a:pt x="715" y="27248"/>
                    <a:pt x="715" y="25314"/>
                  </a:cubicBezTo>
                  <a:lnTo>
                    <a:pt x="715" y="24178"/>
                  </a:lnTo>
                  <a:cubicBezTo>
                    <a:pt x="883" y="20499"/>
                    <a:pt x="2019" y="16736"/>
                    <a:pt x="4121" y="13309"/>
                  </a:cubicBezTo>
                  <a:lnTo>
                    <a:pt x="5172" y="11732"/>
                  </a:lnTo>
                  <a:cubicBezTo>
                    <a:pt x="7885" y="8053"/>
                    <a:pt x="11396" y="5088"/>
                    <a:pt x="15516" y="3238"/>
                  </a:cubicBezTo>
                  <a:cubicBezTo>
                    <a:pt x="16042" y="2986"/>
                    <a:pt x="16568" y="2712"/>
                    <a:pt x="17093" y="2544"/>
                  </a:cubicBezTo>
                  <a:cubicBezTo>
                    <a:pt x="20247" y="1325"/>
                    <a:pt x="23653" y="694"/>
                    <a:pt x="27164" y="694"/>
                  </a:cubicBezTo>
                  <a:close/>
                  <a:moveTo>
                    <a:pt x="27164" y="0"/>
                  </a:moveTo>
                  <a:cubicBezTo>
                    <a:pt x="23569" y="0"/>
                    <a:pt x="20058" y="694"/>
                    <a:pt x="16820" y="1935"/>
                  </a:cubicBezTo>
                  <a:cubicBezTo>
                    <a:pt x="16294" y="2103"/>
                    <a:pt x="15769" y="2376"/>
                    <a:pt x="15243" y="2544"/>
                  </a:cubicBezTo>
                  <a:cubicBezTo>
                    <a:pt x="11038" y="4479"/>
                    <a:pt x="7359" y="7527"/>
                    <a:pt x="4647" y="11311"/>
                  </a:cubicBezTo>
                  <a:cubicBezTo>
                    <a:pt x="4205" y="11837"/>
                    <a:pt x="3869" y="12447"/>
                    <a:pt x="3511" y="12972"/>
                  </a:cubicBezTo>
                  <a:cubicBezTo>
                    <a:pt x="1409" y="16462"/>
                    <a:pt x="190" y="20331"/>
                    <a:pt x="0" y="24178"/>
                  </a:cubicBezTo>
                  <a:lnTo>
                    <a:pt x="0" y="25314"/>
                  </a:lnTo>
                  <a:cubicBezTo>
                    <a:pt x="84" y="27416"/>
                    <a:pt x="526" y="29182"/>
                    <a:pt x="1493" y="30402"/>
                  </a:cubicBezTo>
                  <a:cubicBezTo>
                    <a:pt x="3680" y="33387"/>
                    <a:pt x="7885" y="33723"/>
                    <a:pt x="10870" y="33723"/>
                  </a:cubicBezTo>
                  <a:lnTo>
                    <a:pt x="12005" y="33723"/>
                  </a:lnTo>
                  <a:cubicBezTo>
                    <a:pt x="14108" y="33639"/>
                    <a:pt x="16042" y="33555"/>
                    <a:pt x="17871" y="33471"/>
                  </a:cubicBezTo>
                  <a:cubicBezTo>
                    <a:pt x="20941" y="33198"/>
                    <a:pt x="23737" y="32946"/>
                    <a:pt x="26365" y="32504"/>
                  </a:cubicBezTo>
                  <a:cubicBezTo>
                    <a:pt x="31453" y="31621"/>
                    <a:pt x="36183" y="30317"/>
                    <a:pt x="40304" y="28657"/>
                  </a:cubicBezTo>
                  <a:cubicBezTo>
                    <a:pt x="44866" y="26722"/>
                    <a:pt x="47747" y="24347"/>
                    <a:pt x="49071" y="21466"/>
                  </a:cubicBezTo>
                  <a:cubicBezTo>
                    <a:pt x="50732" y="18039"/>
                    <a:pt x="50291" y="13309"/>
                    <a:pt x="48020" y="8936"/>
                  </a:cubicBezTo>
                  <a:cubicBezTo>
                    <a:pt x="45560" y="4205"/>
                    <a:pt x="40220" y="2376"/>
                    <a:pt x="35405" y="1136"/>
                  </a:cubicBezTo>
                  <a:cubicBezTo>
                    <a:pt x="35048" y="1052"/>
                    <a:pt x="34606" y="967"/>
                    <a:pt x="34249" y="883"/>
                  </a:cubicBezTo>
                  <a:cubicBezTo>
                    <a:pt x="31978" y="358"/>
                    <a:pt x="29519" y="0"/>
                    <a:pt x="2716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176089" y="1131673"/>
              <a:ext cx="1186981" cy="717433"/>
            </a:xfrm>
            <a:custGeom>
              <a:avLst/>
              <a:gdLst/>
              <a:ahLst/>
              <a:cxnLst/>
              <a:rect l="l" t="t" r="r" b="b"/>
              <a:pathLst>
                <a:path w="37950" h="24705" extrusionOk="0">
                  <a:moveTo>
                    <a:pt x="20605" y="694"/>
                  </a:moveTo>
                  <a:cubicBezTo>
                    <a:pt x="22266" y="694"/>
                    <a:pt x="23926" y="863"/>
                    <a:pt x="25587" y="1220"/>
                  </a:cubicBezTo>
                  <a:cubicBezTo>
                    <a:pt x="25861" y="1304"/>
                    <a:pt x="26113" y="1388"/>
                    <a:pt x="26386" y="1493"/>
                  </a:cubicBezTo>
                  <a:cubicBezTo>
                    <a:pt x="29624" y="2187"/>
                    <a:pt x="33556" y="3491"/>
                    <a:pt x="35322" y="6834"/>
                  </a:cubicBezTo>
                  <a:cubicBezTo>
                    <a:pt x="36983" y="9798"/>
                    <a:pt x="37151" y="13057"/>
                    <a:pt x="35931" y="15411"/>
                  </a:cubicBezTo>
                  <a:cubicBezTo>
                    <a:pt x="34964" y="17430"/>
                    <a:pt x="32778" y="19007"/>
                    <a:pt x="29351" y="20415"/>
                  </a:cubicBezTo>
                  <a:cubicBezTo>
                    <a:pt x="26281" y="21635"/>
                    <a:pt x="22959" y="22518"/>
                    <a:pt x="19364" y="23127"/>
                  </a:cubicBezTo>
                  <a:cubicBezTo>
                    <a:pt x="17451" y="23380"/>
                    <a:pt x="15433" y="23653"/>
                    <a:pt x="13246" y="23821"/>
                  </a:cubicBezTo>
                  <a:cubicBezTo>
                    <a:pt x="11922" y="23905"/>
                    <a:pt x="10513" y="23905"/>
                    <a:pt x="9041" y="23989"/>
                  </a:cubicBezTo>
                  <a:lnTo>
                    <a:pt x="8516" y="23989"/>
                  </a:lnTo>
                  <a:cubicBezTo>
                    <a:pt x="6413" y="23989"/>
                    <a:pt x="3428" y="23737"/>
                    <a:pt x="1935" y="21803"/>
                  </a:cubicBezTo>
                  <a:cubicBezTo>
                    <a:pt x="1241" y="20941"/>
                    <a:pt x="800" y="19785"/>
                    <a:pt x="800" y="18481"/>
                  </a:cubicBezTo>
                  <a:cubicBezTo>
                    <a:pt x="716" y="18208"/>
                    <a:pt x="716" y="17955"/>
                    <a:pt x="716" y="17682"/>
                  </a:cubicBezTo>
                  <a:cubicBezTo>
                    <a:pt x="800" y="14970"/>
                    <a:pt x="1683" y="12258"/>
                    <a:pt x="3344" y="9714"/>
                  </a:cubicBezTo>
                  <a:cubicBezTo>
                    <a:pt x="3596" y="9377"/>
                    <a:pt x="3869" y="9020"/>
                    <a:pt x="4122" y="8579"/>
                  </a:cubicBezTo>
                  <a:cubicBezTo>
                    <a:pt x="6140" y="5951"/>
                    <a:pt x="8852" y="3848"/>
                    <a:pt x="11837" y="2545"/>
                  </a:cubicBezTo>
                  <a:cubicBezTo>
                    <a:pt x="12279" y="2355"/>
                    <a:pt x="12615" y="2187"/>
                    <a:pt x="12973" y="2103"/>
                  </a:cubicBezTo>
                  <a:cubicBezTo>
                    <a:pt x="15433" y="1136"/>
                    <a:pt x="17977" y="694"/>
                    <a:pt x="20605" y="694"/>
                  </a:cubicBezTo>
                  <a:close/>
                  <a:moveTo>
                    <a:pt x="20605" y="1"/>
                  </a:moveTo>
                  <a:cubicBezTo>
                    <a:pt x="17871" y="1"/>
                    <a:pt x="15243" y="526"/>
                    <a:pt x="12805" y="1388"/>
                  </a:cubicBezTo>
                  <a:cubicBezTo>
                    <a:pt x="12363" y="1577"/>
                    <a:pt x="11922" y="1746"/>
                    <a:pt x="11564" y="1914"/>
                  </a:cubicBezTo>
                  <a:cubicBezTo>
                    <a:pt x="8411" y="3322"/>
                    <a:pt x="5698" y="5425"/>
                    <a:pt x="3596" y="8221"/>
                  </a:cubicBezTo>
                  <a:cubicBezTo>
                    <a:pt x="3260" y="8579"/>
                    <a:pt x="2986" y="9020"/>
                    <a:pt x="2734" y="9377"/>
                  </a:cubicBezTo>
                  <a:cubicBezTo>
                    <a:pt x="1052" y="12006"/>
                    <a:pt x="106" y="14886"/>
                    <a:pt x="1" y="17682"/>
                  </a:cubicBezTo>
                  <a:cubicBezTo>
                    <a:pt x="1" y="17955"/>
                    <a:pt x="1" y="18208"/>
                    <a:pt x="106" y="18481"/>
                  </a:cubicBezTo>
                  <a:cubicBezTo>
                    <a:pt x="190" y="20058"/>
                    <a:pt x="526" y="21277"/>
                    <a:pt x="1325" y="22244"/>
                  </a:cubicBezTo>
                  <a:cubicBezTo>
                    <a:pt x="2986" y="24431"/>
                    <a:pt x="6224" y="24704"/>
                    <a:pt x="8516" y="24704"/>
                  </a:cubicBezTo>
                  <a:lnTo>
                    <a:pt x="9041" y="24704"/>
                  </a:lnTo>
                  <a:cubicBezTo>
                    <a:pt x="10513" y="24620"/>
                    <a:pt x="11922" y="24620"/>
                    <a:pt x="13330" y="24515"/>
                  </a:cubicBezTo>
                  <a:cubicBezTo>
                    <a:pt x="15517" y="24347"/>
                    <a:pt x="17535" y="24095"/>
                    <a:pt x="19448" y="23821"/>
                  </a:cubicBezTo>
                  <a:cubicBezTo>
                    <a:pt x="23128" y="23212"/>
                    <a:pt x="26555" y="22329"/>
                    <a:pt x="29624" y="21025"/>
                  </a:cubicBezTo>
                  <a:cubicBezTo>
                    <a:pt x="33219" y="19616"/>
                    <a:pt x="35490" y="17871"/>
                    <a:pt x="36541" y="15769"/>
                  </a:cubicBezTo>
                  <a:cubicBezTo>
                    <a:pt x="37950" y="13141"/>
                    <a:pt x="37676" y="9714"/>
                    <a:pt x="35931" y="6476"/>
                  </a:cubicBezTo>
                  <a:cubicBezTo>
                    <a:pt x="33997" y="2965"/>
                    <a:pt x="29876" y="1577"/>
                    <a:pt x="26470" y="779"/>
                  </a:cubicBezTo>
                  <a:cubicBezTo>
                    <a:pt x="26197" y="694"/>
                    <a:pt x="25945" y="610"/>
                    <a:pt x="25671" y="610"/>
                  </a:cubicBezTo>
                  <a:cubicBezTo>
                    <a:pt x="24011" y="169"/>
                    <a:pt x="22350" y="1"/>
                    <a:pt x="20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376671" y="1263684"/>
              <a:ext cx="785847" cy="452908"/>
            </a:xfrm>
            <a:custGeom>
              <a:avLst/>
              <a:gdLst/>
              <a:ahLst/>
              <a:cxnLst/>
              <a:rect l="l" t="t" r="r" b="b"/>
              <a:pathLst>
                <a:path w="25125" h="15596" extrusionOk="0">
                  <a:moveTo>
                    <a:pt x="14087" y="711"/>
                  </a:moveTo>
                  <a:cubicBezTo>
                    <a:pt x="15054" y="711"/>
                    <a:pt x="16021" y="795"/>
                    <a:pt x="16988" y="963"/>
                  </a:cubicBezTo>
                  <a:cubicBezTo>
                    <a:pt x="17156" y="1047"/>
                    <a:pt x="17345" y="1047"/>
                    <a:pt x="17513" y="1047"/>
                  </a:cubicBezTo>
                  <a:cubicBezTo>
                    <a:pt x="20499" y="1678"/>
                    <a:pt x="22328" y="2729"/>
                    <a:pt x="23211" y="4390"/>
                  </a:cubicBezTo>
                  <a:cubicBezTo>
                    <a:pt x="24262" y="6219"/>
                    <a:pt x="24346" y="8153"/>
                    <a:pt x="23379" y="9646"/>
                  </a:cubicBezTo>
                  <a:cubicBezTo>
                    <a:pt x="22685" y="10865"/>
                    <a:pt x="21109" y="11917"/>
                    <a:pt x="18649" y="12884"/>
                  </a:cubicBezTo>
                  <a:cubicBezTo>
                    <a:pt x="16715" y="13578"/>
                    <a:pt x="14612" y="14103"/>
                    <a:pt x="12426" y="14461"/>
                  </a:cubicBezTo>
                  <a:cubicBezTo>
                    <a:pt x="11206" y="14629"/>
                    <a:pt x="9987" y="14818"/>
                    <a:pt x="8662" y="14902"/>
                  </a:cubicBezTo>
                  <a:lnTo>
                    <a:pt x="5950" y="14902"/>
                  </a:lnTo>
                  <a:cubicBezTo>
                    <a:pt x="3764" y="14902"/>
                    <a:pt x="2439" y="14545"/>
                    <a:pt x="1661" y="13662"/>
                  </a:cubicBezTo>
                  <a:cubicBezTo>
                    <a:pt x="1220" y="13136"/>
                    <a:pt x="862" y="12442"/>
                    <a:pt x="778" y="11664"/>
                  </a:cubicBezTo>
                  <a:lnTo>
                    <a:pt x="778" y="11139"/>
                  </a:lnTo>
                  <a:cubicBezTo>
                    <a:pt x="694" y="9562"/>
                    <a:pt x="1304" y="7796"/>
                    <a:pt x="2523" y="6219"/>
                  </a:cubicBezTo>
                  <a:cubicBezTo>
                    <a:pt x="2712" y="5967"/>
                    <a:pt x="2881" y="5778"/>
                    <a:pt x="3049" y="5525"/>
                  </a:cubicBezTo>
                  <a:cubicBezTo>
                    <a:pt x="4373" y="3948"/>
                    <a:pt x="6202" y="2729"/>
                    <a:pt x="8137" y="1846"/>
                  </a:cubicBezTo>
                  <a:cubicBezTo>
                    <a:pt x="8410" y="1762"/>
                    <a:pt x="8662" y="1678"/>
                    <a:pt x="8936" y="1573"/>
                  </a:cubicBezTo>
                  <a:cubicBezTo>
                    <a:pt x="10512" y="1047"/>
                    <a:pt x="12341" y="711"/>
                    <a:pt x="14087" y="711"/>
                  </a:cubicBezTo>
                  <a:close/>
                  <a:moveTo>
                    <a:pt x="14191" y="0"/>
                  </a:moveTo>
                  <a:cubicBezTo>
                    <a:pt x="12308" y="0"/>
                    <a:pt x="10390" y="327"/>
                    <a:pt x="8662" y="963"/>
                  </a:cubicBezTo>
                  <a:cubicBezTo>
                    <a:pt x="8410" y="1047"/>
                    <a:pt x="8137" y="1152"/>
                    <a:pt x="7884" y="1236"/>
                  </a:cubicBezTo>
                  <a:cubicBezTo>
                    <a:pt x="5782" y="2098"/>
                    <a:pt x="3932" y="3423"/>
                    <a:pt x="2523" y="5084"/>
                  </a:cubicBezTo>
                  <a:cubicBezTo>
                    <a:pt x="2355" y="5357"/>
                    <a:pt x="2103" y="5525"/>
                    <a:pt x="1913" y="5778"/>
                  </a:cubicBezTo>
                  <a:cubicBezTo>
                    <a:pt x="610" y="7544"/>
                    <a:pt x="0" y="9373"/>
                    <a:pt x="84" y="11223"/>
                  </a:cubicBezTo>
                  <a:lnTo>
                    <a:pt x="84" y="11749"/>
                  </a:lnTo>
                  <a:cubicBezTo>
                    <a:pt x="168" y="12611"/>
                    <a:pt x="610" y="13494"/>
                    <a:pt x="1136" y="14103"/>
                  </a:cubicBezTo>
                  <a:cubicBezTo>
                    <a:pt x="1998" y="15154"/>
                    <a:pt x="3574" y="15596"/>
                    <a:pt x="5950" y="15596"/>
                  </a:cubicBezTo>
                  <a:lnTo>
                    <a:pt x="8662" y="15596"/>
                  </a:lnTo>
                  <a:cubicBezTo>
                    <a:pt x="10071" y="15512"/>
                    <a:pt x="11290" y="15344"/>
                    <a:pt x="12510" y="15154"/>
                  </a:cubicBezTo>
                  <a:cubicBezTo>
                    <a:pt x="14801" y="14818"/>
                    <a:pt x="16904" y="14292"/>
                    <a:pt x="18922" y="13494"/>
                  </a:cubicBezTo>
                  <a:cubicBezTo>
                    <a:pt x="21445" y="12526"/>
                    <a:pt x="23211" y="11391"/>
                    <a:pt x="23989" y="9982"/>
                  </a:cubicBezTo>
                  <a:cubicBezTo>
                    <a:pt x="25124" y="8322"/>
                    <a:pt x="25040" y="6135"/>
                    <a:pt x="23821" y="4033"/>
                  </a:cubicBezTo>
                  <a:cubicBezTo>
                    <a:pt x="22854" y="2203"/>
                    <a:pt x="20835" y="1047"/>
                    <a:pt x="17598" y="353"/>
                  </a:cubicBezTo>
                  <a:cubicBezTo>
                    <a:pt x="17429" y="353"/>
                    <a:pt x="17240" y="353"/>
                    <a:pt x="17072" y="269"/>
                  </a:cubicBezTo>
                  <a:cubicBezTo>
                    <a:pt x="16143" y="89"/>
                    <a:pt x="15172" y="0"/>
                    <a:pt x="1419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570653" y="1395202"/>
              <a:ext cx="394566" cy="191954"/>
            </a:xfrm>
            <a:custGeom>
              <a:avLst/>
              <a:gdLst/>
              <a:ahLst/>
              <a:cxnLst/>
              <a:rect l="l" t="t" r="r" b="b"/>
              <a:pathLst>
                <a:path w="12615" h="6610" extrusionOk="0">
                  <a:moveTo>
                    <a:pt x="8852" y="723"/>
                  </a:moveTo>
                  <a:cubicBezTo>
                    <a:pt x="9651" y="828"/>
                    <a:pt x="10786" y="1164"/>
                    <a:pt x="11396" y="1963"/>
                  </a:cubicBezTo>
                  <a:cubicBezTo>
                    <a:pt x="11837" y="2657"/>
                    <a:pt x="11753" y="3267"/>
                    <a:pt x="11143" y="3877"/>
                  </a:cubicBezTo>
                  <a:cubicBezTo>
                    <a:pt x="10513" y="4402"/>
                    <a:pt x="9566" y="4928"/>
                    <a:pt x="8158" y="5369"/>
                  </a:cubicBezTo>
                  <a:cubicBezTo>
                    <a:pt x="6938" y="5727"/>
                    <a:pt x="5530" y="5895"/>
                    <a:pt x="4310" y="5895"/>
                  </a:cubicBezTo>
                  <a:cubicBezTo>
                    <a:pt x="4099" y="5909"/>
                    <a:pt x="3896" y="5916"/>
                    <a:pt x="3701" y="5916"/>
                  </a:cubicBezTo>
                  <a:cubicBezTo>
                    <a:pt x="2753" y="5916"/>
                    <a:pt x="2013" y="5750"/>
                    <a:pt x="1577" y="5453"/>
                  </a:cubicBezTo>
                  <a:cubicBezTo>
                    <a:pt x="1325" y="5285"/>
                    <a:pt x="1157" y="5033"/>
                    <a:pt x="1052" y="4760"/>
                  </a:cubicBezTo>
                  <a:cubicBezTo>
                    <a:pt x="715" y="3982"/>
                    <a:pt x="1325" y="3183"/>
                    <a:pt x="1851" y="2741"/>
                  </a:cubicBezTo>
                  <a:cubicBezTo>
                    <a:pt x="2544" y="2048"/>
                    <a:pt x="3680" y="1522"/>
                    <a:pt x="5004" y="1164"/>
                  </a:cubicBezTo>
                  <a:cubicBezTo>
                    <a:pt x="5971" y="828"/>
                    <a:pt x="7023" y="723"/>
                    <a:pt x="7990" y="723"/>
                  </a:cubicBezTo>
                  <a:close/>
                  <a:moveTo>
                    <a:pt x="8086" y="0"/>
                  </a:moveTo>
                  <a:cubicBezTo>
                    <a:pt x="7058" y="0"/>
                    <a:pt x="5915" y="127"/>
                    <a:pt x="4836" y="471"/>
                  </a:cubicBezTo>
                  <a:cubicBezTo>
                    <a:pt x="3427" y="912"/>
                    <a:pt x="2208" y="1522"/>
                    <a:pt x="1325" y="2216"/>
                  </a:cubicBezTo>
                  <a:cubicBezTo>
                    <a:pt x="358" y="3099"/>
                    <a:pt x="0" y="4066"/>
                    <a:pt x="358" y="5033"/>
                  </a:cubicBezTo>
                  <a:cubicBezTo>
                    <a:pt x="526" y="5369"/>
                    <a:pt x="799" y="5727"/>
                    <a:pt x="1241" y="6084"/>
                  </a:cubicBezTo>
                  <a:cubicBezTo>
                    <a:pt x="1935" y="6505"/>
                    <a:pt x="3154" y="6610"/>
                    <a:pt x="4037" y="6610"/>
                  </a:cubicBezTo>
                  <a:lnTo>
                    <a:pt x="4310" y="6610"/>
                  </a:lnTo>
                  <a:cubicBezTo>
                    <a:pt x="5614" y="6610"/>
                    <a:pt x="7107" y="6421"/>
                    <a:pt x="8410" y="5979"/>
                  </a:cubicBezTo>
                  <a:cubicBezTo>
                    <a:pt x="9377" y="5727"/>
                    <a:pt x="10786" y="5201"/>
                    <a:pt x="11669" y="4402"/>
                  </a:cubicBezTo>
                  <a:cubicBezTo>
                    <a:pt x="12531" y="3540"/>
                    <a:pt x="12615" y="2573"/>
                    <a:pt x="11921" y="1606"/>
                  </a:cubicBezTo>
                  <a:cubicBezTo>
                    <a:pt x="11396" y="723"/>
                    <a:pt x="10344" y="197"/>
                    <a:pt x="8936" y="29"/>
                  </a:cubicBezTo>
                  <a:cubicBezTo>
                    <a:pt x="8665" y="10"/>
                    <a:pt x="8380" y="0"/>
                    <a:pt x="808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-119826" y="-30758"/>
              <a:ext cx="1992533" cy="1078255"/>
            </a:xfrm>
            <a:custGeom>
              <a:avLst/>
              <a:gdLst/>
              <a:ahLst/>
              <a:cxnLst/>
              <a:rect l="l" t="t" r="r" b="b"/>
              <a:pathLst>
                <a:path w="63705" h="37130" extrusionOk="0">
                  <a:moveTo>
                    <a:pt x="61938" y="0"/>
                  </a:moveTo>
                  <a:lnTo>
                    <a:pt x="61413" y="421"/>
                  </a:lnTo>
                  <a:lnTo>
                    <a:pt x="61497" y="610"/>
                  </a:lnTo>
                  <a:cubicBezTo>
                    <a:pt x="62653" y="1998"/>
                    <a:pt x="62990" y="4100"/>
                    <a:pt x="62464" y="6392"/>
                  </a:cubicBezTo>
                  <a:cubicBezTo>
                    <a:pt x="62128" y="8137"/>
                    <a:pt x="61245" y="9882"/>
                    <a:pt x="60362" y="11564"/>
                  </a:cubicBezTo>
                  <a:lnTo>
                    <a:pt x="60025" y="12089"/>
                  </a:lnTo>
                  <a:cubicBezTo>
                    <a:pt x="58533" y="15054"/>
                    <a:pt x="57208" y="18039"/>
                    <a:pt x="56073" y="21109"/>
                  </a:cubicBezTo>
                  <a:lnTo>
                    <a:pt x="55989" y="21277"/>
                  </a:lnTo>
                  <a:cubicBezTo>
                    <a:pt x="55379" y="22938"/>
                    <a:pt x="54769" y="24599"/>
                    <a:pt x="53361" y="25650"/>
                  </a:cubicBezTo>
                  <a:cubicBezTo>
                    <a:pt x="52036" y="26701"/>
                    <a:pt x="50123" y="26890"/>
                    <a:pt x="48273" y="26890"/>
                  </a:cubicBezTo>
                  <a:cubicBezTo>
                    <a:pt x="44951" y="26890"/>
                    <a:pt x="41440" y="26617"/>
                    <a:pt x="38118" y="26281"/>
                  </a:cubicBezTo>
                  <a:lnTo>
                    <a:pt x="38034" y="26281"/>
                  </a:lnTo>
                  <a:cubicBezTo>
                    <a:pt x="34880" y="25923"/>
                    <a:pt x="31537" y="25650"/>
                    <a:pt x="28215" y="25650"/>
                  </a:cubicBezTo>
                  <a:lnTo>
                    <a:pt x="25861" y="25650"/>
                  </a:lnTo>
                  <a:cubicBezTo>
                    <a:pt x="16400" y="26176"/>
                    <a:pt x="7023" y="30128"/>
                    <a:pt x="106" y="36520"/>
                  </a:cubicBezTo>
                  <a:lnTo>
                    <a:pt x="1" y="36604"/>
                  </a:lnTo>
                  <a:lnTo>
                    <a:pt x="442" y="37129"/>
                  </a:lnTo>
                  <a:lnTo>
                    <a:pt x="632" y="37045"/>
                  </a:lnTo>
                  <a:cubicBezTo>
                    <a:pt x="7464" y="30738"/>
                    <a:pt x="16652" y="26890"/>
                    <a:pt x="25861" y="26365"/>
                  </a:cubicBezTo>
                  <a:lnTo>
                    <a:pt x="28215" y="26365"/>
                  </a:lnTo>
                  <a:cubicBezTo>
                    <a:pt x="31453" y="26365"/>
                    <a:pt x="34796" y="26617"/>
                    <a:pt x="38034" y="26974"/>
                  </a:cubicBezTo>
                  <a:cubicBezTo>
                    <a:pt x="41356" y="27227"/>
                    <a:pt x="44867" y="27584"/>
                    <a:pt x="48273" y="27584"/>
                  </a:cubicBezTo>
                  <a:cubicBezTo>
                    <a:pt x="50291" y="27584"/>
                    <a:pt x="52309" y="27416"/>
                    <a:pt x="53802" y="26176"/>
                  </a:cubicBezTo>
                  <a:cubicBezTo>
                    <a:pt x="55295" y="25040"/>
                    <a:pt x="55989" y="23295"/>
                    <a:pt x="56682" y="21550"/>
                  </a:cubicBezTo>
                  <a:lnTo>
                    <a:pt x="56682" y="21361"/>
                  </a:lnTo>
                  <a:cubicBezTo>
                    <a:pt x="57818" y="18291"/>
                    <a:pt x="59226" y="15327"/>
                    <a:pt x="60719" y="12426"/>
                  </a:cubicBezTo>
                  <a:lnTo>
                    <a:pt x="60971" y="11816"/>
                  </a:lnTo>
                  <a:cubicBezTo>
                    <a:pt x="61854" y="10155"/>
                    <a:pt x="62737" y="8410"/>
                    <a:pt x="63179" y="6476"/>
                  </a:cubicBezTo>
                  <a:cubicBezTo>
                    <a:pt x="63705" y="4016"/>
                    <a:pt x="63347" y="1745"/>
                    <a:pt x="62023" y="168"/>
                  </a:cubicBezTo>
                  <a:lnTo>
                    <a:pt x="6193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-54050" y="-23441"/>
              <a:ext cx="1715665" cy="824271"/>
            </a:xfrm>
            <a:custGeom>
              <a:avLst/>
              <a:gdLst/>
              <a:ahLst/>
              <a:cxnLst/>
              <a:rect l="l" t="t" r="r" b="b"/>
              <a:pathLst>
                <a:path w="54853" h="28384" extrusionOk="0">
                  <a:moveTo>
                    <a:pt x="52834" y="0"/>
                  </a:moveTo>
                  <a:lnTo>
                    <a:pt x="52225" y="358"/>
                  </a:lnTo>
                  <a:lnTo>
                    <a:pt x="52393" y="526"/>
                  </a:lnTo>
                  <a:cubicBezTo>
                    <a:pt x="53612" y="2271"/>
                    <a:pt x="54138" y="4731"/>
                    <a:pt x="53802" y="7275"/>
                  </a:cubicBezTo>
                  <a:cubicBezTo>
                    <a:pt x="53528" y="9819"/>
                    <a:pt x="52666" y="12174"/>
                    <a:pt x="51699" y="14192"/>
                  </a:cubicBezTo>
                  <a:cubicBezTo>
                    <a:pt x="50900" y="16042"/>
                    <a:pt x="49933" y="18039"/>
                    <a:pt x="48272" y="19448"/>
                  </a:cubicBezTo>
                  <a:cubicBezTo>
                    <a:pt x="46779" y="20667"/>
                    <a:pt x="44677" y="21466"/>
                    <a:pt x="42238" y="21719"/>
                  </a:cubicBezTo>
                  <a:lnTo>
                    <a:pt x="40472" y="21719"/>
                  </a:lnTo>
                  <a:cubicBezTo>
                    <a:pt x="39169" y="21719"/>
                    <a:pt x="37760" y="21635"/>
                    <a:pt x="36456" y="21550"/>
                  </a:cubicBezTo>
                  <a:cubicBezTo>
                    <a:pt x="36099" y="21550"/>
                    <a:pt x="35742" y="21466"/>
                    <a:pt x="35405" y="21466"/>
                  </a:cubicBezTo>
                  <a:cubicBezTo>
                    <a:pt x="33029" y="21298"/>
                    <a:pt x="30591" y="21193"/>
                    <a:pt x="28131" y="21193"/>
                  </a:cubicBezTo>
                  <a:cubicBezTo>
                    <a:pt x="24367" y="21193"/>
                    <a:pt x="20415" y="21466"/>
                    <a:pt x="16652" y="21908"/>
                  </a:cubicBezTo>
                  <a:cubicBezTo>
                    <a:pt x="11480" y="22518"/>
                    <a:pt x="5004" y="23737"/>
                    <a:pt x="189" y="27690"/>
                  </a:cubicBezTo>
                  <a:lnTo>
                    <a:pt x="0" y="27858"/>
                  </a:lnTo>
                  <a:lnTo>
                    <a:pt x="442" y="28383"/>
                  </a:lnTo>
                  <a:lnTo>
                    <a:pt x="631" y="28215"/>
                  </a:lnTo>
                  <a:cubicBezTo>
                    <a:pt x="5361" y="24347"/>
                    <a:pt x="11669" y="23127"/>
                    <a:pt x="16736" y="22602"/>
                  </a:cubicBezTo>
                  <a:cubicBezTo>
                    <a:pt x="20499" y="22076"/>
                    <a:pt x="24367" y="21908"/>
                    <a:pt x="28131" y="21908"/>
                  </a:cubicBezTo>
                  <a:cubicBezTo>
                    <a:pt x="30591" y="21908"/>
                    <a:pt x="33029" y="21992"/>
                    <a:pt x="35405" y="22160"/>
                  </a:cubicBezTo>
                  <a:cubicBezTo>
                    <a:pt x="35742" y="22160"/>
                    <a:pt x="36099" y="22244"/>
                    <a:pt x="36456" y="22244"/>
                  </a:cubicBezTo>
                  <a:cubicBezTo>
                    <a:pt x="37760" y="22349"/>
                    <a:pt x="39084" y="22434"/>
                    <a:pt x="40472" y="22434"/>
                  </a:cubicBezTo>
                  <a:lnTo>
                    <a:pt x="42238" y="22434"/>
                  </a:lnTo>
                  <a:cubicBezTo>
                    <a:pt x="44866" y="22160"/>
                    <a:pt x="47137" y="21298"/>
                    <a:pt x="48714" y="19974"/>
                  </a:cubicBezTo>
                  <a:cubicBezTo>
                    <a:pt x="50459" y="18481"/>
                    <a:pt x="51510" y="16378"/>
                    <a:pt x="52393" y="14465"/>
                  </a:cubicBezTo>
                  <a:cubicBezTo>
                    <a:pt x="53276" y="12447"/>
                    <a:pt x="54243" y="9987"/>
                    <a:pt x="54495" y="7359"/>
                  </a:cubicBezTo>
                  <a:cubicBezTo>
                    <a:pt x="54853" y="4647"/>
                    <a:pt x="54243" y="2019"/>
                    <a:pt x="52918" y="85"/>
                  </a:cubicBezTo>
                  <a:lnTo>
                    <a:pt x="528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-26432" y="-130275"/>
              <a:ext cx="1451964" cy="618494"/>
            </a:xfrm>
            <a:custGeom>
              <a:avLst/>
              <a:gdLst/>
              <a:ahLst/>
              <a:cxnLst/>
              <a:rect l="l" t="t" r="r" b="b"/>
              <a:pathLst>
                <a:path w="46422" h="21298" extrusionOk="0">
                  <a:moveTo>
                    <a:pt x="31095" y="694"/>
                  </a:moveTo>
                  <a:cubicBezTo>
                    <a:pt x="32062" y="694"/>
                    <a:pt x="32945" y="694"/>
                    <a:pt x="33807" y="799"/>
                  </a:cubicBezTo>
                  <a:cubicBezTo>
                    <a:pt x="37150" y="967"/>
                    <a:pt x="42217" y="1325"/>
                    <a:pt x="44320" y="4563"/>
                  </a:cubicBezTo>
                  <a:cubicBezTo>
                    <a:pt x="45560" y="6476"/>
                    <a:pt x="45728" y="9545"/>
                    <a:pt x="44845" y="12699"/>
                  </a:cubicBezTo>
                  <a:cubicBezTo>
                    <a:pt x="44235" y="14717"/>
                    <a:pt x="43268" y="16378"/>
                    <a:pt x="42133" y="17429"/>
                  </a:cubicBezTo>
                  <a:cubicBezTo>
                    <a:pt x="40031" y="19364"/>
                    <a:pt x="37066" y="19532"/>
                    <a:pt x="34165" y="19721"/>
                  </a:cubicBezTo>
                  <a:cubicBezTo>
                    <a:pt x="33639" y="19805"/>
                    <a:pt x="33114" y="19805"/>
                    <a:pt x="32672" y="19889"/>
                  </a:cubicBezTo>
                  <a:cubicBezTo>
                    <a:pt x="28467" y="20247"/>
                    <a:pt x="24346" y="20499"/>
                    <a:pt x="20499" y="20499"/>
                  </a:cubicBezTo>
                  <a:cubicBezTo>
                    <a:pt x="19805" y="20499"/>
                    <a:pt x="19006" y="20499"/>
                    <a:pt x="18228" y="20583"/>
                  </a:cubicBezTo>
                  <a:lnTo>
                    <a:pt x="14991" y="20583"/>
                  </a:lnTo>
                  <a:cubicBezTo>
                    <a:pt x="12089" y="20583"/>
                    <a:pt x="8410" y="20415"/>
                    <a:pt x="5530" y="18922"/>
                  </a:cubicBezTo>
                  <a:cubicBezTo>
                    <a:pt x="3154" y="17703"/>
                    <a:pt x="1409" y="15159"/>
                    <a:pt x="1052" y="12447"/>
                  </a:cubicBezTo>
                  <a:cubicBezTo>
                    <a:pt x="694" y="10071"/>
                    <a:pt x="1136" y="8242"/>
                    <a:pt x="2376" y="6749"/>
                  </a:cubicBezTo>
                  <a:cubicBezTo>
                    <a:pt x="5004" y="3322"/>
                    <a:pt x="11038" y="2628"/>
                    <a:pt x="15411" y="2103"/>
                  </a:cubicBezTo>
                  <a:cubicBezTo>
                    <a:pt x="16294" y="2019"/>
                    <a:pt x="17261" y="1850"/>
                    <a:pt x="18228" y="1745"/>
                  </a:cubicBezTo>
                  <a:cubicBezTo>
                    <a:pt x="22433" y="1220"/>
                    <a:pt x="26806" y="694"/>
                    <a:pt x="31095" y="694"/>
                  </a:cubicBezTo>
                  <a:close/>
                  <a:moveTo>
                    <a:pt x="31095" y="0"/>
                  </a:moveTo>
                  <a:cubicBezTo>
                    <a:pt x="26806" y="0"/>
                    <a:pt x="22433" y="526"/>
                    <a:pt x="18144" y="1051"/>
                  </a:cubicBezTo>
                  <a:cubicBezTo>
                    <a:pt x="17177" y="1136"/>
                    <a:pt x="16210" y="1325"/>
                    <a:pt x="15327" y="1409"/>
                  </a:cubicBezTo>
                  <a:cubicBezTo>
                    <a:pt x="10786" y="1934"/>
                    <a:pt x="4647" y="2628"/>
                    <a:pt x="1745" y="6308"/>
                  </a:cubicBezTo>
                  <a:cubicBezTo>
                    <a:pt x="526" y="7884"/>
                    <a:pt x="0" y="9987"/>
                    <a:pt x="358" y="12531"/>
                  </a:cubicBezTo>
                  <a:cubicBezTo>
                    <a:pt x="694" y="15516"/>
                    <a:pt x="2628" y="18144"/>
                    <a:pt x="5256" y="19532"/>
                  </a:cubicBezTo>
                  <a:cubicBezTo>
                    <a:pt x="8242" y="21109"/>
                    <a:pt x="12005" y="21298"/>
                    <a:pt x="14991" y="21298"/>
                  </a:cubicBezTo>
                  <a:lnTo>
                    <a:pt x="18228" y="21298"/>
                  </a:lnTo>
                  <a:cubicBezTo>
                    <a:pt x="19006" y="21193"/>
                    <a:pt x="19805" y="21193"/>
                    <a:pt x="20499" y="21193"/>
                  </a:cubicBezTo>
                  <a:cubicBezTo>
                    <a:pt x="24452" y="21193"/>
                    <a:pt x="28467" y="20941"/>
                    <a:pt x="32672" y="20583"/>
                  </a:cubicBezTo>
                  <a:cubicBezTo>
                    <a:pt x="33198" y="20499"/>
                    <a:pt x="33723" y="20499"/>
                    <a:pt x="34249" y="20415"/>
                  </a:cubicBezTo>
                  <a:cubicBezTo>
                    <a:pt x="37234" y="20247"/>
                    <a:pt x="40304" y="19973"/>
                    <a:pt x="42575" y="17955"/>
                  </a:cubicBezTo>
                  <a:cubicBezTo>
                    <a:pt x="43794" y="16820"/>
                    <a:pt x="44845" y="14991"/>
                    <a:pt x="45560" y="12888"/>
                  </a:cubicBezTo>
                  <a:cubicBezTo>
                    <a:pt x="46422" y="9545"/>
                    <a:pt x="46254" y="6308"/>
                    <a:pt x="44845" y="4205"/>
                  </a:cubicBezTo>
                  <a:cubicBezTo>
                    <a:pt x="42575" y="610"/>
                    <a:pt x="37318" y="274"/>
                    <a:pt x="33913" y="84"/>
                  </a:cubicBezTo>
                  <a:cubicBezTo>
                    <a:pt x="33030" y="0"/>
                    <a:pt x="32062" y="0"/>
                    <a:pt x="3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250404" y="4379"/>
              <a:ext cx="923281" cy="369069"/>
            </a:xfrm>
            <a:custGeom>
              <a:avLst/>
              <a:gdLst/>
              <a:ahLst/>
              <a:cxnLst/>
              <a:rect l="l" t="t" r="r" b="b"/>
              <a:pathLst>
                <a:path w="29519" h="12709" extrusionOk="0">
                  <a:moveTo>
                    <a:pt x="20226" y="703"/>
                  </a:moveTo>
                  <a:cubicBezTo>
                    <a:pt x="23485" y="788"/>
                    <a:pt x="25755" y="1418"/>
                    <a:pt x="27059" y="2638"/>
                  </a:cubicBezTo>
                  <a:cubicBezTo>
                    <a:pt x="28383" y="3773"/>
                    <a:pt x="28825" y="5707"/>
                    <a:pt x="28026" y="7452"/>
                  </a:cubicBezTo>
                  <a:cubicBezTo>
                    <a:pt x="27584" y="8588"/>
                    <a:pt x="26807" y="9555"/>
                    <a:pt x="25755" y="10164"/>
                  </a:cubicBezTo>
                  <a:cubicBezTo>
                    <a:pt x="24263" y="11132"/>
                    <a:pt x="22433" y="11216"/>
                    <a:pt x="20667" y="11300"/>
                  </a:cubicBezTo>
                  <a:lnTo>
                    <a:pt x="20226" y="11405"/>
                  </a:lnTo>
                  <a:lnTo>
                    <a:pt x="19805" y="11405"/>
                  </a:lnTo>
                  <a:lnTo>
                    <a:pt x="18649" y="11489"/>
                  </a:lnTo>
                  <a:cubicBezTo>
                    <a:pt x="16547" y="11657"/>
                    <a:pt x="14360" y="11825"/>
                    <a:pt x="12258" y="11930"/>
                  </a:cubicBezTo>
                  <a:lnTo>
                    <a:pt x="11396" y="11930"/>
                  </a:lnTo>
                  <a:cubicBezTo>
                    <a:pt x="10513" y="12015"/>
                    <a:pt x="9630" y="12015"/>
                    <a:pt x="8768" y="12015"/>
                  </a:cubicBezTo>
                  <a:cubicBezTo>
                    <a:pt x="7359" y="12015"/>
                    <a:pt x="6224" y="11930"/>
                    <a:pt x="5257" y="11741"/>
                  </a:cubicBezTo>
                  <a:cubicBezTo>
                    <a:pt x="4374" y="11489"/>
                    <a:pt x="3680" y="11216"/>
                    <a:pt x="3070" y="10879"/>
                  </a:cubicBezTo>
                  <a:cubicBezTo>
                    <a:pt x="1830" y="10080"/>
                    <a:pt x="1052" y="8672"/>
                    <a:pt x="968" y="7200"/>
                  </a:cubicBezTo>
                  <a:cubicBezTo>
                    <a:pt x="694" y="3079"/>
                    <a:pt x="4815" y="2469"/>
                    <a:pt x="8242" y="1944"/>
                  </a:cubicBezTo>
                  <a:lnTo>
                    <a:pt x="8494" y="1944"/>
                  </a:lnTo>
                  <a:cubicBezTo>
                    <a:pt x="8936" y="1839"/>
                    <a:pt x="9461" y="1755"/>
                    <a:pt x="9903" y="1671"/>
                  </a:cubicBezTo>
                  <a:lnTo>
                    <a:pt x="10071" y="1671"/>
                  </a:lnTo>
                  <a:cubicBezTo>
                    <a:pt x="13141" y="1145"/>
                    <a:pt x="16294" y="703"/>
                    <a:pt x="19364" y="703"/>
                  </a:cubicBezTo>
                  <a:close/>
                  <a:moveTo>
                    <a:pt x="19578" y="1"/>
                  </a:moveTo>
                  <a:cubicBezTo>
                    <a:pt x="16319" y="1"/>
                    <a:pt x="13071" y="489"/>
                    <a:pt x="9987" y="977"/>
                  </a:cubicBezTo>
                  <a:lnTo>
                    <a:pt x="8410" y="1229"/>
                  </a:lnTo>
                  <a:lnTo>
                    <a:pt x="8053" y="1229"/>
                  </a:lnTo>
                  <a:cubicBezTo>
                    <a:pt x="4647" y="1755"/>
                    <a:pt x="1" y="2469"/>
                    <a:pt x="253" y="7284"/>
                  </a:cubicBezTo>
                  <a:cubicBezTo>
                    <a:pt x="358" y="8945"/>
                    <a:pt x="1220" y="10522"/>
                    <a:pt x="2629" y="11489"/>
                  </a:cubicBezTo>
                  <a:cubicBezTo>
                    <a:pt x="3322" y="11825"/>
                    <a:pt x="4121" y="12183"/>
                    <a:pt x="5088" y="12351"/>
                  </a:cubicBezTo>
                  <a:cubicBezTo>
                    <a:pt x="6140" y="12624"/>
                    <a:pt x="7275" y="12708"/>
                    <a:pt x="8768" y="12708"/>
                  </a:cubicBezTo>
                  <a:cubicBezTo>
                    <a:pt x="9630" y="12708"/>
                    <a:pt x="10597" y="12708"/>
                    <a:pt x="11396" y="12624"/>
                  </a:cubicBezTo>
                  <a:lnTo>
                    <a:pt x="12258" y="12624"/>
                  </a:lnTo>
                  <a:cubicBezTo>
                    <a:pt x="14444" y="12540"/>
                    <a:pt x="16652" y="12351"/>
                    <a:pt x="18754" y="12183"/>
                  </a:cubicBezTo>
                  <a:lnTo>
                    <a:pt x="19890" y="12099"/>
                  </a:lnTo>
                  <a:cubicBezTo>
                    <a:pt x="19974" y="12099"/>
                    <a:pt x="20142" y="12099"/>
                    <a:pt x="20226" y="12015"/>
                  </a:cubicBezTo>
                  <a:lnTo>
                    <a:pt x="20667" y="12015"/>
                  </a:lnTo>
                  <a:cubicBezTo>
                    <a:pt x="22602" y="11930"/>
                    <a:pt x="24536" y="11825"/>
                    <a:pt x="26113" y="10774"/>
                  </a:cubicBezTo>
                  <a:cubicBezTo>
                    <a:pt x="27248" y="10080"/>
                    <a:pt x="28215" y="9029"/>
                    <a:pt x="28741" y="7726"/>
                  </a:cubicBezTo>
                  <a:cubicBezTo>
                    <a:pt x="29519" y="5623"/>
                    <a:pt x="29077" y="3521"/>
                    <a:pt x="27584" y="2112"/>
                  </a:cubicBezTo>
                  <a:cubicBezTo>
                    <a:pt x="26113" y="788"/>
                    <a:pt x="23653" y="94"/>
                    <a:pt x="20331" y="10"/>
                  </a:cubicBezTo>
                  <a:cubicBezTo>
                    <a:pt x="20080" y="4"/>
                    <a:pt x="19829" y="1"/>
                    <a:pt x="19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518702" y="134067"/>
              <a:ext cx="391938" cy="125191"/>
            </a:xfrm>
            <a:custGeom>
              <a:avLst/>
              <a:gdLst/>
              <a:ahLst/>
              <a:cxnLst/>
              <a:rect l="l" t="t" r="r" b="b"/>
              <a:pathLst>
                <a:path w="12531" h="4311" extrusionOk="0">
                  <a:moveTo>
                    <a:pt x="8158" y="716"/>
                  </a:moveTo>
                  <a:cubicBezTo>
                    <a:pt x="8852" y="716"/>
                    <a:pt x="9546" y="800"/>
                    <a:pt x="10260" y="884"/>
                  </a:cubicBezTo>
                  <a:cubicBezTo>
                    <a:pt x="11227" y="968"/>
                    <a:pt x="11837" y="1325"/>
                    <a:pt x="11837" y="1851"/>
                  </a:cubicBezTo>
                  <a:cubicBezTo>
                    <a:pt x="11837" y="2377"/>
                    <a:pt x="11038" y="3070"/>
                    <a:pt x="9819" y="3154"/>
                  </a:cubicBezTo>
                  <a:cubicBezTo>
                    <a:pt x="9377" y="3154"/>
                    <a:pt x="8936" y="3154"/>
                    <a:pt x="8494" y="3070"/>
                  </a:cubicBezTo>
                  <a:lnTo>
                    <a:pt x="7443" y="3070"/>
                  </a:lnTo>
                  <a:cubicBezTo>
                    <a:pt x="6665" y="3070"/>
                    <a:pt x="5866" y="3154"/>
                    <a:pt x="5088" y="3344"/>
                  </a:cubicBezTo>
                  <a:cubicBezTo>
                    <a:pt x="4289" y="3428"/>
                    <a:pt x="3512" y="3596"/>
                    <a:pt x="2818" y="3596"/>
                  </a:cubicBezTo>
                  <a:cubicBezTo>
                    <a:pt x="2376" y="3596"/>
                    <a:pt x="1935" y="3512"/>
                    <a:pt x="1493" y="3428"/>
                  </a:cubicBezTo>
                  <a:cubicBezTo>
                    <a:pt x="1136" y="3344"/>
                    <a:pt x="968" y="3260"/>
                    <a:pt x="883" y="3070"/>
                  </a:cubicBezTo>
                  <a:cubicBezTo>
                    <a:pt x="799" y="2818"/>
                    <a:pt x="883" y="2545"/>
                    <a:pt x="1052" y="2377"/>
                  </a:cubicBezTo>
                  <a:cubicBezTo>
                    <a:pt x="1241" y="2103"/>
                    <a:pt x="1577" y="1935"/>
                    <a:pt x="1935" y="1851"/>
                  </a:cubicBezTo>
                  <a:cubicBezTo>
                    <a:pt x="3764" y="1157"/>
                    <a:pt x="5971" y="716"/>
                    <a:pt x="8158" y="716"/>
                  </a:cubicBezTo>
                  <a:close/>
                  <a:moveTo>
                    <a:pt x="8158" y="1"/>
                  </a:moveTo>
                  <a:cubicBezTo>
                    <a:pt x="5866" y="1"/>
                    <a:pt x="3596" y="442"/>
                    <a:pt x="1661" y="1241"/>
                  </a:cubicBezTo>
                  <a:cubicBezTo>
                    <a:pt x="1325" y="1325"/>
                    <a:pt x="883" y="1494"/>
                    <a:pt x="526" y="1935"/>
                  </a:cubicBezTo>
                  <a:cubicBezTo>
                    <a:pt x="190" y="2377"/>
                    <a:pt x="0" y="2986"/>
                    <a:pt x="274" y="3428"/>
                  </a:cubicBezTo>
                  <a:cubicBezTo>
                    <a:pt x="442" y="3680"/>
                    <a:pt x="799" y="3953"/>
                    <a:pt x="1325" y="4122"/>
                  </a:cubicBezTo>
                  <a:cubicBezTo>
                    <a:pt x="1767" y="4206"/>
                    <a:pt x="2292" y="4311"/>
                    <a:pt x="2818" y="4311"/>
                  </a:cubicBezTo>
                  <a:cubicBezTo>
                    <a:pt x="3596" y="4311"/>
                    <a:pt x="4395" y="4122"/>
                    <a:pt x="5172" y="4037"/>
                  </a:cubicBezTo>
                  <a:cubicBezTo>
                    <a:pt x="5971" y="3869"/>
                    <a:pt x="6665" y="3785"/>
                    <a:pt x="7443" y="3785"/>
                  </a:cubicBezTo>
                  <a:lnTo>
                    <a:pt x="8410" y="3785"/>
                  </a:lnTo>
                  <a:cubicBezTo>
                    <a:pt x="8852" y="3869"/>
                    <a:pt x="9377" y="3869"/>
                    <a:pt x="9819" y="3869"/>
                  </a:cubicBezTo>
                  <a:cubicBezTo>
                    <a:pt x="11564" y="3785"/>
                    <a:pt x="12531" y="2734"/>
                    <a:pt x="12531" y="1851"/>
                  </a:cubicBezTo>
                  <a:cubicBezTo>
                    <a:pt x="12531" y="1157"/>
                    <a:pt x="12005" y="358"/>
                    <a:pt x="10344" y="190"/>
                  </a:cubicBezTo>
                  <a:cubicBezTo>
                    <a:pt x="9651" y="106"/>
                    <a:pt x="8936" y="1"/>
                    <a:pt x="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2327066" y="2400967"/>
              <a:ext cx="657609" cy="564770"/>
            </a:xfrm>
            <a:custGeom>
              <a:avLst/>
              <a:gdLst/>
              <a:ahLst/>
              <a:cxnLst/>
              <a:rect l="l" t="t" r="r" b="b"/>
              <a:pathLst>
                <a:path w="21025" h="19448" extrusionOk="0">
                  <a:moveTo>
                    <a:pt x="6497" y="694"/>
                  </a:moveTo>
                  <a:cubicBezTo>
                    <a:pt x="10260" y="694"/>
                    <a:pt x="14991" y="2460"/>
                    <a:pt x="17261" y="4731"/>
                  </a:cubicBezTo>
                  <a:cubicBezTo>
                    <a:pt x="19889" y="7359"/>
                    <a:pt x="20331" y="14886"/>
                    <a:pt x="18060" y="17598"/>
                  </a:cubicBezTo>
                  <a:cubicBezTo>
                    <a:pt x="17430" y="18313"/>
                    <a:pt x="16483" y="18754"/>
                    <a:pt x="15432" y="18754"/>
                  </a:cubicBezTo>
                  <a:cubicBezTo>
                    <a:pt x="14907" y="18754"/>
                    <a:pt x="14381" y="18649"/>
                    <a:pt x="13855" y="18481"/>
                  </a:cubicBezTo>
                  <a:cubicBezTo>
                    <a:pt x="12279" y="17871"/>
                    <a:pt x="11038" y="16462"/>
                    <a:pt x="10260" y="15411"/>
                  </a:cubicBezTo>
                  <a:cubicBezTo>
                    <a:pt x="9903" y="15075"/>
                    <a:pt x="9651" y="14633"/>
                    <a:pt x="9293" y="14276"/>
                  </a:cubicBezTo>
                  <a:cubicBezTo>
                    <a:pt x="8683" y="13309"/>
                    <a:pt x="7969" y="12342"/>
                    <a:pt x="7107" y="11564"/>
                  </a:cubicBezTo>
                  <a:cubicBezTo>
                    <a:pt x="6497" y="10954"/>
                    <a:pt x="5698" y="10428"/>
                    <a:pt x="5004" y="9903"/>
                  </a:cubicBezTo>
                  <a:cubicBezTo>
                    <a:pt x="4289" y="9293"/>
                    <a:pt x="3511" y="8767"/>
                    <a:pt x="2902" y="8053"/>
                  </a:cubicBezTo>
                  <a:cubicBezTo>
                    <a:pt x="1766" y="7001"/>
                    <a:pt x="799" y="5172"/>
                    <a:pt x="1325" y="3511"/>
                  </a:cubicBezTo>
                  <a:cubicBezTo>
                    <a:pt x="1577" y="2460"/>
                    <a:pt x="2544" y="1577"/>
                    <a:pt x="3764" y="1136"/>
                  </a:cubicBezTo>
                  <a:cubicBezTo>
                    <a:pt x="4479" y="883"/>
                    <a:pt x="5446" y="694"/>
                    <a:pt x="6497" y="694"/>
                  </a:cubicBezTo>
                  <a:close/>
                  <a:moveTo>
                    <a:pt x="6497" y="0"/>
                  </a:moveTo>
                  <a:cubicBezTo>
                    <a:pt x="5341" y="0"/>
                    <a:pt x="4289" y="168"/>
                    <a:pt x="3511" y="526"/>
                  </a:cubicBezTo>
                  <a:cubicBezTo>
                    <a:pt x="2103" y="1052"/>
                    <a:pt x="967" y="2103"/>
                    <a:pt x="610" y="3322"/>
                  </a:cubicBezTo>
                  <a:cubicBezTo>
                    <a:pt x="0" y="5256"/>
                    <a:pt x="1136" y="7359"/>
                    <a:pt x="2376" y="8578"/>
                  </a:cubicBezTo>
                  <a:cubicBezTo>
                    <a:pt x="3070" y="9293"/>
                    <a:pt x="3869" y="9903"/>
                    <a:pt x="4563" y="10428"/>
                  </a:cubicBezTo>
                  <a:cubicBezTo>
                    <a:pt x="5256" y="10954"/>
                    <a:pt x="5971" y="11480"/>
                    <a:pt x="6581" y="12089"/>
                  </a:cubicBezTo>
                  <a:cubicBezTo>
                    <a:pt x="7443" y="12867"/>
                    <a:pt x="8074" y="13750"/>
                    <a:pt x="8767" y="14717"/>
                  </a:cubicBezTo>
                  <a:cubicBezTo>
                    <a:pt x="9020" y="15075"/>
                    <a:pt x="9377" y="15495"/>
                    <a:pt x="9651" y="15853"/>
                  </a:cubicBezTo>
                  <a:cubicBezTo>
                    <a:pt x="10513" y="16988"/>
                    <a:pt x="11837" y="18397"/>
                    <a:pt x="13582" y="19090"/>
                  </a:cubicBezTo>
                  <a:cubicBezTo>
                    <a:pt x="14192" y="19280"/>
                    <a:pt x="14801" y="19448"/>
                    <a:pt x="15432" y="19448"/>
                  </a:cubicBezTo>
                  <a:cubicBezTo>
                    <a:pt x="16652" y="19448"/>
                    <a:pt x="17787" y="18922"/>
                    <a:pt x="18586" y="18123"/>
                  </a:cubicBezTo>
                  <a:cubicBezTo>
                    <a:pt x="21025" y="15159"/>
                    <a:pt x="20583" y="7001"/>
                    <a:pt x="17703" y="4205"/>
                  </a:cubicBezTo>
                  <a:cubicBezTo>
                    <a:pt x="15327" y="1829"/>
                    <a:pt x="10428" y="0"/>
                    <a:pt x="649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26"/>
          <p:cNvGrpSpPr/>
          <p:nvPr/>
        </p:nvGrpSpPr>
        <p:grpSpPr>
          <a:xfrm>
            <a:off x="6497830" y="-92075"/>
            <a:ext cx="2832237" cy="5302833"/>
            <a:chOff x="6206625" y="-92075"/>
            <a:chExt cx="3132313" cy="5302833"/>
          </a:xfrm>
        </p:grpSpPr>
        <p:sp>
          <p:nvSpPr>
            <p:cNvPr id="731" name="Google Shape;731;p26"/>
            <p:cNvSpPr/>
            <p:nvPr/>
          </p:nvSpPr>
          <p:spPr>
            <a:xfrm>
              <a:off x="6561078" y="481664"/>
              <a:ext cx="2777860" cy="1667264"/>
            </a:xfrm>
            <a:custGeom>
              <a:avLst/>
              <a:gdLst/>
              <a:ahLst/>
              <a:cxnLst/>
              <a:rect l="l" t="t" r="r" b="b"/>
              <a:pathLst>
                <a:path w="94085" h="64398" extrusionOk="0">
                  <a:moveTo>
                    <a:pt x="48357" y="0"/>
                  </a:moveTo>
                  <a:cubicBezTo>
                    <a:pt x="37067" y="0"/>
                    <a:pt x="27080" y="1682"/>
                    <a:pt x="17787" y="5172"/>
                  </a:cubicBezTo>
                  <a:cubicBezTo>
                    <a:pt x="8768" y="8515"/>
                    <a:pt x="3238" y="13330"/>
                    <a:pt x="1325" y="19364"/>
                  </a:cubicBezTo>
                  <a:cubicBezTo>
                    <a:pt x="442" y="22076"/>
                    <a:pt x="358" y="24893"/>
                    <a:pt x="274" y="27689"/>
                  </a:cubicBezTo>
                  <a:cubicBezTo>
                    <a:pt x="190" y="33639"/>
                    <a:pt x="1" y="39778"/>
                    <a:pt x="1767" y="45728"/>
                  </a:cubicBezTo>
                  <a:cubicBezTo>
                    <a:pt x="2818" y="49155"/>
                    <a:pt x="4563" y="52666"/>
                    <a:pt x="7107" y="56345"/>
                  </a:cubicBezTo>
                  <a:cubicBezTo>
                    <a:pt x="8600" y="58448"/>
                    <a:pt x="10429" y="60887"/>
                    <a:pt x="13057" y="62211"/>
                  </a:cubicBezTo>
                  <a:cubicBezTo>
                    <a:pt x="15327" y="63431"/>
                    <a:pt x="17787" y="63704"/>
                    <a:pt x="20415" y="63872"/>
                  </a:cubicBezTo>
                  <a:cubicBezTo>
                    <a:pt x="23485" y="64124"/>
                    <a:pt x="26723" y="64314"/>
                    <a:pt x="29792" y="64398"/>
                  </a:cubicBezTo>
                  <a:lnTo>
                    <a:pt x="30759" y="64398"/>
                  </a:lnTo>
                  <a:cubicBezTo>
                    <a:pt x="32063" y="64398"/>
                    <a:pt x="33640" y="64314"/>
                    <a:pt x="35048" y="63704"/>
                  </a:cubicBezTo>
                  <a:cubicBezTo>
                    <a:pt x="37151" y="62821"/>
                    <a:pt x="38559" y="60971"/>
                    <a:pt x="39695" y="59583"/>
                  </a:cubicBezTo>
                  <a:lnTo>
                    <a:pt x="53445" y="42322"/>
                  </a:lnTo>
                  <a:cubicBezTo>
                    <a:pt x="55904" y="39253"/>
                    <a:pt x="58343" y="36099"/>
                    <a:pt x="61770" y="34081"/>
                  </a:cubicBezTo>
                  <a:cubicBezTo>
                    <a:pt x="63789" y="32861"/>
                    <a:pt x="66059" y="32167"/>
                    <a:pt x="68162" y="32167"/>
                  </a:cubicBezTo>
                  <a:cubicBezTo>
                    <a:pt x="69738" y="32167"/>
                    <a:pt x="71147" y="32504"/>
                    <a:pt x="72366" y="33219"/>
                  </a:cubicBezTo>
                  <a:cubicBezTo>
                    <a:pt x="73060" y="33555"/>
                    <a:pt x="73670" y="34081"/>
                    <a:pt x="74385" y="34606"/>
                  </a:cubicBezTo>
                  <a:cubicBezTo>
                    <a:pt x="75079" y="35132"/>
                    <a:pt x="75688" y="35657"/>
                    <a:pt x="76487" y="36099"/>
                  </a:cubicBezTo>
                  <a:cubicBezTo>
                    <a:pt x="78148" y="37066"/>
                    <a:pt x="80166" y="37592"/>
                    <a:pt x="82353" y="37592"/>
                  </a:cubicBezTo>
                  <a:cubicBezTo>
                    <a:pt x="86285" y="37592"/>
                    <a:pt x="90489" y="36015"/>
                    <a:pt x="93748" y="34522"/>
                  </a:cubicBezTo>
                  <a:lnTo>
                    <a:pt x="94085" y="34438"/>
                  </a:lnTo>
                  <a:lnTo>
                    <a:pt x="93391" y="32777"/>
                  </a:lnTo>
                  <a:lnTo>
                    <a:pt x="93033" y="32945"/>
                  </a:lnTo>
                  <a:cubicBezTo>
                    <a:pt x="89964" y="34270"/>
                    <a:pt x="85948" y="35847"/>
                    <a:pt x="82353" y="35847"/>
                  </a:cubicBezTo>
                  <a:cubicBezTo>
                    <a:pt x="80419" y="35847"/>
                    <a:pt x="78758" y="35405"/>
                    <a:pt x="77349" y="34606"/>
                  </a:cubicBezTo>
                  <a:cubicBezTo>
                    <a:pt x="76655" y="34165"/>
                    <a:pt x="76130" y="33744"/>
                    <a:pt x="75436" y="33219"/>
                  </a:cubicBezTo>
                  <a:cubicBezTo>
                    <a:pt x="74721" y="32693"/>
                    <a:pt x="74027" y="32062"/>
                    <a:pt x="73249" y="31642"/>
                  </a:cubicBezTo>
                  <a:cubicBezTo>
                    <a:pt x="71757" y="30843"/>
                    <a:pt x="69991" y="30401"/>
                    <a:pt x="68246" y="30401"/>
                  </a:cubicBezTo>
                  <a:cubicBezTo>
                    <a:pt x="64924" y="30401"/>
                    <a:pt x="62212" y="31726"/>
                    <a:pt x="60803" y="32504"/>
                  </a:cubicBezTo>
                  <a:cubicBezTo>
                    <a:pt x="57208" y="34795"/>
                    <a:pt x="54496" y="38201"/>
                    <a:pt x="52036" y="41271"/>
                  </a:cubicBezTo>
                  <a:lnTo>
                    <a:pt x="38370" y="58448"/>
                  </a:lnTo>
                  <a:cubicBezTo>
                    <a:pt x="37235" y="59835"/>
                    <a:pt x="36015" y="61412"/>
                    <a:pt x="34354" y="62127"/>
                  </a:cubicBezTo>
                  <a:cubicBezTo>
                    <a:pt x="33198" y="62548"/>
                    <a:pt x="31979" y="62653"/>
                    <a:pt x="30759" y="62653"/>
                  </a:cubicBezTo>
                  <a:lnTo>
                    <a:pt x="29876" y="62653"/>
                  </a:lnTo>
                  <a:cubicBezTo>
                    <a:pt x="26723" y="62548"/>
                    <a:pt x="23653" y="62379"/>
                    <a:pt x="20499" y="62211"/>
                  </a:cubicBezTo>
                  <a:cubicBezTo>
                    <a:pt x="18145" y="61938"/>
                    <a:pt x="15853" y="61686"/>
                    <a:pt x="13856" y="60634"/>
                  </a:cubicBezTo>
                  <a:cubicBezTo>
                    <a:pt x="11564" y="59499"/>
                    <a:pt x="9903" y="57292"/>
                    <a:pt x="8495" y="55378"/>
                  </a:cubicBezTo>
                  <a:cubicBezTo>
                    <a:pt x="6056" y="51783"/>
                    <a:pt x="4395" y="48461"/>
                    <a:pt x="3428" y="45202"/>
                  </a:cubicBezTo>
                  <a:cubicBezTo>
                    <a:pt x="1767" y="39610"/>
                    <a:pt x="1935" y="33555"/>
                    <a:pt x="2019" y="27689"/>
                  </a:cubicBezTo>
                  <a:cubicBezTo>
                    <a:pt x="2103" y="25061"/>
                    <a:pt x="2187" y="22349"/>
                    <a:pt x="2986" y="19889"/>
                  </a:cubicBezTo>
                  <a:cubicBezTo>
                    <a:pt x="4731" y="14381"/>
                    <a:pt x="9903" y="9987"/>
                    <a:pt x="18397" y="6833"/>
                  </a:cubicBezTo>
                  <a:cubicBezTo>
                    <a:pt x="27522" y="3427"/>
                    <a:pt x="37319" y="1766"/>
                    <a:pt x="48357" y="1766"/>
                  </a:cubicBezTo>
                  <a:cubicBezTo>
                    <a:pt x="57292" y="1766"/>
                    <a:pt x="67110" y="2901"/>
                    <a:pt x="77623" y="5088"/>
                  </a:cubicBezTo>
                  <a:cubicBezTo>
                    <a:pt x="79199" y="5445"/>
                    <a:pt x="81218" y="5887"/>
                    <a:pt x="83236" y="5887"/>
                  </a:cubicBezTo>
                  <a:cubicBezTo>
                    <a:pt x="85507" y="5887"/>
                    <a:pt x="87336" y="5361"/>
                    <a:pt x="88744" y="4205"/>
                  </a:cubicBezTo>
                  <a:lnTo>
                    <a:pt x="89018" y="3953"/>
                  </a:lnTo>
                  <a:lnTo>
                    <a:pt x="87967" y="2628"/>
                  </a:lnTo>
                  <a:lnTo>
                    <a:pt x="87693" y="2817"/>
                  </a:lnTo>
                  <a:cubicBezTo>
                    <a:pt x="86558" y="3679"/>
                    <a:pt x="85149" y="4121"/>
                    <a:pt x="83320" y="4121"/>
                  </a:cubicBezTo>
                  <a:cubicBezTo>
                    <a:pt x="81743" y="4121"/>
                    <a:pt x="80082" y="3869"/>
                    <a:pt x="77980" y="3427"/>
                  </a:cubicBezTo>
                  <a:cubicBezTo>
                    <a:pt x="67363" y="1156"/>
                    <a:pt x="57376" y="0"/>
                    <a:pt x="483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6206625" y="1954095"/>
              <a:ext cx="1479882" cy="999924"/>
            </a:xfrm>
            <a:custGeom>
              <a:avLst/>
              <a:gdLst/>
              <a:ahLst/>
              <a:cxnLst/>
              <a:rect l="l" t="t" r="r" b="b"/>
              <a:pathLst>
                <a:path w="50123" h="38622" extrusionOk="0">
                  <a:moveTo>
                    <a:pt x="8411" y="694"/>
                  </a:moveTo>
                  <a:cubicBezTo>
                    <a:pt x="12531" y="694"/>
                    <a:pt x="16400" y="3763"/>
                    <a:pt x="19364" y="6391"/>
                  </a:cubicBezTo>
                  <a:cubicBezTo>
                    <a:pt x="23401" y="10071"/>
                    <a:pt x="29099" y="11206"/>
                    <a:pt x="34607" y="12341"/>
                  </a:cubicBezTo>
                  <a:cubicBezTo>
                    <a:pt x="36184" y="12699"/>
                    <a:pt x="37676" y="13035"/>
                    <a:pt x="39085" y="13393"/>
                  </a:cubicBezTo>
                  <a:cubicBezTo>
                    <a:pt x="41629" y="14002"/>
                    <a:pt x="44783" y="14801"/>
                    <a:pt x="46696" y="16904"/>
                  </a:cubicBezTo>
                  <a:cubicBezTo>
                    <a:pt x="47747" y="18123"/>
                    <a:pt x="48462" y="19616"/>
                    <a:pt x="48714" y="21361"/>
                  </a:cubicBezTo>
                  <a:cubicBezTo>
                    <a:pt x="49324" y="25650"/>
                    <a:pt x="47053" y="30380"/>
                    <a:pt x="42933" y="33450"/>
                  </a:cubicBezTo>
                  <a:cubicBezTo>
                    <a:pt x="39611" y="35826"/>
                    <a:pt x="35217" y="37213"/>
                    <a:pt x="29540" y="37739"/>
                  </a:cubicBezTo>
                  <a:cubicBezTo>
                    <a:pt x="28573" y="37844"/>
                    <a:pt x="27606" y="37928"/>
                    <a:pt x="26723" y="37928"/>
                  </a:cubicBezTo>
                  <a:cubicBezTo>
                    <a:pt x="23044" y="37928"/>
                    <a:pt x="20331" y="37129"/>
                    <a:pt x="18313" y="35384"/>
                  </a:cubicBezTo>
                  <a:cubicBezTo>
                    <a:pt x="15601" y="33113"/>
                    <a:pt x="14718" y="29434"/>
                    <a:pt x="13772" y="25839"/>
                  </a:cubicBezTo>
                  <a:cubicBezTo>
                    <a:pt x="13583" y="24956"/>
                    <a:pt x="13330" y="24073"/>
                    <a:pt x="13057" y="23211"/>
                  </a:cubicBezTo>
                  <a:cubicBezTo>
                    <a:pt x="12006" y="19616"/>
                    <a:pt x="9819" y="14612"/>
                    <a:pt x="5530" y="11458"/>
                  </a:cubicBezTo>
                  <a:cubicBezTo>
                    <a:pt x="5173" y="11206"/>
                    <a:pt x="4921" y="11038"/>
                    <a:pt x="4563" y="10764"/>
                  </a:cubicBezTo>
                  <a:cubicBezTo>
                    <a:pt x="2818" y="9629"/>
                    <a:pt x="1052" y="8410"/>
                    <a:pt x="884" y="6476"/>
                  </a:cubicBezTo>
                  <a:cubicBezTo>
                    <a:pt x="716" y="5151"/>
                    <a:pt x="1578" y="3574"/>
                    <a:pt x="3154" y="2523"/>
                  </a:cubicBezTo>
                  <a:cubicBezTo>
                    <a:pt x="4921" y="1304"/>
                    <a:pt x="6666" y="694"/>
                    <a:pt x="8411" y="694"/>
                  </a:cubicBezTo>
                  <a:close/>
                  <a:moveTo>
                    <a:pt x="8411" y="0"/>
                  </a:moveTo>
                  <a:cubicBezTo>
                    <a:pt x="6497" y="0"/>
                    <a:pt x="4563" y="694"/>
                    <a:pt x="2818" y="1913"/>
                  </a:cubicBezTo>
                  <a:cubicBezTo>
                    <a:pt x="968" y="3238"/>
                    <a:pt x="1" y="4899"/>
                    <a:pt x="190" y="6560"/>
                  </a:cubicBezTo>
                  <a:cubicBezTo>
                    <a:pt x="358" y="8746"/>
                    <a:pt x="2292" y="10071"/>
                    <a:pt x="4122" y="11374"/>
                  </a:cubicBezTo>
                  <a:cubicBezTo>
                    <a:pt x="4479" y="11563"/>
                    <a:pt x="4836" y="11816"/>
                    <a:pt x="5089" y="12089"/>
                  </a:cubicBezTo>
                  <a:cubicBezTo>
                    <a:pt x="9294" y="15053"/>
                    <a:pt x="11396" y="19868"/>
                    <a:pt x="12447" y="23379"/>
                  </a:cubicBezTo>
                  <a:cubicBezTo>
                    <a:pt x="12615" y="24262"/>
                    <a:pt x="12889" y="25124"/>
                    <a:pt x="13057" y="26007"/>
                  </a:cubicBezTo>
                  <a:cubicBezTo>
                    <a:pt x="14024" y="29686"/>
                    <a:pt x="14991" y="33450"/>
                    <a:pt x="17872" y="35994"/>
                  </a:cubicBezTo>
                  <a:cubicBezTo>
                    <a:pt x="19974" y="37739"/>
                    <a:pt x="22875" y="38622"/>
                    <a:pt x="26723" y="38622"/>
                  </a:cubicBezTo>
                  <a:cubicBezTo>
                    <a:pt x="27606" y="38622"/>
                    <a:pt x="28573" y="38538"/>
                    <a:pt x="29624" y="38454"/>
                  </a:cubicBezTo>
                  <a:cubicBezTo>
                    <a:pt x="35490" y="37928"/>
                    <a:pt x="39947" y="36519"/>
                    <a:pt x="43374" y="33975"/>
                  </a:cubicBezTo>
                  <a:cubicBezTo>
                    <a:pt x="47747" y="30822"/>
                    <a:pt x="50123" y="25839"/>
                    <a:pt x="49408" y="21277"/>
                  </a:cubicBezTo>
                  <a:cubicBezTo>
                    <a:pt x="49072" y="19342"/>
                    <a:pt x="48357" y="17682"/>
                    <a:pt x="47221" y="16462"/>
                  </a:cubicBezTo>
                  <a:cubicBezTo>
                    <a:pt x="45119" y="14191"/>
                    <a:pt x="41881" y="13308"/>
                    <a:pt x="39253" y="12699"/>
                  </a:cubicBezTo>
                  <a:cubicBezTo>
                    <a:pt x="37845" y="12341"/>
                    <a:pt x="36373" y="11984"/>
                    <a:pt x="34796" y="11732"/>
                  </a:cubicBezTo>
                  <a:cubicBezTo>
                    <a:pt x="29351" y="10596"/>
                    <a:pt x="23758" y="9461"/>
                    <a:pt x="19806" y="5866"/>
                  </a:cubicBezTo>
                  <a:cubicBezTo>
                    <a:pt x="16736" y="3154"/>
                    <a:pt x="12805" y="0"/>
                    <a:pt x="84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6742335" y="2364515"/>
              <a:ext cx="729415" cy="406085"/>
            </a:xfrm>
            <a:custGeom>
              <a:avLst/>
              <a:gdLst/>
              <a:ahLst/>
              <a:cxnLst/>
              <a:rect l="l" t="t" r="r" b="b"/>
              <a:pathLst>
                <a:path w="24705" h="15685" extrusionOk="0">
                  <a:moveTo>
                    <a:pt x="4563" y="694"/>
                  </a:moveTo>
                  <a:cubicBezTo>
                    <a:pt x="6476" y="968"/>
                    <a:pt x="8411" y="1304"/>
                    <a:pt x="10345" y="1577"/>
                  </a:cubicBezTo>
                  <a:cubicBezTo>
                    <a:pt x="12006" y="1914"/>
                    <a:pt x="13667" y="2187"/>
                    <a:pt x="15412" y="2439"/>
                  </a:cubicBezTo>
                  <a:cubicBezTo>
                    <a:pt x="15937" y="2544"/>
                    <a:pt x="16463" y="2544"/>
                    <a:pt x="16988" y="2544"/>
                  </a:cubicBezTo>
                  <a:cubicBezTo>
                    <a:pt x="18565" y="2628"/>
                    <a:pt x="20331" y="2713"/>
                    <a:pt x="21551" y="3596"/>
                  </a:cubicBezTo>
                  <a:cubicBezTo>
                    <a:pt x="23212" y="4647"/>
                    <a:pt x="23905" y="5950"/>
                    <a:pt x="23653" y="7527"/>
                  </a:cubicBezTo>
                  <a:cubicBezTo>
                    <a:pt x="23128" y="10681"/>
                    <a:pt x="18649" y="13666"/>
                    <a:pt x="15853" y="14360"/>
                  </a:cubicBezTo>
                  <a:cubicBezTo>
                    <a:pt x="14634" y="14633"/>
                    <a:pt x="13141" y="14970"/>
                    <a:pt x="11564" y="14970"/>
                  </a:cubicBezTo>
                  <a:cubicBezTo>
                    <a:pt x="11039" y="14970"/>
                    <a:pt x="10429" y="14886"/>
                    <a:pt x="9903" y="14802"/>
                  </a:cubicBezTo>
                  <a:cubicBezTo>
                    <a:pt x="7717" y="14444"/>
                    <a:pt x="5425" y="13141"/>
                    <a:pt x="3680" y="11122"/>
                  </a:cubicBezTo>
                  <a:cubicBezTo>
                    <a:pt x="2019" y="9188"/>
                    <a:pt x="968" y="6917"/>
                    <a:pt x="779" y="4815"/>
                  </a:cubicBezTo>
                  <a:cubicBezTo>
                    <a:pt x="695" y="3154"/>
                    <a:pt x="1220" y="1220"/>
                    <a:pt x="2797" y="778"/>
                  </a:cubicBezTo>
                  <a:cubicBezTo>
                    <a:pt x="3070" y="694"/>
                    <a:pt x="3323" y="694"/>
                    <a:pt x="3680" y="694"/>
                  </a:cubicBezTo>
                  <a:close/>
                  <a:moveTo>
                    <a:pt x="3680" y="0"/>
                  </a:moveTo>
                  <a:cubicBezTo>
                    <a:pt x="3239" y="0"/>
                    <a:pt x="2881" y="0"/>
                    <a:pt x="2545" y="84"/>
                  </a:cubicBezTo>
                  <a:cubicBezTo>
                    <a:pt x="695" y="694"/>
                    <a:pt x="1" y="2965"/>
                    <a:pt x="85" y="4815"/>
                  </a:cubicBezTo>
                  <a:cubicBezTo>
                    <a:pt x="253" y="7170"/>
                    <a:pt x="1409" y="9545"/>
                    <a:pt x="3154" y="11564"/>
                  </a:cubicBezTo>
                  <a:cubicBezTo>
                    <a:pt x="5089" y="13750"/>
                    <a:pt x="7443" y="15159"/>
                    <a:pt x="9819" y="15495"/>
                  </a:cubicBezTo>
                  <a:cubicBezTo>
                    <a:pt x="10345" y="15579"/>
                    <a:pt x="10955" y="15685"/>
                    <a:pt x="11564" y="15685"/>
                  </a:cubicBezTo>
                  <a:cubicBezTo>
                    <a:pt x="13225" y="15685"/>
                    <a:pt x="14802" y="15327"/>
                    <a:pt x="16021" y="15054"/>
                  </a:cubicBezTo>
                  <a:cubicBezTo>
                    <a:pt x="19007" y="14276"/>
                    <a:pt x="23737" y="11038"/>
                    <a:pt x="24347" y="7611"/>
                  </a:cubicBezTo>
                  <a:cubicBezTo>
                    <a:pt x="24704" y="5782"/>
                    <a:pt x="23821" y="4289"/>
                    <a:pt x="21908" y="2965"/>
                  </a:cubicBezTo>
                  <a:cubicBezTo>
                    <a:pt x="20584" y="2103"/>
                    <a:pt x="18755" y="1914"/>
                    <a:pt x="17073" y="1830"/>
                  </a:cubicBezTo>
                  <a:cubicBezTo>
                    <a:pt x="16463" y="1830"/>
                    <a:pt x="15937" y="1830"/>
                    <a:pt x="15496" y="1745"/>
                  </a:cubicBezTo>
                  <a:cubicBezTo>
                    <a:pt x="13751" y="1493"/>
                    <a:pt x="12090" y="1220"/>
                    <a:pt x="10429" y="968"/>
                  </a:cubicBezTo>
                  <a:cubicBezTo>
                    <a:pt x="8579" y="610"/>
                    <a:pt x="6560" y="253"/>
                    <a:pt x="4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7094308" y="-92075"/>
              <a:ext cx="2206167" cy="519302"/>
            </a:xfrm>
            <a:custGeom>
              <a:avLst/>
              <a:gdLst/>
              <a:ahLst/>
              <a:cxnLst/>
              <a:rect l="l" t="t" r="r" b="b"/>
              <a:pathLst>
                <a:path w="74722" h="20058" extrusionOk="0">
                  <a:moveTo>
                    <a:pt x="2797" y="0"/>
                  </a:moveTo>
                  <a:lnTo>
                    <a:pt x="2797" y="190"/>
                  </a:lnTo>
                  <a:cubicBezTo>
                    <a:pt x="2965" y="5088"/>
                    <a:pt x="2355" y="9903"/>
                    <a:pt x="863" y="14633"/>
                  </a:cubicBezTo>
                  <a:cubicBezTo>
                    <a:pt x="421" y="16210"/>
                    <a:pt x="1" y="17955"/>
                    <a:pt x="1052" y="19196"/>
                  </a:cubicBezTo>
                  <a:cubicBezTo>
                    <a:pt x="1662" y="19721"/>
                    <a:pt x="2439" y="20058"/>
                    <a:pt x="3680" y="20058"/>
                  </a:cubicBezTo>
                  <a:cubicBezTo>
                    <a:pt x="3932" y="20058"/>
                    <a:pt x="4205" y="19974"/>
                    <a:pt x="4542" y="19974"/>
                  </a:cubicBezTo>
                  <a:cubicBezTo>
                    <a:pt x="6728" y="19805"/>
                    <a:pt x="9020" y="19280"/>
                    <a:pt x="11122" y="18754"/>
                  </a:cubicBezTo>
                  <a:cubicBezTo>
                    <a:pt x="11984" y="18481"/>
                    <a:pt x="12952" y="18313"/>
                    <a:pt x="13919" y="18144"/>
                  </a:cubicBezTo>
                  <a:cubicBezTo>
                    <a:pt x="18481" y="17093"/>
                    <a:pt x="23211" y="16652"/>
                    <a:pt x="28552" y="16652"/>
                  </a:cubicBezTo>
                  <a:cubicBezTo>
                    <a:pt x="36877" y="16652"/>
                    <a:pt x="45203" y="17787"/>
                    <a:pt x="52982" y="19006"/>
                  </a:cubicBezTo>
                  <a:cubicBezTo>
                    <a:pt x="56241" y="19448"/>
                    <a:pt x="59920" y="20058"/>
                    <a:pt x="63599" y="20058"/>
                  </a:cubicBezTo>
                  <a:cubicBezTo>
                    <a:pt x="67972" y="20058"/>
                    <a:pt x="71567" y="19196"/>
                    <a:pt x="74532" y="17535"/>
                  </a:cubicBezTo>
                  <a:lnTo>
                    <a:pt x="74721" y="17430"/>
                  </a:lnTo>
                  <a:lnTo>
                    <a:pt x="74364" y="16820"/>
                  </a:lnTo>
                  <a:lnTo>
                    <a:pt x="74280" y="16904"/>
                  </a:lnTo>
                  <a:cubicBezTo>
                    <a:pt x="71378" y="18586"/>
                    <a:pt x="67888" y="19364"/>
                    <a:pt x="63599" y="19364"/>
                  </a:cubicBezTo>
                  <a:cubicBezTo>
                    <a:pt x="60004" y="19364"/>
                    <a:pt x="56325" y="18754"/>
                    <a:pt x="53171" y="18313"/>
                  </a:cubicBezTo>
                  <a:cubicBezTo>
                    <a:pt x="45287" y="17093"/>
                    <a:pt x="36961" y="15958"/>
                    <a:pt x="28552" y="15958"/>
                  </a:cubicBezTo>
                  <a:cubicBezTo>
                    <a:pt x="23211" y="15958"/>
                    <a:pt x="18292" y="16483"/>
                    <a:pt x="13751" y="17430"/>
                  </a:cubicBezTo>
                  <a:cubicBezTo>
                    <a:pt x="12783" y="17619"/>
                    <a:pt x="11900" y="17787"/>
                    <a:pt x="10933" y="18060"/>
                  </a:cubicBezTo>
                  <a:cubicBezTo>
                    <a:pt x="8831" y="18586"/>
                    <a:pt x="6644" y="19112"/>
                    <a:pt x="4458" y="19280"/>
                  </a:cubicBezTo>
                  <a:cubicBezTo>
                    <a:pt x="4100" y="19280"/>
                    <a:pt x="3848" y="19364"/>
                    <a:pt x="3575" y="19364"/>
                  </a:cubicBezTo>
                  <a:cubicBezTo>
                    <a:pt x="2713" y="19364"/>
                    <a:pt x="1998" y="19112"/>
                    <a:pt x="1577" y="18670"/>
                  </a:cubicBezTo>
                  <a:cubicBezTo>
                    <a:pt x="694" y="17787"/>
                    <a:pt x="1136" y="16210"/>
                    <a:pt x="1577" y="14802"/>
                  </a:cubicBezTo>
                  <a:cubicBezTo>
                    <a:pt x="3049" y="10071"/>
                    <a:pt x="3680" y="5088"/>
                    <a:pt x="3491" y="190"/>
                  </a:cubicBezTo>
                  <a:lnTo>
                    <a:pt x="3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7327087" y="-37653"/>
              <a:ext cx="1952282" cy="281450"/>
            </a:xfrm>
            <a:custGeom>
              <a:avLst/>
              <a:gdLst/>
              <a:ahLst/>
              <a:cxnLst/>
              <a:rect l="l" t="t" r="r" b="b"/>
              <a:pathLst>
                <a:path w="66123" h="10871" extrusionOk="0">
                  <a:moveTo>
                    <a:pt x="2187" y="1"/>
                  </a:moveTo>
                  <a:lnTo>
                    <a:pt x="1472" y="85"/>
                  </a:lnTo>
                  <a:lnTo>
                    <a:pt x="1578" y="274"/>
                  </a:lnTo>
                  <a:cubicBezTo>
                    <a:pt x="1914" y="2629"/>
                    <a:pt x="1578" y="5173"/>
                    <a:pt x="526" y="7359"/>
                  </a:cubicBezTo>
                  <a:lnTo>
                    <a:pt x="421" y="7443"/>
                  </a:lnTo>
                  <a:cubicBezTo>
                    <a:pt x="253" y="7885"/>
                    <a:pt x="85" y="8242"/>
                    <a:pt x="85" y="8768"/>
                  </a:cubicBezTo>
                  <a:cubicBezTo>
                    <a:pt x="1" y="9819"/>
                    <a:pt x="947" y="10597"/>
                    <a:pt x="1998" y="10870"/>
                  </a:cubicBezTo>
                  <a:lnTo>
                    <a:pt x="2629" y="10870"/>
                  </a:lnTo>
                  <a:cubicBezTo>
                    <a:pt x="3323" y="10870"/>
                    <a:pt x="4016" y="10786"/>
                    <a:pt x="4626" y="10597"/>
                  </a:cubicBezTo>
                  <a:lnTo>
                    <a:pt x="4731" y="10597"/>
                  </a:lnTo>
                  <a:cubicBezTo>
                    <a:pt x="11459" y="8852"/>
                    <a:pt x="18481" y="7969"/>
                    <a:pt x="25398" y="7969"/>
                  </a:cubicBezTo>
                  <a:cubicBezTo>
                    <a:pt x="26975" y="7969"/>
                    <a:pt x="28636" y="7969"/>
                    <a:pt x="30213" y="8074"/>
                  </a:cubicBezTo>
                  <a:cubicBezTo>
                    <a:pt x="32757" y="8242"/>
                    <a:pt x="35385" y="8495"/>
                    <a:pt x="37929" y="8768"/>
                  </a:cubicBezTo>
                  <a:cubicBezTo>
                    <a:pt x="41335" y="9125"/>
                    <a:pt x="44846" y="9462"/>
                    <a:pt x="48252" y="9546"/>
                  </a:cubicBezTo>
                  <a:cubicBezTo>
                    <a:pt x="48733" y="9558"/>
                    <a:pt x="49209" y="9565"/>
                    <a:pt x="49678" y="9565"/>
                  </a:cubicBezTo>
                  <a:cubicBezTo>
                    <a:pt x="56287" y="9565"/>
                    <a:pt x="61615" y="8321"/>
                    <a:pt x="65954" y="5867"/>
                  </a:cubicBezTo>
                  <a:lnTo>
                    <a:pt x="66122" y="5783"/>
                  </a:lnTo>
                  <a:lnTo>
                    <a:pt x="65786" y="5173"/>
                  </a:lnTo>
                  <a:lnTo>
                    <a:pt x="65597" y="5257"/>
                  </a:lnTo>
                  <a:cubicBezTo>
                    <a:pt x="61331" y="7646"/>
                    <a:pt x="56045" y="8867"/>
                    <a:pt x="49530" y="8867"/>
                  </a:cubicBezTo>
                  <a:cubicBezTo>
                    <a:pt x="49109" y="8867"/>
                    <a:pt x="48683" y="8862"/>
                    <a:pt x="48252" y="8852"/>
                  </a:cubicBezTo>
                  <a:cubicBezTo>
                    <a:pt x="44846" y="8768"/>
                    <a:pt x="41335" y="8411"/>
                    <a:pt x="38013" y="8074"/>
                  </a:cubicBezTo>
                  <a:cubicBezTo>
                    <a:pt x="35469" y="7801"/>
                    <a:pt x="32841" y="7549"/>
                    <a:pt x="30213" y="7359"/>
                  </a:cubicBezTo>
                  <a:cubicBezTo>
                    <a:pt x="28636" y="7275"/>
                    <a:pt x="27059" y="7275"/>
                    <a:pt x="25398" y="7275"/>
                  </a:cubicBezTo>
                  <a:cubicBezTo>
                    <a:pt x="18397" y="7275"/>
                    <a:pt x="11375" y="8158"/>
                    <a:pt x="4542" y="9903"/>
                  </a:cubicBezTo>
                  <a:lnTo>
                    <a:pt x="4458" y="9903"/>
                  </a:lnTo>
                  <a:cubicBezTo>
                    <a:pt x="3848" y="10071"/>
                    <a:pt x="3238" y="10177"/>
                    <a:pt x="2629" y="10177"/>
                  </a:cubicBezTo>
                  <a:lnTo>
                    <a:pt x="2103" y="10177"/>
                  </a:lnTo>
                  <a:cubicBezTo>
                    <a:pt x="1388" y="9987"/>
                    <a:pt x="695" y="9462"/>
                    <a:pt x="779" y="8768"/>
                  </a:cubicBezTo>
                  <a:cubicBezTo>
                    <a:pt x="779" y="8411"/>
                    <a:pt x="947" y="8158"/>
                    <a:pt x="1052" y="7801"/>
                  </a:cubicBezTo>
                  <a:lnTo>
                    <a:pt x="1136" y="7717"/>
                  </a:lnTo>
                  <a:cubicBezTo>
                    <a:pt x="2271" y="5341"/>
                    <a:pt x="2629" y="2713"/>
                    <a:pt x="2271" y="190"/>
                  </a:cubicBezTo>
                  <a:lnTo>
                    <a:pt x="21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8327734" y="672168"/>
              <a:ext cx="908189" cy="582991"/>
            </a:xfrm>
            <a:custGeom>
              <a:avLst/>
              <a:gdLst/>
              <a:ahLst/>
              <a:cxnLst/>
              <a:rect l="l" t="t" r="r" b="b"/>
              <a:pathLst>
                <a:path w="30760" h="22518" extrusionOk="0">
                  <a:moveTo>
                    <a:pt x="28909" y="1"/>
                  </a:moveTo>
                  <a:lnTo>
                    <a:pt x="28741" y="106"/>
                  </a:lnTo>
                  <a:cubicBezTo>
                    <a:pt x="26450" y="1241"/>
                    <a:pt x="23737" y="1767"/>
                    <a:pt x="20500" y="1767"/>
                  </a:cubicBezTo>
                  <a:cubicBezTo>
                    <a:pt x="19448" y="1767"/>
                    <a:pt x="18229" y="1683"/>
                    <a:pt x="16989" y="1577"/>
                  </a:cubicBezTo>
                  <a:cubicBezTo>
                    <a:pt x="15412" y="1409"/>
                    <a:pt x="13940" y="1157"/>
                    <a:pt x="12447" y="968"/>
                  </a:cubicBezTo>
                  <a:cubicBezTo>
                    <a:pt x="9903" y="631"/>
                    <a:pt x="7359" y="274"/>
                    <a:pt x="4816" y="190"/>
                  </a:cubicBezTo>
                  <a:lnTo>
                    <a:pt x="4563" y="190"/>
                  </a:lnTo>
                  <a:cubicBezTo>
                    <a:pt x="3428" y="190"/>
                    <a:pt x="2103" y="358"/>
                    <a:pt x="1220" y="1325"/>
                  </a:cubicBezTo>
                  <a:cubicBezTo>
                    <a:pt x="1" y="2545"/>
                    <a:pt x="442" y="4395"/>
                    <a:pt x="695" y="5173"/>
                  </a:cubicBezTo>
                  <a:cubicBezTo>
                    <a:pt x="800" y="5614"/>
                    <a:pt x="968" y="6056"/>
                    <a:pt x="1136" y="6497"/>
                  </a:cubicBezTo>
                  <a:cubicBezTo>
                    <a:pt x="1410" y="7191"/>
                    <a:pt x="1746" y="7885"/>
                    <a:pt x="1851" y="8600"/>
                  </a:cubicBezTo>
                  <a:cubicBezTo>
                    <a:pt x="1935" y="9462"/>
                    <a:pt x="1851" y="10345"/>
                    <a:pt x="1746" y="11144"/>
                  </a:cubicBezTo>
                  <a:cubicBezTo>
                    <a:pt x="1746" y="11564"/>
                    <a:pt x="1662" y="12006"/>
                    <a:pt x="1662" y="12447"/>
                  </a:cubicBezTo>
                  <a:cubicBezTo>
                    <a:pt x="1578" y="13498"/>
                    <a:pt x="1746" y="15348"/>
                    <a:pt x="2986" y="16294"/>
                  </a:cubicBezTo>
                  <a:cubicBezTo>
                    <a:pt x="3680" y="16820"/>
                    <a:pt x="4479" y="17093"/>
                    <a:pt x="5425" y="17093"/>
                  </a:cubicBezTo>
                  <a:cubicBezTo>
                    <a:pt x="5951" y="17093"/>
                    <a:pt x="6582" y="17009"/>
                    <a:pt x="7107" y="16925"/>
                  </a:cubicBezTo>
                  <a:cubicBezTo>
                    <a:pt x="7801" y="16820"/>
                    <a:pt x="8579" y="16820"/>
                    <a:pt x="9210" y="16820"/>
                  </a:cubicBezTo>
                  <a:cubicBezTo>
                    <a:pt x="10871" y="17009"/>
                    <a:pt x="12258" y="18061"/>
                    <a:pt x="13667" y="19112"/>
                  </a:cubicBezTo>
                  <a:cubicBezTo>
                    <a:pt x="14192" y="19448"/>
                    <a:pt x="14634" y="19806"/>
                    <a:pt x="15159" y="20163"/>
                  </a:cubicBezTo>
                  <a:cubicBezTo>
                    <a:pt x="17430" y="21740"/>
                    <a:pt x="20331" y="22518"/>
                    <a:pt x="23212" y="22518"/>
                  </a:cubicBezTo>
                  <a:cubicBezTo>
                    <a:pt x="25840" y="22518"/>
                    <a:pt x="28384" y="21908"/>
                    <a:pt x="30570" y="20604"/>
                  </a:cubicBezTo>
                  <a:lnTo>
                    <a:pt x="30760" y="20499"/>
                  </a:lnTo>
                  <a:lnTo>
                    <a:pt x="30402" y="19890"/>
                  </a:lnTo>
                  <a:lnTo>
                    <a:pt x="30234" y="19974"/>
                  </a:lnTo>
                  <a:cubicBezTo>
                    <a:pt x="28216" y="21214"/>
                    <a:pt x="25756" y="21824"/>
                    <a:pt x="23212" y="21824"/>
                  </a:cubicBezTo>
                  <a:cubicBezTo>
                    <a:pt x="20500" y="21824"/>
                    <a:pt x="17703" y="21025"/>
                    <a:pt x="15517" y="19553"/>
                  </a:cubicBezTo>
                  <a:cubicBezTo>
                    <a:pt x="15075" y="19280"/>
                    <a:pt x="14550" y="18923"/>
                    <a:pt x="14108" y="18586"/>
                  </a:cubicBezTo>
                  <a:cubicBezTo>
                    <a:pt x="12616" y="17451"/>
                    <a:pt x="11123" y="16400"/>
                    <a:pt x="9294" y="16126"/>
                  </a:cubicBezTo>
                  <a:lnTo>
                    <a:pt x="8684" y="16126"/>
                  </a:lnTo>
                  <a:cubicBezTo>
                    <a:pt x="8053" y="16126"/>
                    <a:pt x="7528" y="16210"/>
                    <a:pt x="7002" y="16210"/>
                  </a:cubicBezTo>
                  <a:cubicBezTo>
                    <a:pt x="6476" y="16294"/>
                    <a:pt x="5951" y="16400"/>
                    <a:pt x="5425" y="16400"/>
                  </a:cubicBezTo>
                  <a:cubicBezTo>
                    <a:pt x="4563" y="16400"/>
                    <a:pt x="3954" y="16210"/>
                    <a:pt x="3428" y="15769"/>
                  </a:cubicBezTo>
                  <a:cubicBezTo>
                    <a:pt x="2377" y="14991"/>
                    <a:pt x="2272" y="13330"/>
                    <a:pt x="2377" y="12447"/>
                  </a:cubicBezTo>
                  <a:cubicBezTo>
                    <a:pt x="2377" y="12090"/>
                    <a:pt x="2461" y="11669"/>
                    <a:pt x="2461" y="11228"/>
                  </a:cubicBezTo>
                  <a:cubicBezTo>
                    <a:pt x="2545" y="10345"/>
                    <a:pt x="2629" y="9377"/>
                    <a:pt x="2545" y="8515"/>
                  </a:cubicBezTo>
                  <a:cubicBezTo>
                    <a:pt x="2377" y="7717"/>
                    <a:pt x="2103" y="6939"/>
                    <a:pt x="1851" y="6224"/>
                  </a:cubicBezTo>
                  <a:cubicBezTo>
                    <a:pt x="1662" y="5782"/>
                    <a:pt x="1494" y="5362"/>
                    <a:pt x="1325" y="4920"/>
                  </a:cubicBezTo>
                  <a:cubicBezTo>
                    <a:pt x="1136" y="4311"/>
                    <a:pt x="800" y="2734"/>
                    <a:pt x="1662" y="1767"/>
                  </a:cubicBezTo>
                  <a:cubicBezTo>
                    <a:pt x="2377" y="968"/>
                    <a:pt x="3596" y="884"/>
                    <a:pt x="4479" y="884"/>
                  </a:cubicBezTo>
                  <a:lnTo>
                    <a:pt x="4816" y="884"/>
                  </a:lnTo>
                  <a:cubicBezTo>
                    <a:pt x="7275" y="968"/>
                    <a:pt x="9819" y="1325"/>
                    <a:pt x="12363" y="1683"/>
                  </a:cubicBezTo>
                  <a:cubicBezTo>
                    <a:pt x="13835" y="1851"/>
                    <a:pt x="15328" y="2103"/>
                    <a:pt x="16905" y="2208"/>
                  </a:cubicBezTo>
                  <a:cubicBezTo>
                    <a:pt x="18145" y="2376"/>
                    <a:pt x="19364" y="2460"/>
                    <a:pt x="20500" y="2460"/>
                  </a:cubicBezTo>
                  <a:cubicBezTo>
                    <a:pt x="23822" y="2460"/>
                    <a:pt x="26639" y="1851"/>
                    <a:pt x="29078" y="715"/>
                  </a:cubicBezTo>
                  <a:lnTo>
                    <a:pt x="29183" y="715"/>
                  </a:lnTo>
                  <a:lnTo>
                    <a:pt x="28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8576043" y="799550"/>
              <a:ext cx="659884" cy="253670"/>
            </a:xfrm>
            <a:custGeom>
              <a:avLst/>
              <a:gdLst/>
              <a:ahLst/>
              <a:cxnLst/>
              <a:rect l="l" t="t" r="r" b="b"/>
              <a:pathLst>
                <a:path w="22350" h="9798" extrusionOk="0">
                  <a:moveTo>
                    <a:pt x="19890" y="0"/>
                  </a:moveTo>
                  <a:lnTo>
                    <a:pt x="19722" y="84"/>
                  </a:lnTo>
                  <a:cubicBezTo>
                    <a:pt x="17430" y="967"/>
                    <a:pt x="14991" y="1388"/>
                    <a:pt x="11732" y="1388"/>
                  </a:cubicBezTo>
                  <a:cubicBezTo>
                    <a:pt x="9735" y="1388"/>
                    <a:pt x="7801" y="1220"/>
                    <a:pt x="5951" y="1052"/>
                  </a:cubicBezTo>
                  <a:lnTo>
                    <a:pt x="4731" y="1052"/>
                  </a:lnTo>
                  <a:cubicBezTo>
                    <a:pt x="2713" y="1052"/>
                    <a:pt x="1409" y="1577"/>
                    <a:pt x="800" y="2712"/>
                  </a:cubicBezTo>
                  <a:cubicBezTo>
                    <a:pt x="1" y="4121"/>
                    <a:pt x="610" y="5782"/>
                    <a:pt x="1578" y="6749"/>
                  </a:cubicBezTo>
                  <a:cubicBezTo>
                    <a:pt x="2629" y="7695"/>
                    <a:pt x="4037" y="8221"/>
                    <a:pt x="5341" y="8578"/>
                  </a:cubicBezTo>
                  <a:cubicBezTo>
                    <a:pt x="8326" y="9377"/>
                    <a:pt x="11207" y="9798"/>
                    <a:pt x="14024" y="9798"/>
                  </a:cubicBezTo>
                  <a:cubicBezTo>
                    <a:pt x="16904" y="9798"/>
                    <a:pt x="19722" y="9377"/>
                    <a:pt x="22160" y="8494"/>
                  </a:cubicBezTo>
                  <a:lnTo>
                    <a:pt x="22350" y="8494"/>
                  </a:lnTo>
                  <a:lnTo>
                    <a:pt x="22160" y="7800"/>
                  </a:lnTo>
                  <a:lnTo>
                    <a:pt x="21992" y="7884"/>
                  </a:lnTo>
                  <a:cubicBezTo>
                    <a:pt x="19585" y="8673"/>
                    <a:pt x="16936" y="9067"/>
                    <a:pt x="14155" y="9067"/>
                  </a:cubicBezTo>
                  <a:cubicBezTo>
                    <a:pt x="11375" y="9067"/>
                    <a:pt x="8463" y="8673"/>
                    <a:pt x="5530" y="7884"/>
                  </a:cubicBezTo>
                  <a:cubicBezTo>
                    <a:pt x="4290" y="7527"/>
                    <a:pt x="2986" y="7086"/>
                    <a:pt x="2103" y="6224"/>
                  </a:cubicBezTo>
                  <a:cubicBezTo>
                    <a:pt x="1325" y="5509"/>
                    <a:pt x="800" y="4121"/>
                    <a:pt x="1409" y="3070"/>
                  </a:cubicBezTo>
                  <a:cubicBezTo>
                    <a:pt x="1935" y="2187"/>
                    <a:pt x="2986" y="1745"/>
                    <a:pt x="4731" y="1745"/>
                  </a:cubicBezTo>
                  <a:lnTo>
                    <a:pt x="5866" y="1745"/>
                  </a:lnTo>
                  <a:cubicBezTo>
                    <a:pt x="7801" y="1914"/>
                    <a:pt x="9735" y="2103"/>
                    <a:pt x="11732" y="2103"/>
                  </a:cubicBezTo>
                  <a:cubicBezTo>
                    <a:pt x="15075" y="2103"/>
                    <a:pt x="17619" y="1661"/>
                    <a:pt x="19974" y="694"/>
                  </a:cubicBezTo>
                  <a:lnTo>
                    <a:pt x="20142" y="610"/>
                  </a:lnTo>
                  <a:lnTo>
                    <a:pt x="1989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6731794" y="647675"/>
              <a:ext cx="1456291" cy="1274280"/>
            </a:xfrm>
            <a:custGeom>
              <a:avLst/>
              <a:gdLst/>
              <a:ahLst/>
              <a:cxnLst/>
              <a:rect l="l" t="t" r="r" b="b"/>
              <a:pathLst>
                <a:path w="49324" h="49219" extrusionOk="0">
                  <a:moveTo>
                    <a:pt x="33639" y="694"/>
                  </a:moveTo>
                  <a:cubicBezTo>
                    <a:pt x="40136" y="694"/>
                    <a:pt x="44425" y="3154"/>
                    <a:pt x="46864" y="8053"/>
                  </a:cubicBezTo>
                  <a:cubicBezTo>
                    <a:pt x="48356" y="11038"/>
                    <a:pt x="48630" y="14718"/>
                    <a:pt x="47663" y="18481"/>
                  </a:cubicBezTo>
                  <a:cubicBezTo>
                    <a:pt x="46969" y="21445"/>
                    <a:pt x="45476" y="24515"/>
                    <a:pt x="43016" y="28110"/>
                  </a:cubicBezTo>
                  <a:cubicBezTo>
                    <a:pt x="40661" y="31621"/>
                    <a:pt x="37760" y="35111"/>
                    <a:pt x="33829" y="39148"/>
                  </a:cubicBezTo>
                  <a:cubicBezTo>
                    <a:pt x="30843" y="42302"/>
                    <a:pt x="28131" y="44761"/>
                    <a:pt x="24977" y="46506"/>
                  </a:cubicBezTo>
                  <a:cubicBezTo>
                    <a:pt x="22502" y="47808"/>
                    <a:pt x="19866" y="48509"/>
                    <a:pt x="17393" y="48509"/>
                  </a:cubicBezTo>
                  <a:cubicBezTo>
                    <a:pt x="16191" y="48509"/>
                    <a:pt x="15027" y="48343"/>
                    <a:pt x="13940" y="47999"/>
                  </a:cubicBezTo>
                  <a:cubicBezTo>
                    <a:pt x="10702" y="47032"/>
                    <a:pt x="7632" y="44404"/>
                    <a:pt x="5698" y="40725"/>
                  </a:cubicBezTo>
                  <a:cubicBezTo>
                    <a:pt x="3764" y="37319"/>
                    <a:pt x="2986" y="33366"/>
                    <a:pt x="2292" y="29687"/>
                  </a:cubicBezTo>
                  <a:cubicBezTo>
                    <a:pt x="1325" y="23905"/>
                    <a:pt x="799" y="17430"/>
                    <a:pt x="4037" y="12342"/>
                  </a:cubicBezTo>
                  <a:cubicBezTo>
                    <a:pt x="7023" y="7885"/>
                    <a:pt x="12363" y="5677"/>
                    <a:pt x="16126" y="4458"/>
                  </a:cubicBezTo>
                  <a:cubicBezTo>
                    <a:pt x="20688" y="2965"/>
                    <a:pt x="27416" y="694"/>
                    <a:pt x="33639" y="694"/>
                  </a:cubicBezTo>
                  <a:close/>
                  <a:moveTo>
                    <a:pt x="33639" y="0"/>
                  </a:moveTo>
                  <a:cubicBezTo>
                    <a:pt x="27332" y="0"/>
                    <a:pt x="20499" y="2271"/>
                    <a:pt x="15958" y="3764"/>
                  </a:cubicBezTo>
                  <a:cubicBezTo>
                    <a:pt x="12005" y="5067"/>
                    <a:pt x="6497" y="7254"/>
                    <a:pt x="3427" y="11984"/>
                  </a:cubicBezTo>
                  <a:cubicBezTo>
                    <a:pt x="0" y="17240"/>
                    <a:pt x="610" y="23905"/>
                    <a:pt x="1661" y="29771"/>
                  </a:cubicBezTo>
                  <a:cubicBezTo>
                    <a:pt x="2292" y="33534"/>
                    <a:pt x="3154" y="37487"/>
                    <a:pt x="5004" y="40998"/>
                  </a:cubicBezTo>
                  <a:cubicBezTo>
                    <a:pt x="7107" y="44846"/>
                    <a:pt x="10260" y="47642"/>
                    <a:pt x="13750" y="48693"/>
                  </a:cubicBezTo>
                  <a:cubicBezTo>
                    <a:pt x="14907" y="49050"/>
                    <a:pt x="16126" y="49219"/>
                    <a:pt x="17345" y="49219"/>
                  </a:cubicBezTo>
                  <a:cubicBezTo>
                    <a:pt x="19974" y="49219"/>
                    <a:pt x="22686" y="48441"/>
                    <a:pt x="25314" y="47116"/>
                  </a:cubicBezTo>
                  <a:cubicBezTo>
                    <a:pt x="28572" y="45371"/>
                    <a:pt x="31285" y="42827"/>
                    <a:pt x="34354" y="39674"/>
                  </a:cubicBezTo>
                  <a:cubicBezTo>
                    <a:pt x="38286" y="35553"/>
                    <a:pt x="41271" y="31958"/>
                    <a:pt x="43626" y="28468"/>
                  </a:cubicBezTo>
                  <a:cubicBezTo>
                    <a:pt x="46086" y="24872"/>
                    <a:pt x="47578" y="21719"/>
                    <a:pt x="48356" y="18649"/>
                  </a:cubicBezTo>
                  <a:cubicBezTo>
                    <a:pt x="49323" y="14718"/>
                    <a:pt x="49071" y="10849"/>
                    <a:pt x="47494" y="7780"/>
                  </a:cubicBezTo>
                  <a:cubicBezTo>
                    <a:pt x="44950" y="2629"/>
                    <a:pt x="40304" y="0"/>
                    <a:pt x="33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6904991" y="808249"/>
              <a:ext cx="1104944" cy="938979"/>
            </a:xfrm>
            <a:custGeom>
              <a:avLst/>
              <a:gdLst/>
              <a:ahLst/>
              <a:cxnLst/>
              <a:rect l="l" t="t" r="r" b="b"/>
              <a:pathLst>
                <a:path w="37424" h="36268" extrusionOk="0">
                  <a:moveTo>
                    <a:pt x="24451" y="716"/>
                  </a:moveTo>
                  <a:cubicBezTo>
                    <a:pt x="28740" y="716"/>
                    <a:pt x="32167" y="2208"/>
                    <a:pt x="34438" y="5089"/>
                  </a:cubicBezTo>
                  <a:cubicBezTo>
                    <a:pt x="36183" y="7359"/>
                    <a:pt x="36709" y="9903"/>
                    <a:pt x="35847" y="12720"/>
                  </a:cubicBezTo>
                  <a:cubicBezTo>
                    <a:pt x="34964" y="15517"/>
                    <a:pt x="33219" y="18229"/>
                    <a:pt x="31642" y="20499"/>
                  </a:cubicBezTo>
                  <a:cubicBezTo>
                    <a:pt x="29623" y="23128"/>
                    <a:pt x="27437" y="25861"/>
                    <a:pt x="24893" y="28573"/>
                  </a:cubicBezTo>
                  <a:cubicBezTo>
                    <a:pt x="22959" y="30591"/>
                    <a:pt x="20856" y="32588"/>
                    <a:pt x="18396" y="33997"/>
                  </a:cubicBezTo>
                  <a:cubicBezTo>
                    <a:pt x="16483" y="35048"/>
                    <a:pt x="14549" y="35574"/>
                    <a:pt x="12615" y="35574"/>
                  </a:cubicBezTo>
                  <a:cubicBezTo>
                    <a:pt x="11837" y="35574"/>
                    <a:pt x="11038" y="35490"/>
                    <a:pt x="10344" y="35322"/>
                  </a:cubicBezTo>
                  <a:cubicBezTo>
                    <a:pt x="7884" y="34607"/>
                    <a:pt x="5614" y="32778"/>
                    <a:pt x="4121" y="30150"/>
                  </a:cubicBezTo>
                  <a:cubicBezTo>
                    <a:pt x="2733" y="27606"/>
                    <a:pt x="2103" y="24704"/>
                    <a:pt x="1682" y="22076"/>
                  </a:cubicBezTo>
                  <a:cubicBezTo>
                    <a:pt x="1682" y="21824"/>
                    <a:pt x="1577" y="21551"/>
                    <a:pt x="1577" y="21214"/>
                  </a:cubicBezTo>
                  <a:cubicBezTo>
                    <a:pt x="1051" y="17977"/>
                    <a:pt x="799" y="13141"/>
                    <a:pt x="3154" y="9462"/>
                  </a:cubicBezTo>
                  <a:cubicBezTo>
                    <a:pt x="4836" y="6939"/>
                    <a:pt x="7548" y="5089"/>
                    <a:pt x="11921" y="3512"/>
                  </a:cubicBezTo>
                  <a:cubicBezTo>
                    <a:pt x="15075" y="2292"/>
                    <a:pt x="19889" y="716"/>
                    <a:pt x="24451" y="716"/>
                  </a:cubicBezTo>
                  <a:close/>
                  <a:moveTo>
                    <a:pt x="24451" y="1"/>
                  </a:moveTo>
                  <a:cubicBezTo>
                    <a:pt x="19805" y="1"/>
                    <a:pt x="14906" y="1578"/>
                    <a:pt x="11669" y="2818"/>
                  </a:cubicBezTo>
                  <a:cubicBezTo>
                    <a:pt x="7191" y="4479"/>
                    <a:pt x="4310" y="6413"/>
                    <a:pt x="2544" y="9041"/>
                  </a:cubicBezTo>
                  <a:cubicBezTo>
                    <a:pt x="0" y="12973"/>
                    <a:pt x="358" y="17977"/>
                    <a:pt x="883" y="21382"/>
                  </a:cubicBezTo>
                  <a:cubicBezTo>
                    <a:pt x="883" y="21656"/>
                    <a:pt x="967" y="21908"/>
                    <a:pt x="967" y="22266"/>
                  </a:cubicBezTo>
                  <a:cubicBezTo>
                    <a:pt x="1409" y="24894"/>
                    <a:pt x="2019" y="27858"/>
                    <a:pt x="3511" y="30486"/>
                  </a:cubicBezTo>
                  <a:cubicBezTo>
                    <a:pt x="5088" y="33303"/>
                    <a:pt x="7548" y="35217"/>
                    <a:pt x="10176" y="35931"/>
                  </a:cubicBezTo>
                  <a:cubicBezTo>
                    <a:pt x="10954" y="36184"/>
                    <a:pt x="11753" y="36268"/>
                    <a:pt x="12615" y="36268"/>
                  </a:cubicBezTo>
                  <a:cubicBezTo>
                    <a:pt x="14633" y="36268"/>
                    <a:pt x="16736" y="35658"/>
                    <a:pt x="18754" y="34607"/>
                  </a:cubicBezTo>
                  <a:cubicBezTo>
                    <a:pt x="21298" y="33114"/>
                    <a:pt x="23400" y="31117"/>
                    <a:pt x="25335" y="29098"/>
                  </a:cubicBezTo>
                  <a:cubicBezTo>
                    <a:pt x="27963" y="26281"/>
                    <a:pt x="30233" y="23569"/>
                    <a:pt x="32167" y="20857"/>
                  </a:cubicBezTo>
                  <a:cubicBezTo>
                    <a:pt x="33828" y="18586"/>
                    <a:pt x="35573" y="15874"/>
                    <a:pt x="36456" y="12973"/>
                  </a:cubicBezTo>
                  <a:cubicBezTo>
                    <a:pt x="37423" y="9903"/>
                    <a:pt x="36898" y="7107"/>
                    <a:pt x="34964" y="4647"/>
                  </a:cubicBezTo>
                  <a:cubicBezTo>
                    <a:pt x="32504" y="1578"/>
                    <a:pt x="29014" y="1"/>
                    <a:pt x="24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7075677" y="953988"/>
              <a:ext cx="750526" cy="619056"/>
            </a:xfrm>
            <a:custGeom>
              <a:avLst/>
              <a:gdLst/>
              <a:ahLst/>
              <a:cxnLst/>
              <a:rect l="l" t="t" r="r" b="b"/>
              <a:pathLst>
                <a:path w="25420" h="23911" extrusionOk="0">
                  <a:moveTo>
                    <a:pt x="16925" y="679"/>
                  </a:moveTo>
                  <a:cubicBezTo>
                    <a:pt x="19196" y="679"/>
                    <a:pt x="20857" y="1310"/>
                    <a:pt x="22076" y="2613"/>
                  </a:cubicBezTo>
                  <a:lnTo>
                    <a:pt x="22076" y="2697"/>
                  </a:lnTo>
                  <a:lnTo>
                    <a:pt x="22266" y="2781"/>
                  </a:lnTo>
                  <a:cubicBezTo>
                    <a:pt x="23233" y="3055"/>
                    <a:pt x="23927" y="3580"/>
                    <a:pt x="24284" y="4274"/>
                  </a:cubicBezTo>
                  <a:cubicBezTo>
                    <a:pt x="24620" y="5157"/>
                    <a:pt x="24536" y="6208"/>
                    <a:pt x="24011" y="7617"/>
                  </a:cubicBezTo>
                  <a:cubicBezTo>
                    <a:pt x="23233" y="9614"/>
                    <a:pt x="21551" y="11717"/>
                    <a:pt x="20247" y="13399"/>
                  </a:cubicBezTo>
                  <a:cubicBezTo>
                    <a:pt x="18923" y="15060"/>
                    <a:pt x="17535" y="16889"/>
                    <a:pt x="15958" y="18550"/>
                  </a:cubicBezTo>
                  <a:cubicBezTo>
                    <a:pt x="14718" y="19790"/>
                    <a:pt x="13499" y="21094"/>
                    <a:pt x="11922" y="22061"/>
                  </a:cubicBezTo>
                  <a:cubicBezTo>
                    <a:pt x="10702" y="22755"/>
                    <a:pt x="9210" y="23196"/>
                    <a:pt x="7885" y="23196"/>
                  </a:cubicBezTo>
                  <a:cubicBezTo>
                    <a:pt x="7549" y="23196"/>
                    <a:pt x="7191" y="23196"/>
                    <a:pt x="6834" y="23112"/>
                  </a:cubicBezTo>
                  <a:cubicBezTo>
                    <a:pt x="5173" y="22755"/>
                    <a:pt x="3680" y="21703"/>
                    <a:pt x="2734" y="20232"/>
                  </a:cubicBezTo>
                  <a:cubicBezTo>
                    <a:pt x="1683" y="18550"/>
                    <a:pt x="1325" y="16637"/>
                    <a:pt x="1157" y="15144"/>
                  </a:cubicBezTo>
                  <a:cubicBezTo>
                    <a:pt x="1157" y="14976"/>
                    <a:pt x="1052" y="14786"/>
                    <a:pt x="1052" y="14618"/>
                  </a:cubicBezTo>
                  <a:cubicBezTo>
                    <a:pt x="716" y="11380"/>
                    <a:pt x="1157" y="9005"/>
                    <a:pt x="2377" y="7176"/>
                  </a:cubicBezTo>
                  <a:cubicBezTo>
                    <a:pt x="3344" y="5599"/>
                    <a:pt x="5089" y="4274"/>
                    <a:pt x="7717" y="3139"/>
                  </a:cubicBezTo>
                  <a:cubicBezTo>
                    <a:pt x="11312" y="1478"/>
                    <a:pt x="14466" y="679"/>
                    <a:pt x="16925" y="679"/>
                  </a:cubicBezTo>
                  <a:close/>
                  <a:moveTo>
                    <a:pt x="16908" y="1"/>
                  </a:moveTo>
                  <a:cubicBezTo>
                    <a:pt x="14318" y="1"/>
                    <a:pt x="11137" y="811"/>
                    <a:pt x="7465" y="2445"/>
                  </a:cubicBezTo>
                  <a:cubicBezTo>
                    <a:pt x="5698" y="3223"/>
                    <a:pt x="3260" y="4547"/>
                    <a:pt x="1767" y="6734"/>
                  </a:cubicBezTo>
                  <a:cubicBezTo>
                    <a:pt x="442" y="8752"/>
                    <a:pt x="1" y="11296"/>
                    <a:pt x="358" y="14618"/>
                  </a:cubicBezTo>
                  <a:cubicBezTo>
                    <a:pt x="358" y="14870"/>
                    <a:pt x="442" y="15060"/>
                    <a:pt x="442" y="15228"/>
                  </a:cubicBezTo>
                  <a:cubicBezTo>
                    <a:pt x="632" y="16805"/>
                    <a:pt x="1052" y="18823"/>
                    <a:pt x="2103" y="20568"/>
                  </a:cubicBezTo>
                  <a:cubicBezTo>
                    <a:pt x="3155" y="22229"/>
                    <a:pt x="4836" y="23469"/>
                    <a:pt x="6666" y="23806"/>
                  </a:cubicBezTo>
                  <a:cubicBezTo>
                    <a:pt x="7107" y="23911"/>
                    <a:pt x="7465" y="23911"/>
                    <a:pt x="7885" y="23911"/>
                  </a:cubicBezTo>
                  <a:cubicBezTo>
                    <a:pt x="9378" y="23911"/>
                    <a:pt x="10870" y="23469"/>
                    <a:pt x="12279" y="22586"/>
                  </a:cubicBezTo>
                  <a:cubicBezTo>
                    <a:pt x="13856" y="21703"/>
                    <a:pt x="15244" y="20316"/>
                    <a:pt x="16484" y="18991"/>
                  </a:cubicBezTo>
                  <a:cubicBezTo>
                    <a:pt x="18061" y="17330"/>
                    <a:pt x="19448" y="15501"/>
                    <a:pt x="20773" y="13819"/>
                  </a:cubicBezTo>
                  <a:lnTo>
                    <a:pt x="20857" y="13819"/>
                  </a:lnTo>
                  <a:cubicBezTo>
                    <a:pt x="22182" y="12074"/>
                    <a:pt x="23842" y="9972"/>
                    <a:pt x="24704" y="7869"/>
                  </a:cubicBezTo>
                  <a:cubicBezTo>
                    <a:pt x="25335" y="6293"/>
                    <a:pt x="25419" y="4989"/>
                    <a:pt x="24894" y="4022"/>
                  </a:cubicBezTo>
                  <a:cubicBezTo>
                    <a:pt x="24536" y="3139"/>
                    <a:pt x="23653" y="2529"/>
                    <a:pt x="22518" y="2088"/>
                  </a:cubicBezTo>
                  <a:cubicBezTo>
                    <a:pt x="21212" y="700"/>
                    <a:pt x="19315" y="1"/>
                    <a:pt x="169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7241433" y="1088594"/>
              <a:ext cx="416539" cy="311923"/>
            </a:xfrm>
            <a:custGeom>
              <a:avLst/>
              <a:gdLst/>
              <a:ahLst/>
              <a:cxnLst/>
              <a:rect l="l" t="t" r="r" b="b"/>
              <a:pathLst>
                <a:path w="14108" h="12048" extrusionOk="0">
                  <a:moveTo>
                    <a:pt x="10954" y="652"/>
                  </a:moveTo>
                  <a:cubicBezTo>
                    <a:pt x="12005" y="652"/>
                    <a:pt x="12699" y="925"/>
                    <a:pt x="12783" y="1367"/>
                  </a:cubicBezTo>
                  <a:cubicBezTo>
                    <a:pt x="13309" y="2586"/>
                    <a:pt x="10071" y="5740"/>
                    <a:pt x="9020" y="6791"/>
                  </a:cubicBezTo>
                  <a:cubicBezTo>
                    <a:pt x="8578" y="7317"/>
                    <a:pt x="8053" y="7842"/>
                    <a:pt x="7632" y="8368"/>
                  </a:cubicBezTo>
                  <a:cubicBezTo>
                    <a:pt x="7001" y="9146"/>
                    <a:pt x="6392" y="9945"/>
                    <a:pt x="5614" y="10554"/>
                  </a:cubicBezTo>
                  <a:cubicBezTo>
                    <a:pt x="4899" y="11080"/>
                    <a:pt x="4037" y="11353"/>
                    <a:pt x="3154" y="11353"/>
                  </a:cubicBezTo>
                  <a:cubicBezTo>
                    <a:pt x="2628" y="11353"/>
                    <a:pt x="1935" y="11248"/>
                    <a:pt x="1409" y="10639"/>
                  </a:cubicBezTo>
                  <a:cubicBezTo>
                    <a:pt x="968" y="10113"/>
                    <a:pt x="694" y="9335"/>
                    <a:pt x="799" y="8368"/>
                  </a:cubicBezTo>
                  <a:cubicBezTo>
                    <a:pt x="883" y="3637"/>
                    <a:pt x="6308" y="1094"/>
                    <a:pt x="10155" y="736"/>
                  </a:cubicBezTo>
                  <a:cubicBezTo>
                    <a:pt x="10428" y="736"/>
                    <a:pt x="10681" y="652"/>
                    <a:pt x="10954" y="652"/>
                  </a:cubicBezTo>
                  <a:close/>
                  <a:moveTo>
                    <a:pt x="10978" y="0"/>
                  </a:moveTo>
                  <a:cubicBezTo>
                    <a:pt x="10698" y="0"/>
                    <a:pt x="10396" y="14"/>
                    <a:pt x="10071" y="42"/>
                  </a:cubicBezTo>
                  <a:cubicBezTo>
                    <a:pt x="5950" y="400"/>
                    <a:pt x="169" y="3196"/>
                    <a:pt x="84" y="8368"/>
                  </a:cubicBezTo>
                  <a:cubicBezTo>
                    <a:pt x="0" y="9503"/>
                    <a:pt x="274" y="10470"/>
                    <a:pt x="883" y="11080"/>
                  </a:cubicBezTo>
                  <a:cubicBezTo>
                    <a:pt x="1409" y="11690"/>
                    <a:pt x="2187" y="12047"/>
                    <a:pt x="3154" y="12047"/>
                  </a:cubicBezTo>
                  <a:cubicBezTo>
                    <a:pt x="4121" y="12047"/>
                    <a:pt x="5172" y="11690"/>
                    <a:pt x="6055" y="11080"/>
                  </a:cubicBezTo>
                  <a:cubicBezTo>
                    <a:pt x="6833" y="10470"/>
                    <a:pt x="7527" y="9587"/>
                    <a:pt x="8242" y="8809"/>
                  </a:cubicBezTo>
                  <a:cubicBezTo>
                    <a:pt x="8578" y="8284"/>
                    <a:pt x="9020" y="7758"/>
                    <a:pt x="9545" y="7317"/>
                  </a:cubicBezTo>
                  <a:cubicBezTo>
                    <a:pt x="11921" y="4941"/>
                    <a:pt x="14108" y="2502"/>
                    <a:pt x="13498" y="1009"/>
                  </a:cubicBezTo>
                  <a:cubicBezTo>
                    <a:pt x="13201" y="345"/>
                    <a:pt x="12364" y="0"/>
                    <a:pt x="10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6998084" y="1436954"/>
              <a:ext cx="2276318" cy="3773804"/>
            </a:xfrm>
            <a:custGeom>
              <a:avLst/>
              <a:gdLst/>
              <a:ahLst/>
              <a:cxnLst/>
              <a:rect l="l" t="t" r="r" b="b"/>
              <a:pathLst>
                <a:path w="77098" h="145763" extrusionOk="0">
                  <a:moveTo>
                    <a:pt x="55295" y="1"/>
                  </a:moveTo>
                  <a:cubicBezTo>
                    <a:pt x="50817" y="1"/>
                    <a:pt x="47053" y="3764"/>
                    <a:pt x="44509" y="6560"/>
                  </a:cubicBezTo>
                  <a:cubicBezTo>
                    <a:pt x="40136" y="11564"/>
                    <a:pt x="35931" y="16904"/>
                    <a:pt x="32168" y="22413"/>
                  </a:cubicBezTo>
                  <a:cubicBezTo>
                    <a:pt x="30318" y="25230"/>
                    <a:pt x="28384" y="28195"/>
                    <a:pt x="27690" y="31622"/>
                  </a:cubicBezTo>
                  <a:cubicBezTo>
                    <a:pt x="27332" y="33282"/>
                    <a:pt x="27248" y="34943"/>
                    <a:pt x="27164" y="36520"/>
                  </a:cubicBezTo>
                  <a:cubicBezTo>
                    <a:pt x="27164" y="37403"/>
                    <a:pt x="27080" y="38181"/>
                    <a:pt x="26996" y="39064"/>
                  </a:cubicBezTo>
                  <a:cubicBezTo>
                    <a:pt x="26113" y="48967"/>
                    <a:pt x="19553" y="58428"/>
                    <a:pt x="9819" y="63684"/>
                  </a:cubicBezTo>
                  <a:cubicBezTo>
                    <a:pt x="9462" y="63852"/>
                    <a:pt x="9041" y="64125"/>
                    <a:pt x="8600" y="64293"/>
                  </a:cubicBezTo>
                  <a:cubicBezTo>
                    <a:pt x="5614" y="65954"/>
                    <a:pt x="2461" y="67531"/>
                    <a:pt x="1241" y="70685"/>
                  </a:cubicBezTo>
                  <a:cubicBezTo>
                    <a:pt x="1" y="73754"/>
                    <a:pt x="1157" y="76992"/>
                    <a:pt x="2293" y="80062"/>
                  </a:cubicBezTo>
                  <a:cubicBezTo>
                    <a:pt x="2986" y="81891"/>
                    <a:pt x="3596" y="83741"/>
                    <a:pt x="3869" y="85570"/>
                  </a:cubicBezTo>
                  <a:cubicBezTo>
                    <a:pt x="4122" y="87862"/>
                    <a:pt x="3680" y="90216"/>
                    <a:pt x="3155" y="92508"/>
                  </a:cubicBezTo>
                  <a:cubicBezTo>
                    <a:pt x="2986" y="93454"/>
                    <a:pt x="2818" y="94421"/>
                    <a:pt x="2629" y="95388"/>
                  </a:cubicBezTo>
                  <a:cubicBezTo>
                    <a:pt x="1157" y="105817"/>
                    <a:pt x="5888" y="116854"/>
                    <a:pt x="14550" y="122888"/>
                  </a:cubicBezTo>
                  <a:cubicBezTo>
                    <a:pt x="30402" y="133842"/>
                    <a:pt x="50564" y="141558"/>
                    <a:pt x="74553" y="145679"/>
                  </a:cubicBezTo>
                  <a:lnTo>
                    <a:pt x="74742" y="145763"/>
                  </a:lnTo>
                  <a:lnTo>
                    <a:pt x="74911" y="145069"/>
                  </a:lnTo>
                  <a:lnTo>
                    <a:pt x="74742" y="145069"/>
                  </a:lnTo>
                  <a:cubicBezTo>
                    <a:pt x="50817" y="140948"/>
                    <a:pt x="30759" y="133232"/>
                    <a:pt x="14991" y="122279"/>
                  </a:cubicBezTo>
                  <a:cubicBezTo>
                    <a:pt x="6497" y="116413"/>
                    <a:pt x="1851" y="105648"/>
                    <a:pt x="3344" y="95473"/>
                  </a:cubicBezTo>
                  <a:cubicBezTo>
                    <a:pt x="3512" y="94611"/>
                    <a:pt x="3680" y="93643"/>
                    <a:pt x="3869" y="92676"/>
                  </a:cubicBezTo>
                  <a:cubicBezTo>
                    <a:pt x="4395" y="90301"/>
                    <a:pt x="4836" y="87862"/>
                    <a:pt x="4563" y="85486"/>
                  </a:cubicBezTo>
                  <a:cubicBezTo>
                    <a:pt x="4311" y="83573"/>
                    <a:pt x="3596" y="81639"/>
                    <a:pt x="2986" y="79788"/>
                  </a:cubicBezTo>
                  <a:cubicBezTo>
                    <a:pt x="1851" y="76740"/>
                    <a:pt x="800" y="73838"/>
                    <a:pt x="1851" y="70958"/>
                  </a:cubicBezTo>
                  <a:cubicBezTo>
                    <a:pt x="2986" y="68057"/>
                    <a:pt x="6056" y="66480"/>
                    <a:pt x="8936" y="64987"/>
                  </a:cubicBezTo>
                  <a:cubicBezTo>
                    <a:pt x="9378" y="64735"/>
                    <a:pt x="9819" y="64462"/>
                    <a:pt x="10177" y="64293"/>
                  </a:cubicBezTo>
                  <a:cubicBezTo>
                    <a:pt x="20079" y="58953"/>
                    <a:pt x="26807" y="49303"/>
                    <a:pt x="27690" y="39148"/>
                  </a:cubicBezTo>
                  <a:cubicBezTo>
                    <a:pt x="27774" y="38265"/>
                    <a:pt x="27858" y="37403"/>
                    <a:pt x="27858" y="36520"/>
                  </a:cubicBezTo>
                  <a:cubicBezTo>
                    <a:pt x="27963" y="34943"/>
                    <a:pt x="28047" y="33367"/>
                    <a:pt x="28384" y="31790"/>
                  </a:cubicBezTo>
                  <a:cubicBezTo>
                    <a:pt x="29099" y="28468"/>
                    <a:pt x="30928" y="25566"/>
                    <a:pt x="32778" y="22854"/>
                  </a:cubicBezTo>
                  <a:cubicBezTo>
                    <a:pt x="36541" y="17346"/>
                    <a:pt x="40662" y="11985"/>
                    <a:pt x="45035" y="7002"/>
                  </a:cubicBezTo>
                  <a:cubicBezTo>
                    <a:pt x="47495" y="4290"/>
                    <a:pt x="51174" y="695"/>
                    <a:pt x="55295" y="695"/>
                  </a:cubicBezTo>
                  <a:cubicBezTo>
                    <a:pt x="55631" y="695"/>
                    <a:pt x="55989" y="695"/>
                    <a:pt x="56430" y="779"/>
                  </a:cubicBezTo>
                  <a:cubicBezTo>
                    <a:pt x="58175" y="1052"/>
                    <a:pt x="59752" y="1998"/>
                    <a:pt x="61329" y="2965"/>
                  </a:cubicBezTo>
                  <a:cubicBezTo>
                    <a:pt x="62296" y="3575"/>
                    <a:pt x="63263" y="4206"/>
                    <a:pt x="64314" y="4626"/>
                  </a:cubicBezTo>
                  <a:cubicBezTo>
                    <a:pt x="65891" y="5341"/>
                    <a:pt x="67720" y="5783"/>
                    <a:pt x="69570" y="5783"/>
                  </a:cubicBezTo>
                  <a:cubicBezTo>
                    <a:pt x="72198" y="5783"/>
                    <a:pt x="74826" y="4984"/>
                    <a:pt x="76929" y="3491"/>
                  </a:cubicBezTo>
                  <a:lnTo>
                    <a:pt x="77097" y="3407"/>
                  </a:lnTo>
                  <a:lnTo>
                    <a:pt x="76740" y="2797"/>
                  </a:lnTo>
                  <a:lnTo>
                    <a:pt x="76571" y="2965"/>
                  </a:lnTo>
                  <a:cubicBezTo>
                    <a:pt x="74553" y="4290"/>
                    <a:pt x="72114" y="5068"/>
                    <a:pt x="69570" y="5068"/>
                  </a:cubicBezTo>
                  <a:cubicBezTo>
                    <a:pt x="67804" y="5068"/>
                    <a:pt x="66059" y="4731"/>
                    <a:pt x="64567" y="4017"/>
                  </a:cubicBezTo>
                  <a:cubicBezTo>
                    <a:pt x="63599" y="3575"/>
                    <a:pt x="62653" y="2965"/>
                    <a:pt x="61770" y="2440"/>
                  </a:cubicBezTo>
                  <a:cubicBezTo>
                    <a:pt x="60109" y="1388"/>
                    <a:pt x="58448" y="337"/>
                    <a:pt x="56514" y="85"/>
                  </a:cubicBezTo>
                  <a:cubicBezTo>
                    <a:pt x="56073" y="1"/>
                    <a:pt x="55631" y="1"/>
                    <a:pt x="5529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7298535" y="1606797"/>
              <a:ext cx="1983932" cy="3293156"/>
            </a:xfrm>
            <a:custGeom>
              <a:avLst/>
              <a:gdLst/>
              <a:ahLst/>
              <a:cxnLst/>
              <a:rect l="l" t="t" r="r" b="b"/>
              <a:pathLst>
                <a:path w="67195" h="127198" extrusionOk="0">
                  <a:moveTo>
                    <a:pt x="48083" y="0"/>
                  </a:moveTo>
                  <a:cubicBezTo>
                    <a:pt x="44320" y="0"/>
                    <a:pt x="41082" y="2986"/>
                    <a:pt x="38622" y="5530"/>
                  </a:cubicBezTo>
                  <a:cubicBezTo>
                    <a:pt x="34691" y="9819"/>
                    <a:pt x="31012" y="14360"/>
                    <a:pt x="27669" y="19280"/>
                  </a:cubicBezTo>
                  <a:cubicBezTo>
                    <a:pt x="26008" y="21550"/>
                    <a:pt x="24347" y="24263"/>
                    <a:pt x="23569" y="27248"/>
                  </a:cubicBezTo>
                  <a:cubicBezTo>
                    <a:pt x="23464" y="28026"/>
                    <a:pt x="23296" y="28825"/>
                    <a:pt x="23211" y="29792"/>
                  </a:cubicBezTo>
                  <a:cubicBezTo>
                    <a:pt x="23127" y="30402"/>
                    <a:pt x="23127" y="31011"/>
                    <a:pt x="23127" y="31621"/>
                  </a:cubicBezTo>
                  <a:cubicBezTo>
                    <a:pt x="23043" y="32336"/>
                    <a:pt x="23043" y="33030"/>
                    <a:pt x="22938" y="33724"/>
                  </a:cubicBezTo>
                  <a:cubicBezTo>
                    <a:pt x="22076" y="41524"/>
                    <a:pt x="17430" y="49155"/>
                    <a:pt x="10513" y="54138"/>
                  </a:cubicBezTo>
                  <a:cubicBezTo>
                    <a:pt x="9798" y="54664"/>
                    <a:pt x="9104" y="55105"/>
                    <a:pt x="8410" y="55547"/>
                  </a:cubicBezTo>
                  <a:cubicBezTo>
                    <a:pt x="8053" y="55799"/>
                    <a:pt x="7696" y="55988"/>
                    <a:pt x="7275" y="56157"/>
                  </a:cubicBezTo>
                  <a:cubicBezTo>
                    <a:pt x="4815" y="57649"/>
                    <a:pt x="2187" y="59142"/>
                    <a:pt x="1136" y="61938"/>
                  </a:cubicBezTo>
                  <a:cubicBezTo>
                    <a:pt x="1" y="64650"/>
                    <a:pt x="968" y="67363"/>
                    <a:pt x="1746" y="70075"/>
                  </a:cubicBezTo>
                  <a:cubicBezTo>
                    <a:pt x="2271" y="71652"/>
                    <a:pt x="2797" y="73228"/>
                    <a:pt x="2965" y="74805"/>
                  </a:cubicBezTo>
                  <a:cubicBezTo>
                    <a:pt x="3070" y="76298"/>
                    <a:pt x="2881" y="77791"/>
                    <a:pt x="2545" y="79641"/>
                  </a:cubicBezTo>
                  <a:cubicBezTo>
                    <a:pt x="2439" y="79893"/>
                    <a:pt x="2355" y="80251"/>
                    <a:pt x="2355" y="80587"/>
                  </a:cubicBezTo>
                  <a:lnTo>
                    <a:pt x="2271" y="80692"/>
                  </a:lnTo>
                  <a:cubicBezTo>
                    <a:pt x="2103" y="81554"/>
                    <a:pt x="1914" y="82521"/>
                    <a:pt x="1830" y="83404"/>
                  </a:cubicBezTo>
                  <a:cubicBezTo>
                    <a:pt x="1493" y="85423"/>
                    <a:pt x="1493" y="87609"/>
                    <a:pt x="1746" y="89711"/>
                  </a:cubicBezTo>
                  <a:cubicBezTo>
                    <a:pt x="2629" y="96881"/>
                    <a:pt x="6392" y="103546"/>
                    <a:pt x="12006" y="107498"/>
                  </a:cubicBezTo>
                  <a:cubicBezTo>
                    <a:pt x="15853" y="110294"/>
                    <a:pt x="20226" y="112838"/>
                    <a:pt x="25314" y="115193"/>
                  </a:cubicBezTo>
                  <a:cubicBezTo>
                    <a:pt x="36709" y="120722"/>
                    <a:pt x="50017" y="124738"/>
                    <a:pt x="64903" y="127198"/>
                  </a:cubicBezTo>
                  <a:lnTo>
                    <a:pt x="65092" y="127198"/>
                  </a:lnTo>
                  <a:lnTo>
                    <a:pt x="65176" y="126504"/>
                  </a:lnTo>
                  <a:lnTo>
                    <a:pt x="64987" y="126504"/>
                  </a:lnTo>
                  <a:cubicBezTo>
                    <a:pt x="50186" y="124044"/>
                    <a:pt x="36961" y="120008"/>
                    <a:pt x="25566" y="114583"/>
                  </a:cubicBezTo>
                  <a:cubicBezTo>
                    <a:pt x="20583" y="112229"/>
                    <a:pt x="16294" y="109685"/>
                    <a:pt x="12342" y="106867"/>
                  </a:cubicBezTo>
                  <a:cubicBezTo>
                    <a:pt x="7002" y="103104"/>
                    <a:pt x="3238" y="96629"/>
                    <a:pt x="2439" y="89711"/>
                  </a:cubicBezTo>
                  <a:cubicBezTo>
                    <a:pt x="2187" y="87609"/>
                    <a:pt x="2187" y="85507"/>
                    <a:pt x="2545" y="83488"/>
                  </a:cubicBezTo>
                  <a:cubicBezTo>
                    <a:pt x="2629" y="82605"/>
                    <a:pt x="2797" y="81743"/>
                    <a:pt x="2965" y="80860"/>
                  </a:cubicBezTo>
                  <a:cubicBezTo>
                    <a:pt x="3070" y="80419"/>
                    <a:pt x="3154" y="80061"/>
                    <a:pt x="3238" y="79725"/>
                  </a:cubicBezTo>
                  <a:cubicBezTo>
                    <a:pt x="3491" y="78148"/>
                    <a:pt x="3764" y="76382"/>
                    <a:pt x="3680" y="74721"/>
                  </a:cubicBezTo>
                  <a:cubicBezTo>
                    <a:pt x="3491" y="73060"/>
                    <a:pt x="2965" y="71483"/>
                    <a:pt x="2439" y="69822"/>
                  </a:cubicBezTo>
                  <a:cubicBezTo>
                    <a:pt x="1577" y="67194"/>
                    <a:pt x="779" y="64650"/>
                    <a:pt x="1746" y="62191"/>
                  </a:cubicBezTo>
                  <a:cubicBezTo>
                    <a:pt x="2713" y="59668"/>
                    <a:pt x="5257" y="58175"/>
                    <a:pt x="7611" y="56766"/>
                  </a:cubicBezTo>
                  <a:cubicBezTo>
                    <a:pt x="8053" y="56598"/>
                    <a:pt x="8410" y="56325"/>
                    <a:pt x="8747" y="56157"/>
                  </a:cubicBezTo>
                  <a:cubicBezTo>
                    <a:pt x="9462" y="55715"/>
                    <a:pt x="10239" y="55274"/>
                    <a:pt x="10954" y="54748"/>
                  </a:cubicBezTo>
                  <a:cubicBezTo>
                    <a:pt x="18039" y="49681"/>
                    <a:pt x="22770" y="41797"/>
                    <a:pt x="23653" y="33808"/>
                  </a:cubicBezTo>
                  <a:cubicBezTo>
                    <a:pt x="23737" y="33114"/>
                    <a:pt x="23737" y="32420"/>
                    <a:pt x="23821" y="31621"/>
                  </a:cubicBezTo>
                  <a:cubicBezTo>
                    <a:pt x="23821" y="31011"/>
                    <a:pt x="23821" y="30402"/>
                    <a:pt x="23905" y="29876"/>
                  </a:cubicBezTo>
                  <a:cubicBezTo>
                    <a:pt x="23989" y="28909"/>
                    <a:pt x="24094" y="28131"/>
                    <a:pt x="24263" y="27416"/>
                  </a:cubicBezTo>
                  <a:cubicBezTo>
                    <a:pt x="24956" y="24536"/>
                    <a:pt x="26617" y="21908"/>
                    <a:pt x="28194" y="19616"/>
                  </a:cubicBezTo>
                  <a:cubicBezTo>
                    <a:pt x="31537" y="14802"/>
                    <a:pt x="35216" y="10260"/>
                    <a:pt x="39148" y="6055"/>
                  </a:cubicBezTo>
                  <a:cubicBezTo>
                    <a:pt x="41440" y="3512"/>
                    <a:pt x="44593" y="694"/>
                    <a:pt x="48083" y="694"/>
                  </a:cubicBezTo>
                  <a:lnTo>
                    <a:pt x="49050" y="694"/>
                  </a:lnTo>
                  <a:cubicBezTo>
                    <a:pt x="50627" y="968"/>
                    <a:pt x="52036" y="1745"/>
                    <a:pt x="53423" y="2629"/>
                  </a:cubicBezTo>
                  <a:cubicBezTo>
                    <a:pt x="54222" y="3070"/>
                    <a:pt x="55105" y="3596"/>
                    <a:pt x="55967" y="3953"/>
                  </a:cubicBezTo>
                  <a:cubicBezTo>
                    <a:pt x="57376" y="4563"/>
                    <a:pt x="58953" y="4899"/>
                    <a:pt x="60530" y="4899"/>
                  </a:cubicBezTo>
                  <a:cubicBezTo>
                    <a:pt x="62884" y="4899"/>
                    <a:pt x="65176" y="4205"/>
                    <a:pt x="67089" y="2902"/>
                  </a:cubicBezTo>
                  <a:lnTo>
                    <a:pt x="67194" y="2797"/>
                  </a:lnTo>
                  <a:lnTo>
                    <a:pt x="66837" y="2187"/>
                  </a:lnTo>
                  <a:lnTo>
                    <a:pt x="66669" y="2376"/>
                  </a:lnTo>
                  <a:cubicBezTo>
                    <a:pt x="64903" y="3512"/>
                    <a:pt x="62716" y="4205"/>
                    <a:pt x="60530" y="4205"/>
                  </a:cubicBezTo>
                  <a:cubicBezTo>
                    <a:pt x="59037" y="4205"/>
                    <a:pt x="57544" y="3848"/>
                    <a:pt x="56241" y="3322"/>
                  </a:cubicBezTo>
                  <a:cubicBezTo>
                    <a:pt x="55358" y="2986"/>
                    <a:pt x="54580" y="2460"/>
                    <a:pt x="53781" y="2019"/>
                  </a:cubicBezTo>
                  <a:cubicBezTo>
                    <a:pt x="52372" y="1136"/>
                    <a:pt x="50901" y="358"/>
                    <a:pt x="49134" y="85"/>
                  </a:cubicBezTo>
                  <a:cubicBezTo>
                    <a:pt x="48798" y="0"/>
                    <a:pt x="48441" y="0"/>
                    <a:pt x="48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7600847" y="1777184"/>
              <a:ext cx="1691546" cy="2814165"/>
            </a:xfrm>
            <a:custGeom>
              <a:avLst/>
              <a:gdLst/>
              <a:ahLst/>
              <a:cxnLst/>
              <a:rect l="l" t="t" r="r" b="b"/>
              <a:pathLst>
                <a:path w="57292" h="108697" extrusionOk="0">
                  <a:moveTo>
                    <a:pt x="40914" y="0"/>
                  </a:moveTo>
                  <a:cubicBezTo>
                    <a:pt x="37676" y="0"/>
                    <a:pt x="34775" y="2355"/>
                    <a:pt x="32672" y="4541"/>
                  </a:cubicBezTo>
                  <a:cubicBezTo>
                    <a:pt x="29182" y="8052"/>
                    <a:pt x="25944" y="11900"/>
                    <a:pt x="23043" y="16021"/>
                  </a:cubicBezTo>
                  <a:cubicBezTo>
                    <a:pt x="21634" y="17955"/>
                    <a:pt x="20163" y="20226"/>
                    <a:pt x="19448" y="22854"/>
                  </a:cubicBezTo>
                  <a:cubicBezTo>
                    <a:pt x="19280" y="23547"/>
                    <a:pt x="19196" y="24178"/>
                    <a:pt x="19112" y="25040"/>
                  </a:cubicBezTo>
                  <a:cubicBezTo>
                    <a:pt x="19006" y="25566"/>
                    <a:pt x="19006" y="26091"/>
                    <a:pt x="18922" y="26701"/>
                  </a:cubicBezTo>
                  <a:cubicBezTo>
                    <a:pt x="18838" y="27227"/>
                    <a:pt x="18838" y="27857"/>
                    <a:pt x="18754" y="28467"/>
                  </a:cubicBezTo>
                  <a:cubicBezTo>
                    <a:pt x="17955" y="35027"/>
                    <a:pt x="14108" y="41691"/>
                    <a:pt x="8599" y="46149"/>
                  </a:cubicBezTo>
                  <a:cubicBezTo>
                    <a:pt x="7969" y="46590"/>
                    <a:pt x="7443" y="47032"/>
                    <a:pt x="6833" y="47473"/>
                  </a:cubicBezTo>
                  <a:cubicBezTo>
                    <a:pt x="6581" y="47641"/>
                    <a:pt x="6224" y="47831"/>
                    <a:pt x="5866" y="48083"/>
                  </a:cubicBezTo>
                  <a:cubicBezTo>
                    <a:pt x="3869" y="49407"/>
                    <a:pt x="1851" y="50711"/>
                    <a:pt x="883" y="53087"/>
                  </a:cubicBezTo>
                  <a:cubicBezTo>
                    <a:pt x="0" y="55441"/>
                    <a:pt x="610" y="57817"/>
                    <a:pt x="1241" y="60088"/>
                  </a:cubicBezTo>
                  <a:cubicBezTo>
                    <a:pt x="1577" y="61307"/>
                    <a:pt x="1935" y="62716"/>
                    <a:pt x="1935" y="64019"/>
                  </a:cubicBezTo>
                  <a:cubicBezTo>
                    <a:pt x="2019" y="65428"/>
                    <a:pt x="1767" y="66837"/>
                    <a:pt x="1493" y="68140"/>
                  </a:cubicBezTo>
                  <a:lnTo>
                    <a:pt x="1409" y="68750"/>
                  </a:lnTo>
                  <a:cubicBezTo>
                    <a:pt x="1241" y="69633"/>
                    <a:pt x="1052" y="70516"/>
                    <a:pt x="883" y="71294"/>
                  </a:cubicBezTo>
                  <a:cubicBezTo>
                    <a:pt x="610" y="73060"/>
                    <a:pt x="610" y="74889"/>
                    <a:pt x="883" y="76823"/>
                  </a:cubicBezTo>
                  <a:cubicBezTo>
                    <a:pt x="1577" y="83046"/>
                    <a:pt x="4647" y="88639"/>
                    <a:pt x="9293" y="92066"/>
                  </a:cubicBezTo>
                  <a:cubicBezTo>
                    <a:pt x="12531" y="94421"/>
                    <a:pt x="16210" y="96523"/>
                    <a:pt x="20857" y="98710"/>
                  </a:cubicBezTo>
                  <a:cubicBezTo>
                    <a:pt x="30843" y="103272"/>
                    <a:pt x="42322" y="106594"/>
                    <a:pt x="55105" y="108696"/>
                  </a:cubicBezTo>
                  <a:lnTo>
                    <a:pt x="55273" y="108696"/>
                  </a:lnTo>
                  <a:lnTo>
                    <a:pt x="55379" y="108002"/>
                  </a:lnTo>
                  <a:lnTo>
                    <a:pt x="55189" y="108002"/>
                  </a:lnTo>
                  <a:cubicBezTo>
                    <a:pt x="42491" y="105900"/>
                    <a:pt x="31011" y="102578"/>
                    <a:pt x="21109" y="98016"/>
                  </a:cubicBezTo>
                  <a:cubicBezTo>
                    <a:pt x="16568" y="95913"/>
                    <a:pt x="12888" y="93895"/>
                    <a:pt x="9735" y="91540"/>
                  </a:cubicBezTo>
                  <a:cubicBezTo>
                    <a:pt x="5172" y="88197"/>
                    <a:pt x="2187" y="82773"/>
                    <a:pt x="1577" y="76739"/>
                  </a:cubicBezTo>
                  <a:cubicBezTo>
                    <a:pt x="1325" y="74889"/>
                    <a:pt x="1409" y="73144"/>
                    <a:pt x="1577" y="71483"/>
                  </a:cubicBezTo>
                  <a:cubicBezTo>
                    <a:pt x="1767" y="70600"/>
                    <a:pt x="1935" y="69717"/>
                    <a:pt x="2103" y="68939"/>
                  </a:cubicBezTo>
                  <a:lnTo>
                    <a:pt x="2187" y="68224"/>
                  </a:lnTo>
                  <a:cubicBezTo>
                    <a:pt x="2460" y="66921"/>
                    <a:pt x="2713" y="65428"/>
                    <a:pt x="2629" y="64019"/>
                  </a:cubicBezTo>
                  <a:cubicBezTo>
                    <a:pt x="2629" y="62632"/>
                    <a:pt x="2187" y="61223"/>
                    <a:pt x="1851" y="59814"/>
                  </a:cubicBezTo>
                  <a:cubicBezTo>
                    <a:pt x="1325" y="57628"/>
                    <a:pt x="715" y="55441"/>
                    <a:pt x="1577" y="53339"/>
                  </a:cubicBezTo>
                  <a:cubicBezTo>
                    <a:pt x="2376" y="51237"/>
                    <a:pt x="4395" y="49933"/>
                    <a:pt x="6308" y="48608"/>
                  </a:cubicBezTo>
                  <a:cubicBezTo>
                    <a:pt x="6581" y="48440"/>
                    <a:pt x="6917" y="48251"/>
                    <a:pt x="7275" y="47999"/>
                  </a:cubicBezTo>
                  <a:cubicBezTo>
                    <a:pt x="7800" y="47557"/>
                    <a:pt x="8410" y="47116"/>
                    <a:pt x="9020" y="46674"/>
                  </a:cubicBezTo>
                  <a:cubicBezTo>
                    <a:pt x="14717" y="42133"/>
                    <a:pt x="18586" y="35300"/>
                    <a:pt x="19448" y="28551"/>
                  </a:cubicBezTo>
                  <a:cubicBezTo>
                    <a:pt x="19532" y="27941"/>
                    <a:pt x="19532" y="27332"/>
                    <a:pt x="19637" y="26701"/>
                  </a:cubicBezTo>
                  <a:cubicBezTo>
                    <a:pt x="19721" y="26175"/>
                    <a:pt x="19721" y="25650"/>
                    <a:pt x="19805" y="25124"/>
                  </a:cubicBezTo>
                  <a:cubicBezTo>
                    <a:pt x="19889" y="24346"/>
                    <a:pt x="19974" y="23653"/>
                    <a:pt x="20163" y="23022"/>
                  </a:cubicBezTo>
                  <a:cubicBezTo>
                    <a:pt x="20773" y="20583"/>
                    <a:pt x="22265" y="18291"/>
                    <a:pt x="23569" y="16462"/>
                  </a:cubicBezTo>
                  <a:cubicBezTo>
                    <a:pt x="26470" y="12341"/>
                    <a:pt x="29708" y="8578"/>
                    <a:pt x="33198" y="4983"/>
                  </a:cubicBezTo>
                  <a:cubicBezTo>
                    <a:pt x="35216" y="2965"/>
                    <a:pt x="37928" y="694"/>
                    <a:pt x="40914" y="694"/>
                  </a:cubicBezTo>
                  <a:lnTo>
                    <a:pt x="41713" y="694"/>
                  </a:lnTo>
                  <a:cubicBezTo>
                    <a:pt x="43016" y="862"/>
                    <a:pt x="44152" y="1577"/>
                    <a:pt x="45392" y="2187"/>
                  </a:cubicBezTo>
                  <a:cubicBezTo>
                    <a:pt x="46086" y="2523"/>
                    <a:pt x="46864" y="2965"/>
                    <a:pt x="47663" y="3238"/>
                  </a:cubicBezTo>
                  <a:cubicBezTo>
                    <a:pt x="48798" y="3763"/>
                    <a:pt x="50122" y="3932"/>
                    <a:pt x="51426" y="3932"/>
                  </a:cubicBezTo>
                  <a:cubicBezTo>
                    <a:pt x="53444" y="3932"/>
                    <a:pt x="55463" y="3406"/>
                    <a:pt x="57124" y="2271"/>
                  </a:cubicBezTo>
                  <a:lnTo>
                    <a:pt x="57292" y="2187"/>
                  </a:lnTo>
                  <a:lnTo>
                    <a:pt x="56850" y="1661"/>
                  </a:lnTo>
                  <a:lnTo>
                    <a:pt x="56766" y="1745"/>
                  </a:lnTo>
                  <a:cubicBezTo>
                    <a:pt x="55189" y="2712"/>
                    <a:pt x="53276" y="3238"/>
                    <a:pt x="51426" y="3238"/>
                  </a:cubicBezTo>
                  <a:cubicBezTo>
                    <a:pt x="50207" y="3238"/>
                    <a:pt x="48966" y="3049"/>
                    <a:pt x="47831" y="2628"/>
                  </a:cubicBezTo>
                  <a:cubicBezTo>
                    <a:pt x="47137" y="2355"/>
                    <a:pt x="46443" y="1913"/>
                    <a:pt x="45728" y="1577"/>
                  </a:cubicBezTo>
                  <a:cubicBezTo>
                    <a:pt x="44509" y="862"/>
                    <a:pt x="43290" y="252"/>
                    <a:pt x="4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7895717" y="1947001"/>
              <a:ext cx="1404770" cy="2334087"/>
            </a:xfrm>
            <a:custGeom>
              <a:avLst/>
              <a:gdLst/>
              <a:ahLst/>
              <a:cxnLst/>
              <a:rect l="l" t="t" r="r" b="b"/>
              <a:pathLst>
                <a:path w="47579" h="90154" extrusionOk="0">
                  <a:moveTo>
                    <a:pt x="33996" y="1"/>
                  </a:moveTo>
                  <a:cubicBezTo>
                    <a:pt x="31284" y="1"/>
                    <a:pt x="28824" y="1851"/>
                    <a:pt x="26995" y="3512"/>
                  </a:cubicBezTo>
                  <a:cubicBezTo>
                    <a:pt x="23926" y="6308"/>
                    <a:pt x="21108" y="9462"/>
                    <a:pt x="18670" y="12784"/>
                  </a:cubicBezTo>
                  <a:cubicBezTo>
                    <a:pt x="17429" y="14550"/>
                    <a:pt x="16210" y="16379"/>
                    <a:pt x="15600" y="18481"/>
                  </a:cubicBezTo>
                  <a:cubicBezTo>
                    <a:pt x="15432" y="19007"/>
                    <a:pt x="15327" y="19616"/>
                    <a:pt x="15243" y="20331"/>
                  </a:cubicBezTo>
                  <a:cubicBezTo>
                    <a:pt x="15159" y="20773"/>
                    <a:pt x="15074" y="21298"/>
                    <a:pt x="14990" y="21719"/>
                  </a:cubicBezTo>
                  <a:cubicBezTo>
                    <a:pt x="14990" y="22244"/>
                    <a:pt x="14906" y="22686"/>
                    <a:pt x="14801" y="23128"/>
                  </a:cubicBezTo>
                  <a:cubicBezTo>
                    <a:pt x="14023" y="28657"/>
                    <a:pt x="11038" y="34165"/>
                    <a:pt x="6833" y="38202"/>
                  </a:cubicBezTo>
                  <a:cubicBezTo>
                    <a:pt x="6391" y="38644"/>
                    <a:pt x="5971" y="38980"/>
                    <a:pt x="5529" y="39337"/>
                  </a:cubicBezTo>
                  <a:cubicBezTo>
                    <a:pt x="5256" y="39506"/>
                    <a:pt x="5088" y="39695"/>
                    <a:pt x="4815" y="39947"/>
                  </a:cubicBezTo>
                  <a:lnTo>
                    <a:pt x="4730" y="39947"/>
                  </a:lnTo>
                  <a:cubicBezTo>
                    <a:pt x="3238" y="41166"/>
                    <a:pt x="1766" y="42407"/>
                    <a:pt x="967" y="44320"/>
                  </a:cubicBezTo>
                  <a:cubicBezTo>
                    <a:pt x="189" y="46254"/>
                    <a:pt x="526" y="48189"/>
                    <a:pt x="883" y="50018"/>
                  </a:cubicBezTo>
                  <a:cubicBezTo>
                    <a:pt x="1051" y="51069"/>
                    <a:pt x="1240" y="52204"/>
                    <a:pt x="1240" y="53255"/>
                  </a:cubicBezTo>
                  <a:cubicBezTo>
                    <a:pt x="1240" y="54307"/>
                    <a:pt x="1051" y="55463"/>
                    <a:pt x="799" y="56598"/>
                  </a:cubicBezTo>
                  <a:lnTo>
                    <a:pt x="715" y="56851"/>
                  </a:lnTo>
                  <a:cubicBezTo>
                    <a:pt x="526" y="57650"/>
                    <a:pt x="357" y="58512"/>
                    <a:pt x="273" y="59310"/>
                  </a:cubicBezTo>
                  <a:cubicBezTo>
                    <a:pt x="84" y="60719"/>
                    <a:pt x="0" y="62296"/>
                    <a:pt x="189" y="63873"/>
                  </a:cubicBezTo>
                  <a:cubicBezTo>
                    <a:pt x="715" y="69129"/>
                    <a:pt x="3154" y="73859"/>
                    <a:pt x="6917" y="76740"/>
                  </a:cubicBezTo>
                  <a:cubicBezTo>
                    <a:pt x="9461" y="78674"/>
                    <a:pt x="12615" y="80419"/>
                    <a:pt x="16651" y="82164"/>
                  </a:cubicBezTo>
                  <a:cubicBezTo>
                    <a:pt x="25145" y="85843"/>
                    <a:pt x="34879" y="88471"/>
                    <a:pt x="45644" y="90153"/>
                  </a:cubicBezTo>
                  <a:lnTo>
                    <a:pt x="45812" y="90153"/>
                  </a:lnTo>
                  <a:lnTo>
                    <a:pt x="45917" y="89438"/>
                  </a:lnTo>
                  <a:lnTo>
                    <a:pt x="45728" y="89438"/>
                  </a:lnTo>
                  <a:cubicBezTo>
                    <a:pt x="35048" y="87862"/>
                    <a:pt x="25418" y="85149"/>
                    <a:pt x="17009" y="81554"/>
                  </a:cubicBezTo>
                  <a:cubicBezTo>
                    <a:pt x="12888" y="79809"/>
                    <a:pt x="9902" y="78064"/>
                    <a:pt x="7359" y="76130"/>
                  </a:cubicBezTo>
                  <a:cubicBezTo>
                    <a:pt x="3763" y="73418"/>
                    <a:pt x="1409" y="68856"/>
                    <a:pt x="883" y="63768"/>
                  </a:cubicBezTo>
                  <a:cubicBezTo>
                    <a:pt x="715" y="62296"/>
                    <a:pt x="799" y="60803"/>
                    <a:pt x="967" y="59395"/>
                  </a:cubicBezTo>
                  <a:cubicBezTo>
                    <a:pt x="1051" y="58617"/>
                    <a:pt x="1240" y="57818"/>
                    <a:pt x="1409" y="56935"/>
                  </a:cubicBezTo>
                  <a:lnTo>
                    <a:pt x="1493" y="56767"/>
                  </a:lnTo>
                  <a:cubicBezTo>
                    <a:pt x="1766" y="55547"/>
                    <a:pt x="1934" y="54412"/>
                    <a:pt x="1934" y="53255"/>
                  </a:cubicBezTo>
                  <a:cubicBezTo>
                    <a:pt x="1934" y="52120"/>
                    <a:pt x="1766" y="50985"/>
                    <a:pt x="1577" y="49934"/>
                  </a:cubicBezTo>
                  <a:cubicBezTo>
                    <a:pt x="1240" y="48104"/>
                    <a:pt x="883" y="46338"/>
                    <a:pt x="1577" y="44593"/>
                  </a:cubicBezTo>
                  <a:cubicBezTo>
                    <a:pt x="2292" y="42848"/>
                    <a:pt x="3763" y="41608"/>
                    <a:pt x="5172" y="40473"/>
                  </a:cubicBezTo>
                  <a:cubicBezTo>
                    <a:pt x="5445" y="40304"/>
                    <a:pt x="5698" y="40115"/>
                    <a:pt x="5971" y="39863"/>
                  </a:cubicBezTo>
                  <a:cubicBezTo>
                    <a:pt x="6391" y="39506"/>
                    <a:pt x="6833" y="39064"/>
                    <a:pt x="7274" y="38728"/>
                  </a:cubicBezTo>
                  <a:cubicBezTo>
                    <a:pt x="11647" y="34607"/>
                    <a:pt x="14633" y="28909"/>
                    <a:pt x="15516" y="23212"/>
                  </a:cubicBezTo>
                  <a:cubicBezTo>
                    <a:pt x="15600" y="22770"/>
                    <a:pt x="15684" y="22350"/>
                    <a:pt x="15684" y="21824"/>
                  </a:cubicBezTo>
                  <a:cubicBezTo>
                    <a:pt x="15768" y="21382"/>
                    <a:pt x="15852" y="20857"/>
                    <a:pt x="15852" y="20415"/>
                  </a:cubicBezTo>
                  <a:cubicBezTo>
                    <a:pt x="16042" y="19722"/>
                    <a:pt x="16126" y="19196"/>
                    <a:pt x="16294" y="18754"/>
                  </a:cubicBezTo>
                  <a:cubicBezTo>
                    <a:pt x="16819" y="16736"/>
                    <a:pt x="18060" y="14886"/>
                    <a:pt x="19195" y="13225"/>
                  </a:cubicBezTo>
                  <a:cubicBezTo>
                    <a:pt x="21634" y="9903"/>
                    <a:pt x="24451" y="6750"/>
                    <a:pt x="27521" y="4037"/>
                  </a:cubicBezTo>
                  <a:cubicBezTo>
                    <a:pt x="29182" y="2461"/>
                    <a:pt x="31452" y="695"/>
                    <a:pt x="33996" y="695"/>
                  </a:cubicBezTo>
                  <a:lnTo>
                    <a:pt x="34606" y="695"/>
                  </a:lnTo>
                  <a:cubicBezTo>
                    <a:pt x="35657" y="884"/>
                    <a:pt x="36624" y="1325"/>
                    <a:pt x="37676" y="1746"/>
                  </a:cubicBezTo>
                  <a:cubicBezTo>
                    <a:pt x="38285" y="2103"/>
                    <a:pt x="38895" y="2376"/>
                    <a:pt x="39505" y="2629"/>
                  </a:cubicBezTo>
                  <a:cubicBezTo>
                    <a:pt x="40472" y="2902"/>
                    <a:pt x="41439" y="3070"/>
                    <a:pt x="42490" y="3070"/>
                  </a:cubicBezTo>
                  <a:cubicBezTo>
                    <a:pt x="44235" y="3070"/>
                    <a:pt x="46001" y="2629"/>
                    <a:pt x="47389" y="1662"/>
                  </a:cubicBezTo>
                  <a:lnTo>
                    <a:pt x="47578" y="1578"/>
                  </a:lnTo>
                  <a:lnTo>
                    <a:pt x="47221" y="1052"/>
                  </a:lnTo>
                  <a:lnTo>
                    <a:pt x="47052" y="1136"/>
                  </a:lnTo>
                  <a:cubicBezTo>
                    <a:pt x="45728" y="1935"/>
                    <a:pt x="44151" y="2376"/>
                    <a:pt x="42490" y="2376"/>
                  </a:cubicBezTo>
                  <a:cubicBezTo>
                    <a:pt x="41523" y="2376"/>
                    <a:pt x="40661" y="2187"/>
                    <a:pt x="39778" y="1935"/>
                  </a:cubicBezTo>
                  <a:cubicBezTo>
                    <a:pt x="39168" y="1746"/>
                    <a:pt x="38559" y="1409"/>
                    <a:pt x="37928" y="1136"/>
                  </a:cubicBezTo>
                  <a:cubicBezTo>
                    <a:pt x="36982" y="695"/>
                    <a:pt x="35825" y="169"/>
                    <a:pt x="34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8172548" y="2117388"/>
              <a:ext cx="1135384" cy="1855070"/>
            </a:xfrm>
            <a:custGeom>
              <a:avLst/>
              <a:gdLst/>
              <a:ahLst/>
              <a:cxnLst/>
              <a:rect l="l" t="t" r="r" b="b"/>
              <a:pathLst>
                <a:path w="38455" h="71652" extrusionOk="0">
                  <a:moveTo>
                    <a:pt x="27606" y="0"/>
                  </a:moveTo>
                  <a:cubicBezTo>
                    <a:pt x="25503" y="0"/>
                    <a:pt x="23569" y="1220"/>
                    <a:pt x="21992" y="2439"/>
                  </a:cubicBezTo>
                  <a:cubicBezTo>
                    <a:pt x="19364" y="4457"/>
                    <a:pt x="16989" y="6917"/>
                    <a:pt x="14886" y="9629"/>
                  </a:cubicBezTo>
                  <a:cubicBezTo>
                    <a:pt x="14024" y="10765"/>
                    <a:pt x="12889" y="12342"/>
                    <a:pt x="12363" y="14087"/>
                  </a:cubicBezTo>
                  <a:cubicBezTo>
                    <a:pt x="12174" y="14528"/>
                    <a:pt x="12090" y="14970"/>
                    <a:pt x="11922" y="15579"/>
                  </a:cubicBezTo>
                  <a:cubicBezTo>
                    <a:pt x="11838" y="15937"/>
                    <a:pt x="11732" y="16378"/>
                    <a:pt x="11648" y="16904"/>
                  </a:cubicBezTo>
                  <a:cubicBezTo>
                    <a:pt x="11648" y="17156"/>
                    <a:pt x="11564" y="17514"/>
                    <a:pt x="11564" y="17766"/>
                  </a:cubicBezTo>
                  <a:cubicBezTo>
                    <a:pt x="10681" y="22160"/>
                    <a:pt x="8579" y="26701"/>
                    <a:pt x="5698" y="30212"/>
                  </a:cubicBezTo>
                  <a:cubicBezTo>
                    <a:pt x="5425" y="30570"/>
                    <a:pt x="5173" y="30906"/>
                    <a:pt x="4815" y="31264"/>
                  </a:cubicBezTo>
                  <a:cubicBezTo>
                    <a:pt x="4647" y="31432"/>
                    <a:pt x="4479" y="31621"/>
                    <a:pt x="4290" y="31873"/>
                  </a:cubicBezTo>
                  <a:lnTo>
                    <a:pt x="4206" y="31873"/>
                  </a:lnTo>
                  <a:cubicBezTo>
                    <a:pt x="3239" y="32925"/>
                    <a:pt x="2187" y="33976"/>
                    <a:pt x="1578" y="35468"/>
                  </a:cubicBezTo>
                  <a:cubicBezTo>
                    <a:pt x="968" y="37045"/>
                    <a:pt x="1052" y="38538"/>
                    <a:pt x="1136" y="39947"/>
                  </a:cubicBezTo>
                  <a:cubicBezTo>
                    <a:pt x="1220" y="40809"/>
                    <a:pt x="1220" y="41608"/>
                    <a:pt x="1136" y="42470"/>
                  </a:cubicBezTo>
                  <a:cubicBezTo>
                    <a:pt x="1052" y="43269"/>
                    <a:pt x="884" y="43962"/>
                    <a:pt x="695" y="44845"/>
                  </a:cubicBezTo>
                  <a:lnTo>
                    <a:pt x="611" y="45098"/>
                  </a:lnTo>
                  <a:cubicBezTo>
                    <a:pt x="442" y="45812"/>
                    <a:pt x="358" y="46506"/>
                    <a:pt x="169" y="47305"/>
                  </a:cubicBezTo>
                  <a:cubicBezTo>
                    <a:pt x="85" y="48356"/>
                    <a:pt x="1" y="49576"/>
                    <a:pt x="169" y="50879"/>
                  </a:cubicBezTo>
                  <a:cubicBezTo>
                    <a:pt x="526" y="55273"/>
                    <a:pt x="2271" y="58953"/>
                    <a:pt x="5173" y="61307"/>
                  </a:cubicBezTo>
                  <a:cubicBezTo>
                    <a:pt x="7633" y="63326"/>
                    <a:pt x="10597" y="64650"/>
                    <a:pt x="13141" y="65596"/>
                  </a:cubicBezTo>
                  <a:cubicBezTo>
                    <a:pt x="20142" y="68414"/>
                    <a:pt x="28131" y="70432"/>
                    <a:pt x="36709" y="71651"/>
                  </a:cubicBezTo>
                  <a:lnTo>
                    <a:pt x="36878" y="71651"/>
                  </a:lnTo>
                  <a:lnTo>
                    <a:pt x="36962" y="70958"/>
                  </a:lnTo>
                  <a:lnTo>
                    <a:pt x="36793" y="70958"/>
                  </a:lnTo>
                  <a:cubicBezTo>
                    <a:pt x="28216" y="69717"/>
                    <a:pt x="20331" y="67699"/>
                    <a:pt x="13414" y="64987"/>
                  </a:cubicBezTo>
                  <a:cubicBezTo>
                    <a:pt x="10870" y="64020"/>
                    <a:pt x="7969" y="62716"/>
                    <a:pt x="5614" y="60782"/>
                  </a:cubicBezTo>
                  <a:cubicBezTo>
                    <a:pt x="2902" y="58595"/>
                    <a:pt x="1220" y="55000"/>
                    <a:pt x="884" y="50795"/>
                  </a:cubicBezTo>
                  <a:cubicBezTo>
                    <a:pt x="695" y="49576"/>
                    <a:pt x="800" y="48441"/>
                    <a:pt x="884" y="47389"/>
                  </a:cubicBezTo>
                  <a:cubicBezTo>
                    <a:pt x="968" y="46674"/>
                    <a:pt x="1136" y="45897"/>
                    <a:pt x="1325" y="45287"/>
                  </a:cubicBezTo>
                  <a:lnTo>
                    <a:pt x="1410" y="44929"/>
                  </a:lnTo>
                  <a:cubicBezTo>
                    <a:pt x="1578" y="44152"/>
                    <a:pt x="1746" y="43353"/>
                    <a:pt x="1851" y="42575"/>
                  </a:cubicBezTo>
                  <a:cubicBezTo>
                    <a:pt x="1935" y="41692"/>
                    <a:pt x="1935" y="40809"/>
                    <a:pt x="1851" y="39947"/>
                  </a:cubicBezTo>
                  <a:cubicBezTo>
                    <a:pt x="1746" y="38538"/>
                    <a:pt x="1662" y="37129"/>
                    <a:pt x="2271" y="35742"/>
                  </a:cubicBezTo>
                  <a:cubicBezTo>
                    <a:pt x="2797" y="34417"/>
                    <a:pt x="3764" y="33366"/>
                    <a:pt x="4731" y="32399"/>
                  </a:cubicBezTo>
                  <a:cubicBezTo>
                    <a:pt x="4900" y="32147"/>
                    <a:pt x="5173" y="31957"/>
                    <a:pt x="5341" y="31705"/>
                  </a:cubicBezTo>
                  <a:cubicBezTo>
                    <a:pt x="5698" y="31348"/>
                    <a:pt x="5951" y="31011"/>
                    <a:pt x="6224" y="30654"/>
                  </a:cubicBezTo>
                  <a:cubicBezTo>
                    <a:pt x="9210" y="27059"/>
                    <a:pt x="11312" y="22412"/>
                    <a:pt x="12174" y="17955"/>
                  </a:cubicBezTo>
                  <a:cubicBezTo>
                    <a:pt x="12258" y="17598"/>
                    <a:pt x="12363" y="17345"/>
                    <a:pt x="12363" y="16988"/>
                  </a:cubicBezTo>
                  <a:cubicBezTo>
                    <a:pt x="12447" y="16547"/>
                    <a:pt x="12531" y="16105"/>
                    <a:pt x="12615" y="15663"/>
                  </a:cubicBezTo>
                  <a:cubicBezTo>
                    <a:pt x="12700" y="15138"/>
                    <a:pt x="12889" y="14717"/>
                    <a:pt x="12973" y="14360"/>
                  </a:cubicBezTo>
                  <a:cubicBezTo>
                    <a:pt x="13498" y="12699"/>
                    <a:pt x="14550" y="11206"/>
                    <a:pt x="15412" y="10071"/>
                  </a:cubicBezTo>
                  <a:cubicBezTo>
                    <a:pt x="17514" y="7359"/>
                    <a:pt x="19806" y="4983"/>
                    <a:pt x="22434" y="2965"/>
                  </a:cubicBezTo>
                  <a:cubicBezTo>
                    <a:pt x="23912" y="1822"/>
                    <a:pt x="25686" y="679"/>
                    <a:pt x="27721" y="679"/>
                  </a:cubicBezTo>
                  <a:cubicBezTo>
                    <a:pt x="27856" y="679"/>
                    <a:pt x="27993" y="684"/>
                    <a:pt x="28131" y="694"/>
                  </a:cubicBezTo>
                  <a:cubicBezTo>
                    <a:pt x="28909" y="778"/>
                    <a:pt x="29792" y="1052"/>
                    <a:pt x="30486" y="1388"/>
                  </a:cubicBezTo>
                  <a:cubicBezTo>
                    <a:pt x="31012" y="1577"/>
                    <a:pt x="31537" y="1745"/>
                    <a:pt x="32063" y="1914"/>
                  </a:cubicBezTo>
                  <a:cubicBezTo>
                    <a:pt x="32757" y="2103"/>
                    <a:pt x="33472" y="2187"/>
                    <a:pt x="34249" y="2187"/>
                  </a:cubicBezTo>
                  <a:cubicBezTo>
                    <a:pt x="35658" y="2187"/>
                    <a:pt x="37151" y="1829"/>
                    <a:pt x="38370" y="1136"/>
                  </a:cubicBezTo>
                  <a:lnTo>
                    <a:pt x="38454" y="1052"/>
                  </a:lnTo>
                  <a:lnTo>
                    <a:pt x="38118" y="421"/>
                  </a:lnTo>
                  <a:lnTo>
                    <a:pt x="37929" y="526"/>
                  </a:lnTo>
                  <a:cubicBezTo>
                    <a:pt x="36885" y="1152"/>
                    <a:pt x="35537" y="1484"/>
                    <a:pt x="34208" y="1484"/>
                  </a:cubicBezTo>
                  <a:cubicBezTo>
                    <a:pt x="33530" y="1484"/>
                    <a:pt x="32856" y="1397"/>
                    <a:pt x="32231" y="1220"/>
                  </a:cubicBezTo>
                  <a:cubicBezTo>
                    <a:pt x="31706" y="1136"/>
                    <a:pt x="31285" y="862"/>
                    <a:pt x="30759" y="694"/>
                  </a:cubicBezTo>
                  <a:cubicBezTo>
                    <a:pt x="29961" y="421"/>
                    <a:pt x="29078" y="84"/>
                    <a:pt x="2813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8449408" y="2282856"/>
              <a:ext cx="866588" cy="1378798"/>
            </a:xfrm>
            <a:custGeom>
              <a:avLst/>
              <a:gdLst/>
              <a:ahLst/>
              <a:cxnLst/>
              <a:rect l="l" t="t" r="r" b="b"/>
              <a:pathLst>
                <a:path w="29351" h="53256" extrusionOk="0">
                  <a:moveTo>
                    <a:pt x="29077" y="1"/>
                  </a:moveTo>
                  <a:lnTo>
                    <a:pt x="28909" y="85"/>
                  </a:lnTo>
                  <a:cubicBezTo>
                    <a:pt x="28011" y="534"/>
                    <a:pt x="26919" y="801"/>
                    <a:pt x="25843" y="801"/>
                  </a:cubicBezTo>
                  <a:cubicBezTo>
                    <a:pt x="25458" y="801"/>
                    <a:pt x="25075" y="767"/>
                    <a:pt x="24704" y="695"/>
                  </a:cubicBezTo>
                  <a:cubicBezTo>
                    <a:pt x="24263" y="610"/>
                    <a:pt x="23905" y="526"/>
                    <a:pt x="23569" y="442"/>
                  </a:cubicBezTo>
                  <a:cubicBezTo>
                    <a:pt x="22959" y="337"/>
                    <a:pt x="22329" y="169"/>
                    <a:pt x="21635" y="169"/>
                  </a:cubicBezTo>
                  <a:cubicBezTo>
                    <a:pt x="21543" y="165"/>
                    <a:pt x="21452" y="163"/>
                    <a:pt x="21361" y="163"/>
                  </a:cubicBezTo>
                  <a:cubicBezTo>
                    <a:pt x="19638" y="163"/>
                    <a:pt x="18063" y="899"/>
                    <a:pt x="16904" y="1578"/>
                  </a:cubicBezTo>
                  <a:cubicBezTo>
                    <a:pt x="14802" y="2881"/>
                    <a:pt x="12784" y="4542"/>
                    <a:pt x="11123" y="6560"/>
                  </a:cubicBezTo>
                  <a:cubicBezTo>
                    <a:pt x="10155" y="7801"/>
                    <a:pt x="9462" y="8852"/>
                    <a:pt x="9020" y="9903"/>
                  </a:cubicBezTo>
                  <a:cubicBezTo>
                    <a:pt x="8936" y="10240"/>
                    <a:pt x="8768" y="10597"/>
                    <a:pt x="8663" y="10954"/>
                  </a:cubicBezTo>
                  <a:cubicBezTo>
                    <a:pt x="8579" y="11375"/>
                    <a:pt x="8410" y="11816"/>
                    <a:pt x="8326" y="12258"/>
                  </a:cubicBezTo>
                  <a:lnTo>
                    <a:pt x="8242" y="12615"/>
                  </a:lnTo>
                  <a:cubicBezTo>
                    <a:pt x="7359" y="16021"/>
                    <a:pt x="6035" y="19532"/>
                    <a:pt x="4563" y="22413"/>
                  </a:cubicBezTo>
                  <a:cubicBezTo>
                    <a:pt x="4458" y="22770"/>
                    <a:pt x="4290" y="23043"/>
                    <a:pt x="4121" y="23380"/>
                  </a:cubicBezTo>
                  <a:cubicBezTo>
                    <a:pt x="3932" y="23653"/>
                    <a:pt x="3764" y="23990"/>
                    <a:pt x="3596" y="24347"/>
                  </a:cubicBezTo>
                  <a:cubicBezTo>
                    <a:pt x="3154" y="25146"/>
                    <a:pt x="2629" y="25924"/>
                    <a:pt x="2271" y="26891"/>
                  </a:cubicBezTo>
                  <a:cubicBezTo>
                    <a:pt x="1830" y="27942"/>
                    <a:pt x="1662" y="29077"/>
                    <a:pt x="1409" y="30045"/>
                  </a:cubicBezTo>
                  <a:cubicBezTo>
                    <a:pt x="1304" y="30654"/>
                    <a:pt x="1220" y="31264"/>
                    <a:pt x="1052" y="31874"/>
                  </a:cubicBezTo>
                  <a:cubicBezTo>
                    <a:pt x="968" y="32147"/>
                    <a:pt x="884" y="32504"/>
                    <a:pt x="779" y="32841"/>
                  </a:cubicBezTo>
                  <a:cubicBezTo>
                    <a:pt x="695" y="33114"/>
                    <a:pt x="610" y="33451"/>
                    <a:pt x="526" y="33808"/>
                  </a:cubicBezTo>
                  <a:cubicBezTo>
                    <a:pt x="358" y="34334"/>
                    <a:pt x="253" y="34859"/>
                    <a:pt x="169" y="35385"/>
                  </a:cubicBezTo>
                  <a:cubicBezTo>
                    <a:pt x="85" y="36184"/>
                    <a:pt x="1" y="37046"/>
                    <a:pt x="85" y="38097"/>
                  </a:cubicBezTo>
                  <a:cubicBezTo>
                    <a:pt x="358" y="41608"/>
                    <a:pt x="1409" y="44320"/>
                    <a:pt x="3323" y="46065"/>
                  </a:cubicBezTo>
                  <a:cubicBezTo>
                    <a:pt x="5089" y="47642"/>
                    <a:pt x="7359" y="48609"/>
                    <a:pt x="9546" y="49324"/>
                  </a:cubicBezTo>
                  <a:cubicBezTo>
                    <a:pt x="15159" y="51153"/>
                    <a:pt x="21277" y="52478"/>
                    <a:pt x="27858" y="53255"/>
                  </a:cubicBezTo>
                  <a:lnTo>
                    <a:pt x="28026" y="53255"/>
                  </a:lnTo>
                  <a:lnTo>
                    <a:pt x="28110" y="52562"/>
                  </a:lnTo>
                  <a:lnTo>
                    <a:pt x="27942" y="52562"/>
                  </a:lnTo>
                  <a:cubicBezTo>
                    <a:pt x="21467" y="51763"/>
                    <a:pt x="15327" y="50459"/>
                    <a:pt x="9819" y="48609"/>
                  </a:cubicBezTo>
                  <a:cubicBezTo>
                    <a:pt x="7717" y="47915"/>
                    <a:pt x="5509" y="47032"/>
                    <a:pt x="3848" y="45540"/>
                  </a:cubicBezTo>
                  <a:cubicBezTo>
                    <a:pt x="2019" y="43963"/>
                    <a:pt x="1052" y="41440"/>
                    <a:pt x="779" y="38013"/>
                  </a:cubicBezTo>
                  <a:cubicBezTo>
                    <a:pt x="695" y="37046"/>
                    <a:pt x="779" y="36268"/>
                    <a:pt x="884" y="35469"/>
                  </a:cubicBezTo>
                  <a:cubicBezTo>
                    <a:pt x="968" y="35027"/>
                    <a:pt x="1052" y="34502"/>
                    <a:pt x="1136" y="33976"/>
                  </a:cubicBezTo>
                  <a:cubicBezTo>
                    <a:pt x="1220" y="33640"/>
                    <a:pt x="1304" y="33366"/>
                    <a:pt x="1493" y="33030"/>
                  </a:cubicBezTo>
                  <a:lnTo>
                    <a:pt x="1493" y="32925"/>
                  </a:lnTo>
                  <a:cubicBezTo>
                    <a:pt x="1578" y="32673"/>
                    <a:pt x="1662" y="32315"/>
                    <a:pt x="1746" y="32063"/>
                  </a:cubicBezTo>
                  <a:cubicBezTo>
                    <a:pt x="1935" y="31453"/>
                    <a:pt x="2019" y="30822"/>
                    <a:pt x="2103" y="30213"/>
                  </a:cubicBezTo>
                  <a:cubicBezTo>
                    <a:pt x="2271" y="29162"/>
                    <a:pt x="2545" y="28194"/>
                    <a:pt x="2881" y="27143"/>
                  </a:cubicBezTo>
                  <a:cubicBezTo>
                    <a:pt x="3323" y="26281"/>
                    <a:pt x="3764" y="25482"/>
                    <a:pt x="4206" y="24704"/>
                  </a:cubicBezTo>
                  <a:cubicBezTo>
                    <a:pt x="4374" y="24347"/>
                    <a:pt x="4563" y="23990"/>
                    <a:pt x="4731" y="23653"/>
                  </a:cubicBezTo>
                  <a:cubicBezTo>
                    <a:pt x="4899" y="23380"/>
                    <a:pt x="5089" y="23043"/>
                    <a:pt x="5257" y="22770"/>
                  </a:cubicBezTo>
                  <a:cubicBezTo>
                    <a:pt x="6665" y="19785"/>
                    <a:pt x="7969" y="16295"/>
                    <a:pt x="8936" y="12784"/>
                  </a:cubicBezTo>
                  <a:lnTo>
                    <a:pt x="9020" y="12426"/>
                  </a:lnTo>
                  <a:cubicBezTo>
                    <a:pt x="9104" y="12090"/>
                    <a:pt x="9188" y="11648"/>
                    <a:pt x="9378" y="11207"/>
                  </a:cubicBezTo>
                  <a:cubicBezTo>
                    <a:pt x="9462" y="10765"/>
                    <a:pt x="9546" y="10513"/>
                    <a:pt x="9714" y="10156"/>
                  </a:cubicBezTo>
                  <a:cubicBezTo>
                    <a:pt x="10071" y="9188"/>
                    <a:pt x="10765" y="8137"/>
                    <a:pt x="11732" y="7002"/>
                  </a:cubicBezTo>
                  <a:cubicBezTo>
                    <a:pt x="13309" y="5068"/>
                    <a:pt x="15159" y="3407"/>
                    <a:pt x="17262" y="2187"/>
                  </a:cubicBezTo>
                  <a:cubicBezTo>
                    <a:pt x="18341" y="1607"/>
                    <a:pt x="19820" y="857"/>
                    <a:pt x="21391" y="857"/>
                  </a:cubicBezTo>
                  <a:cubicBezTo>
                    <a:pt x="21472" y="857"/>
                    <a:pt x="21553" y="859"/>
                    <a:pt x="21635" y="863"/>
                  </a:cubicBezTo>
                  <a:cubicBezTo>
                    <a:pt x="22244" y="863"/>
                    <a:pt x="22770" y="1052"/>
                    <a:pt x="23380" y="1136"/>
                  </a:cubicBezTo>
                  <a:cubicBezTo>
                    <a:pt x="23737" y="1220"/>
                    <a:pt x="24179" y="1304"/>
                    <a:pt x="24620" y="1388"/>
                  </a:cubicBezTo>
                  <a:cubicBezTo>
                    <a:pt x="25026" y="1459"/>
                    <a:pt x="25438" y="1493"/>
                    <a:pt x="25850" y="1493"/>
                  </a:cubicBezTo>
                  <a:cubicBezTo>
                    <a:pt x="27036" y="1493"/>
                    <a:pt x="28221" y="1210"/>
                    <a:pt x="29267" y="695"/>
                  </a:cubicBezTo>
                  <a:lnTo>
                    <a:pt x="29351" y="610"/>
                  </a:lnTo>
                  <a:lnTo>
                    <a:pt x="29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8726269" y="2436905"/>
              <a:ext cx="597173" cy="916118"/>
            </a:xfrm>
            <a:custGeom>
              <a:avLst/>
              <a:gdLst/>
              <a:ahLst/>
              <a:cxnLst/>
              <a:rect l="l" t="t" r="r" b="b"/>
              <a:pathLst>
                <a:path w="20226" h="35385" extrusionOk="0">
                  <a:moveTo>
                    <a:pt x="20058" y="1"/>
                  </a:moveTo>
                  <a:lnTo>
                    <a:pt x="19890" y="85"/>
                  </a:lnTo>
                  <a:cubicBezTo>
                    <a:pt x="18565" y="610"/>
                    <a:pt x="16988" y="610"/>
                    <a:pt x="15580" y="694"/>
                  </a:cubicBezTo>
                  <a:cubicBezTo>
                    <a:pt x="14360" y="800"/>
                    <a:pt x="13141" y="884"/>
                    <a:pt x="11900" y="1136"/>
                  </a:cubicBezTo>
                  <a:cubicBezTo>
                    <a:pt x="9272" y="1935"/>
                    <a:pt x="6918" y="3953"/>
                    <a:pt x="5425" y="6834"/>
                  </a:cubicBezTo>
                  <a:cubicBezTo>
                    <a:pt x="4290" y="9020"/>
                    <a:pt x="3680" y="11732"/>
                    <a:pt x="3491" y="15243"/>
                  </a:cubicBezTo>
                  <a:lnTo>
                    <a:pt x="3491" y="15601"/>
                  </a:lnTo>
                  <a:cubicBezTo>
                    <a:pt x="3407" y="16652"/>
                    <a:pt x="3322" y="17703"/>
                    <a:pt x="2965" y="18670"/>
                  </a:cubicBezTo>
                  <a:cubicBezTo>
                    <a:pt x="2629" y="19364"/>
                    <a:pt x="2187" y="19974"/>
                    <a:pt x="1746" y="20584"/>
                  </a:cubicBezTo>
                  <a:cubicBezTo>
                    <a:pt x="1220" y="21298"/>
                    <a:pt x="610" y="21992"/>
                    <a:pt x="337" y="22875"/>
                  </a:cubicBezTo>
                  <a:cubicBezTo>
                    <a:pt x="1" y="23821"/>
                    <a:pt x="85" y="24872"/>
                    <a:pt x="85" y="25756"/>
                  </a:cubicBezTo>
                  <a:cubicBezTo>
                    <a:pt x="85" y="27774"/>
                    <a:pt x="253" y="29792"/>
                    <a:pt x="1577" y="31285"/>
                  </a:cubicBezTo>
                  <a:cubicBezTo>
                    <a:pt x="2713" y="32588"/>
                    <a:pt x="4374" y="33030"/>
                    <a:pt x="6035" y="33387"/>
                  </a:cubicBezTo>
                  <a:cubicBezTo>
                    <a:pt x="10239" y="34333"/>
                    <a:pt x="14634" y="35048"/>
                    <a:pt x="18922" y="35385"/>
                  </a:cubicBezTo>
                  <a:lnTo>
                    <a:pt x="19091" y="35385"/>
                  </a:lnTo>
                  <a:lnTo>
                    <a:pt x="19175" y="34691"/>
                  </a:lnTo>
                  <a:lnTo>
                    <a:pt x="19007" y="34691"/>
                  </a:lnTo>
                  <a:cubicBezTo>
                    <a:pt x="14718" y="34333"/>
                    <a:pt x="10429" y="33640"/>
                    <a:pt x="6224" y="32757"/>
                  </a:cubicBezTo>
                  <a:cubicBezTo>
                    <a:pt x="4647" y="32420"/>
                    <a:pt x="3070" y="31979"/>
                    <a:pt x="2103" y="30843"/>
                  </a:cubicBezTo>
                  <a:cubicBezTo>
                    <a:pt x="968" y="29519"/>
                    <a:pt x="778" y="27606"/>
                    <a:pt x="778" y="25756"/>
                  </a:cubicBezTo>
                  <a:cubicBezTo>
                    <a:pt x="778" y="24872"/>
                    <a:pt x="694" y="24010"/>
                    <a:pt x="1052" y="23127"/>
                  </a:cubicBezTo>
                  <a:cubicBezTo>
                    <a:pt x="1304" y="22350"/>
                    <a:pt x="1746" y="21635"/>
                    <a:pt x="2271" y="20941"/>
                  </a:cubicBezTo>
                  <a:cubicBezTo>
                    <a:pt x="2797" y="20331"/>
                    <a:pt x="3238" y="19722"/>
                    <a:pt x="3596" y="18923"/>
                  </a:cubicBezTo>
                  <a:cubicBezTo>
                    <a:pt x="4016" y="17871"/>
                    <a:pt x="4121" y="16736"/>
                    <a:pt x="4121" y="15601"/>
                  </a:cubicBezTo>
                  <a:lnTo>
                    <a:pt x="4205" y="15243"/>
                  </a:lnTo>
                  <a:cubicBezTo>
                    <a:pt x="4374" y="11837"/>
                    <a:pt x="4983" y="9293"/>
                    <a:pt x="6035" y="7107"/>
                  </a:cubicBezTo>
                  <a:cubicBezTo>
                    <a:pt x="7443" y="4479"/>
                    <a:pt x="9630" y="2545"/>
                    <a:pt x="12090" y="1851"/>
                  </a:cubicBezTo>
                  <a:cubicBezTo>
                    <a:pt x="13225" y="1577"/>
                    <a:pt x="14444" y="1493"/>
                    <a:pt x="15580" y="1409"/>
                  </a:cubicBezTo>
                  <a:cubicBezTo>
                    <a:pt x="17156" y="1325"/>
                    <a:pt x="18649" y="1325"/>
                    <a:pt x="20142" y="694"/>
                  </a:cubicBezTo>
                  <a:lnTo>
                    <a:pt x="20226" y="610"/>
                  </a:lnTo>
                  <a:lnTo>
                    <a:pt x="200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762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912075" y="2980800"/>
            <a:ext cx="3345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body" idx="1"/>
          </p:nvPr>
        </p:nvSpPr>
        <p:spPr>
          <a:xfrm>
            <a:off x="912075" y="3793275"/>
            <a:ext cx="36600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1183775" y="1888850"/>
            <a:ext cx="14079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57" name="Google Shape;57;p3"/>
          <p:cNvGrpSpPr/>
          <p:nvPr/>
        </p:nvGrpSpPr>
        <p:grpSpPr>
          <a:xfrm>
            <a:off x="3464538" y="-163983"/>
            <a:ext cx="6123913" cy="5491458"/>
            <a:chOff x="3464538" y="-163983"/>
            <a:chExt cx="6123913" cy="5491458"/>
          </a:xfrm>
        </p:grpSpPr>
        <p:sp>
          <p:nvSpPr>
            <p:cNvPr id="58" name="Google Shape;58;p3"/>
            <p:cNvSpPr/>
            <p:nvPr/>
          </p:nvSpPr>
          <p:spPr>
            <a:xfrm rot="5400000">
              <a:off x="7169448" y="-22530"/>
              <a:ext cx="2452016" cy="2169110"/>
            </a:xfrm>
            <a:custGeom>
              <a:avLst/>
              <a:gdLst/>
              <a:ahLst/>
              <a:cxnLst/>
              <a:rect l="l" t="t" r="r" b="b"/>
              <a:pathLst>
                <a:path w="104787" h="92697" extrusionOk="0">
                  <a:moveTo>
                    <a:pt x="101969" y="0"/>
                  </a:moveTo>
                  <a:lnTo>
                    <a:pt x="101275" y="273"/>
                  </a:lnTo>
                  <a:lnTo>
                    <a:pt x="101359" y="442"/>
                  </a:lnTo>
                  <a:cubicBezTo>
                    <a:pt x="103987" y="7884"/>
                    <a:pt x="102410" y="16651"/>
                    <a:pt x="97238" y="22685"/>
                  </a:cubicBezTo>
                  <a:cubicBezTo>
                    <a:pt x="96103" y="24094"/>
                    <a:pt x="94695" y="25313"/>
                    <a:pt x="93307" y="26638"/>
                  </a:cubicBezTo>
                  <a:cubicBezTo>
                    <a:pt x="91898" y="27942"/>
                    <a:pt x="90406" y="29266"/>
                    <a:pt x="89102" y="30843"/>
                  </a:cubicBezTo>
                  <a:cubicBezTo>
                    <a:pt x="82353" y="39084"/>
                    <a:pt x="82269" y="50900"/>
                    <a:pt x="82269" y="60361"/>
                  </a:cubicBezTo>
                  <a:cubicBezTo>
                    <a:pt x="82269" y="64398"/>
                    <a:pt x="82269" y="68939"/>
                    <a:pt x="80692" y="72976"/>
                  </a:cubicBezTo>
                  <a:cubicBezTo>
                    <a:pt x="78148" y="79725"/>
                    <a:pt x="71315" y="84371"/>
                    <a:pt x="64125" y="84371"/>
                  </a:cubicBezTo>
                  <a:lnTo>
                    <a:pt x="63515" y="84371"/>
                  </a:lnTo>
                  <a:cubicBezTo>
                    <a:pt x="62023" y="84371"/>
                    <a:pt x="60530" y="84098"/>
                    <a:pt x="59058" y="83845"/>
                  </a:cubicBezTo>
                  <a:cubicBezTo>
                    <a:pt x="57292" y="83572"/>
                    <a:pt x="55547" y="83320"/>
                    <a:pt x="53886" y="83320"/>
                  </a:cubicBezTo>
                  <a:cubicBezTo>
                    <a:pt x="53003" y="83320"/>
                    <a:pt x="52225" y="83320"/>
                    <a:pt x="51426" y="83488"/>
                  </a:cubicBezTo>
                  <a:cubicBezTo>
                    <a:pt x="48441" y="84014"/>
                    <a:pt x="45918" y="85759"/>
                    <a:pt x="43374" y="87440"/>
                  </a:cubicBezTo>
                  <a:cubicBezTo>
                    <a:pt x="41797" y="88576"/>
                    <a:pt x="40136" y="89711"/>
                    <a:pt x="38370" y="90489"/>
                  </a:cubicBezTo>
                  <a:cubicBezTo>
                    <a:pt x="36016" y="91540"/>
                    <a:pt x="33388" y="91982"/>
                    <a:pt x="30486" y="91982"/>
                  </a:cubicBezTo>
                  <a:cubicBezTo>
                    <a:pt x="25840" y="91982"/>
                    <a:pt x="21025" y="90762"/>
                    <a:pt x="17010" y="89438"/>
                  </a:cubicBezTo>
                  <a:cubicBezTo>
                    <a:pt x="16043" y="89186"/>
                    <a:pt x="14907" y="88828"/>
                    <a:pt x="14192" y="88050"/>
                  </a:cubicBezTo>
                  <a:cubicBezTo>
                    <a:pt x="13225" y="87167"/>
                    <a:pt x="12973" y="85864"/>
                    <a:pt x="12616" y="84455"/>
                  </a:cubicBezTo>
                  <a:cubicBezTo>
                    <a:pt x="12447" y="83656"/>
                    <a:pt x="12279" y="82878"/>
                    <a:pt x="12006" y="82184"/>
                  </a:cubicBezTo>
                  <a:cubicBezTo>
                    <a:pt x="11228" y="80082"/>
                    <a:pt x="9546" y="78673"/>
                    <a:pt x="7885" y="77265"/>
                  </a:cubicBezTo>
                  <a:cubicBezTo>
                    <a:pt x="6918" y="76403"/>
                    <a:pt x="5972" y="75604"/>
                    <a:pt x="5173" y="74637"/>
                  </a:cubicBezTo>
                  <a:cubicBezTo>
                    <a:pt x="2377" y="71147"/>
                    <a:pt x="2103" y="66500"/>
                    <a:pt x="2377" y="63157"/>
                  </a:cubicBezTo>
                  <a:cubicBezTo>
                    <a:pt x="2545" y="60803"/>
                    <a:pt x="3071" y="58343"/>
                    <a:pt x="3596" y="55988"/>
                  </a:cubicBezTo>
                  <a:cubicBezTo>
                    <a:pt x="3954" y="54411"/>
                    <a:pt x="4290" y="52750"/>
                    <a:pt x="4563" y="51068"/>
                  </a:cubicBezTo>
                  <a:cubicBezTo>
                    <a:pt x="5530" y="44761"/>
                    <a:pt x="5089" y="38117"/>
                    <a:pt x="3239" y="31978"/>
                  </a:cubicBezTo>
                  <a:cubicBezTo>
                    <a:pt x="3071" y="31200"/>
                    <a:pt x="2818" y="30485"/>
                    <a:pt x="2545" y="29792"/>
                  </a:cubicBezTo>
                  <a:cubicBezTo>
                    <a:pt x="1851" y="27416"/>
                    <a:pt x="968" y="24977"/>
                    <a:pt x="968" y="22433"/>
                  </a:cubicBezTo>
                  <a:cubicBezTo>
                    <a:pt x="716" y="15516"/>
                    <a:pt x="5867" y="9734"/>
                    <a:pt x="11039" y="4394"/>
                  </a:cubicBezTo>
                  <a:lnTo>
                    <a:pt x="11228" y="4289"/>
                  </a:lnTo>
                  <a:lnTo>
                    <a:pt x="10702" y="3763"/>
                  </a:lnTo>
                  <a:lnTo>
                    <a:pt x="10597" y="3869"/>
                  </a:lnTo>
                  <a:cubicBezTo>
                    <a:pt x="5257" y="9377"/>
                    <a:pt x="1" y="15243"/>
                    <a:pt x="274" y="22517"/>
                  </a:cubicBezTo>
                  <a:cubicBezTo>
                    <a:pt x="358" y="25061"/>
                    <a:pt x="1136" y="27521"/>
                    <a:pt x="1935" y="29960"/>
                  </a:cubicBezTo>
                  <a:cubicBezTo>
                    <a:pt x="2103" y="30675"/>
                    <a:pt x="2377" y="31453"/>
                    <a:pt x="2629" y="32146"/>
                  </a:cubicBezTo>
                  <a:cubicBezTo>
                    <a:pt x="4395" y="38285"/>
                    <a:pt x="4816" y="44761"/>
                    <a:pt x="3869" y="50984"/>
                  </a:cubicBezTo>
                  <a:cubicBezTo>
                    <a:pt x="3596" y="52645"/>
                    <a:pt x="3239" y="54222"/>
                    <a:pt x="2902" y="55904"/>
                  </a:cubicBezTo>
                  <a:cubicBezTo>
                    <a:pt x="2377" y="58259"/>
                    <a:pt x="1851" y="60719"/>
                    <a:pt x="1662" y="63157"/>
                  </a:cubicBezTo>
                  <a:cubicBezTo>
                    <a:pt x="1410" y="66584"/>
                    <a:pt x="1662" y="71399"/>
                    <a:pt x="4647" y="75078"/>
                  </a:cubicBezTo>
                  <a:cubicBezTo>
                    <a:pt x="5446" y="76045"/>
                    <a:pt x="6497" y="76928"/>
                    <a:pt x="7444" y="77790"/>
                  </a:cubicBezTo>
                  <a:cubicBezTo>
                    <a:pt x="9126" y="79199"/>
                    <a:pt x="10597" y="80502"/>
                    <a:pt x="11396" y="82437"/>
                  </a:cubicBezTo>
                  <a:cubicBezTo>
                    <a:pt x="11648" y="83046"/>
                    <a:pt x="11838" y="83845"/>
                    <a:pt x="12006" y="84623"/>
                  </a:cubicBezTo>
                  <a:cubicBezTo>
                    <a:pt x="12279" y="86032"/>
                    <a:pt x="12616" y="87525"/>
                    <a:pt x="13667" y="88576"/>
                  </a:cubicBezTo>
                  <a:cubicBezTo>
                    <a:pt x="14550" y="89438"/>
                    <a:pt x="15769" y="89795"/>
                    <a:pt x="16736" y="90153"/>
                  </a:cubicBezTo>
                  <a:cubicBezTo>
                    <a:pt x="20857" y="91456"/>
                    <a:pt x="25756" y="92697"/>
                    <a:pt x="30486" y="92697"/>
                  </a:cubicBezTo>
                  <a:cubicBezTo>
                    <a:pt x="33472" y="92697"/>
                    <a:pt x="36184" y="92171"/>
                    <a:pt x="38644" y="91120"/>
                  </a:cubicBezTo>
                  <a:cubicBezTo>
                    <a:pt x="40473" y="90321"/>
                    <a:pt x="42134" y="89186"/>
                    <a:pt x="43816" y="88050"/>
                  </a:cubicBezTo>
                  <a:cubicBezTo>
                    <a:pt x="46170" y="86389"/>
                    <a:pt x="48714" y="84707"/>
                    <a:pt x="51595" y="84182"/>
                  </a:cubicBezTo>
                  <a:cubicBezTo>
                    <a:pt x="52309" y="84014"/>
                    <a:pt x="53003" y="84014"/>
                    <a:pt x="53886" y="84014"/>
                  </a:cubicBezTo>
                  <a:cubicBezTo>
                    <a:pt x="55547" y="84014"/>
                    <a:pt x="57208" y="84287"/>
                    <a:pt x="58869" y="84539"/>
                  </a:cubicBezTo>
                  <a:cubicBezTo>
                    <a:pt x="60446" y="84812"/>
                    <a:pt x="61939" y="85065"/>
                    <a:pt x="63515" y="85065"/>
                  </a:cubicBezTo>
                  <a:cubicBezTo>
                    <a:pt x="63720" y="85072"/>
                    <a:pt x="63924" y="85076"/>
                    <a:pt x="64129" y="85076"/>
                  </a:cubicBezTo>
                  <a:cubicBezTo>
                    <a:pt x="71623" y="85076"/>
                    <a:pt x="78746" y="80228"/>
                    <a:pt x="81386" y="73249"/>
                  </a:cubicBezTo>
                  <a:cubicBezTo>
                    <a:pt x="82963" y="69044"/>
                    <a:pt x="82963" y="64482"/>
                    <a:pt x="82963" y="60361"/>
                  </a:cubicBezTo>
                  <a:cubicBezTo>
                    <a:pt x="82963" y="50984"/>
                    <a:pt x="82963" y="39337"/>
                    <a:pt x="89628" y="31284"/>
                  </a:cubicBezTo>
                  <a:cubicBezTo>
                    <a:pt x="90931" y="29792"/>
                    <a:pt x="92340" y="28467"/>
                    <a:pt x="93833" y="27164"/>
                  </a:cubicBezTo>
                  <a:cubicBezTo>
                    <a:pt x="95136" y="25839"/>
                    <a:pt x="96545" y="24536"/>
                    <a:pt x="97764" y="23127"/>
                  </a:cubicBezTo>
                  <a:cubicBezTo>
                    <a:pt x="103104" y="16904"/>
                    <a:pt x="104786" y="7884"/>
                    <a:pt x="102053" y="189"/>
                  </a:cubicBezTo>
                  <a:lnTo>
                    <a:pt x="10196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5400000">
              <a:off x="7911590" y="902109"/>
              <a:ext cx="557435" cy="971685"/>
            </a:xfrm>
            <a:custGeom>
              <a:avLst/>
              <a:gdLst/>
              <a:ahLst/>
              <a:cxnLst/>
              <a:rect l="l" t="t" r="r" b="b"/>
              <a:pathLst>
                <a:path w="23822" h="41525" extrusionOk="0">
                  <a:moveTo>
                    <a:pt x="12342" y="695"/>
                  </a:moveTo>
                  <a:cubicBezTo>
                    <a:pt x="13835" y="695"/>
                    <a:pt x="15328" y="1136"/>
                    <a:pt x="16736" y="1998"/>
                  </a:cubicBezTo>
                  <a:cubicBezTo>
                    <a:pt x="23128" y="5951"/>
                    <a:pt x="22686" y="15328"/>
                    <a:pt x="22329" y="22161"/>
                  </a:cubicBezTo>
                  <a:cubicBezTo>
                    <a:pt x="22245" y="22854"/>
                    <a:pt x="22245" y="23464"/>
                    <a:pt x="22245" y="24074"/>
                  </a:cubicBezTo>
                  <a:cubicBezTo>
                    <a:pt x="22076" y="27417"/>
                    <a:pt x="21803" y="31348"/>
                    <a:pt x="20142" y="34775"/>
                  </a:cubicBezTo>
                  <a:cubicBezTo>
                    <a:pt x="18397" y="38265"/>
                    <a:pt x="15159" y="40641"/>
                    <a:pt x="11901" y="40809"/>
                  </a:cubicBezTo>
                  <a:cubicBezTo>
                    <a:pt x="11837" y="40811"/>
                    <a:pt x="11772" y="40812"/>
                    <a:pt x="11708" y="40812"/>
                  </a:cubicBezTo>
                  <a:cubicBezTo>
                    <a:pt x="8451" y="40812"/>
                    <a:pt x="5220" y="38727"/>
                    <a:pt x="3323" y="35469"/>
                  </a:cubicBezTo>
                  <a:cubicBezTo>
                    <a:pt x="1389" y="32063"/>
                    <a:pt x="968" y="28111"/>
                    <a:pt x="863" y="24957"/>
                  </a:cubicBezTo>
                  <a:cubicBezTo>
                    <a:pt x="695" y="18481"/>
                    <a:pt x="1220" y="13225"/>
                    <a:pt x="2629" y="8936"/>
                  </a:cubicBezTo>
                  <a:cubicBezTo>
                    <a:pt x="4206" y="4101"/>
                    <a:pt x="8221" y="695"/>
                    <a:pt x="12342" y="695"/>
                  </a:cubicBezTo>
                  <a:close/>
                  <a:moveTo>
                    <a:pt x="12342" y="1"/>
                  </a:moveTo>
                  <a:cubicBezTo>
                    <a:pt x="7969" y="1"/>
                    <a:pt x="3596" y="3680"/>
                    <a:pt x="1914" y="8663"/>
                  </a:cubicBezTo>
                  <a:cubicBezTo>
                    <a:pt x="527" y="13036"/>
                    <a:pt x="1" y="18397"/>
                    <a:pt x="169" y="25041"/>
                  </a:cubicBezTo>
                  <a:cubicBezTo>
                    <a:pt x="253" y="28195"/>
                    <a:pt x="695" y="32315"/>
                    <a:pt x="2713" y="35826"/>
                  </a:cubicBezTo>
                  <a:cubicBezTo>
                    <a:pt x="4731" y="39232"/>
                    <a:pt x="8137" y="41524"/>
                    <a:pt x="11564" y="41524"/>
                  </a:cubicBezTo>
                  <a:lnTo>
                    <a:pt x="11901" y="41524"/>
                  </a:lnTo>
                  <a:cubicBezTo>
                    <a:pt x="15412" y="41335"/>
                    <a:pt x="18923" y="38791"/>
                    <a:pt x="20752" y="35028"/>
                  </a:cubicBezTo>
                  <a:cubicBezTo>
                    <a:pt x="22518" y="31538"/>
                    <a:pt x="22770" y="27585"/>
                    <a:pt x="22938" y="24074"/>
                  </a:cubicBezTo>
                  <a:cubicBezTo>
                    <a:pt x="22938" y="23548"/>
                    <a:pt x="22938" y="22939"/>
                    <a:pt x="23044" y="22329"/>
                  </a:cubicBezTo>
                  <a:lnTo>
                    <a:pt x="23044" y="22245"/>
                  </a:lnTo>
                  <a:cubicBezTo>
                    <a:pt x="23380" y="15244"/>
                    <a:pt x="23821" y="5593"/>
                    <a:pt x="17073" y="1389"/>
                  </a:cubicBezTo>
                  <a:cubicBezTo>
                    <a:pt x="15580" y="421"/>
                    <a:pt x="13919" y="1"/>
                    <a:pt x="12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5400000">
              <a:off x="8708091" y="1384746"/>
              <a:ext cx="730103" cy="637627"/>
            </a:xfrm>
            <a:custGeom>
              <a:avLst/>
              <a:gdLst/>
              <a:ahLst/>
              <a:cxnLst/>
              <a:rect l="l" t="t" r="r" b="b"/>
              <a:pathLst>
                <a:path w="31201" h="27249" extrusionOk="0">
                  <a:moveTo>
                    <a:pt x="4394" y="0"/>
                  </a:moveTo>
                  <a:lnTo>
                    <a:pt x="3785" y="190"/>
                  </a:lnTo>
                  <a:lnTo>
                    <a:pt x="3785" y="358"/>
                  </a:lnTo>
                  <a:cubicBezTo>
                    <a:pt x="5782" y="5614"/>
                    <a:pt x="5004" y="12089"/>
                    <a:pt x="1577" y="18145"/>
                  </a:cubicBezTo>
                  <a:lnTo>
                    <a:pt x="1409" y="18502"/>
                  </a:lnTo>
                  <a:cubicBezTo>
                    <a:pt x="967" y="19364"/>
                    <a:pt x="442" y="20247"/>
                    <a:pt x="274" y="21214"/>
                  </a:cubicBezTo>
                  <a:cubicBezTo>
                    <a:pt x="0" y="22265"/>
                    <a:pt x="105" y="23653"/>
                    <a:pt x="1157" y="24452"/>
                  </a:cubicBezTo>
                  <a:cubicBezTo>
                    <a:pt x="1682" y="24977"/>
                    <a:pt x="2376" y="25146"/>
                    <a:pt x="3343" y="25146"/>
                  </a:cubicBezTo>
                  <a:cubicBezTo>
                    <a:pt x="3785" y="25146"/>
                    <a:pt x="4310" y="25146"/>
                    <a:pt x="4731" y="25062"/>
                  </a:cubicBezTo>
                  <a:cubicBezTo>
                    <a:pt x="5236" y="25002"/>
                    <a:pt x="5773" y="24943"/>
                    <a:pt x="6230" y="24943"/>
                  </a:cubicBezTo>
                  <a:cubicBezTo>
                    <a:pt x="6420" y="24943"/>
                    <a:pt x="6595" y="24953"/>
                    <a:pt x="6749" y="24977"/>
                  </a:cubicBezTo>
                  <a:cubicBezTo>
                    <a:pt x="7632" y="25146"/>
                    <a:pt x="8515" y="25587"/>
                    <a:pt x="9377" y="26029"/>
                  </a:cubicBezTo>
                  <a:cubicBezTo>
                    <a:pt x="10260" y="26554"/>
                    <a:pt x="11227" y="27080"/>
                    <a:pt x="12278" y="27248"/>
                  </a:cubicBezTo>
                  <a:lnTo>
                    <a:pt x="12720" y="27248"/>
                  </a:lnTo>
                  <a:cubicBezTo>
                    <a:pt x="15075" y="27248"/>
                    <a:pt x="16925" y="25146"/>
                    <a:pt x="17619" y="24284"/>
                  </a:cubicBezTo>
                  <a:cubicBezTo>
                    <a:pt x="18060" y="23653"/>
                    <a:pt x="18502" y="23043"/>
                    <a:pt x="18922" y="22433"/>
                  </a:cubicBezTo>
                  <a:cubicBezTo>
                    <a:pt x="19553" y="21382"/>
                    <a:pt x="20247" y="20331"/>
                    <a:pt x="21025" y="19553"/>
                  </a:cubicBezTo>
                  <a:cubicBezTo>
                    <a:pt x="21824" y="18754"/>
                    <a:pt x="22707" y="18145"/>
                    <a:pt x="23653" y="17619"/>
                  </a:cubicBezTo>
                  <a:cubicBezTo>
                    <a:pt x="24367" y="17093"/>
                    <a:pt x="25145" y="16568"/>
                    <a:pt x="25860" y="16042"/>
                  </a:cubicBezTo>
                  <a:cubicBezTo>
                    <a:pt x="29708" y="12615"/>
                    <a:pt x="30591" y="7023"/>
                    <a:pt x="31116" y="1577"/>
                  </a:cubicBezTo>
                  <a:lnTo>
                    <a:pt x="31200" y="1409"/>
                  </a:lnTo>
                  <a:lnTo>
                    <a:pt x="30486" y="1325"/>
                  </a:lnTo>
                  <a:lnTo>
                    <a:pt x="30401" y="1493"/>
                  </a:lnTo>
                  <a:cubicBezTo>
                    <a:pt x="29876" y="6833"/>
                    <a:pt x="29098" y="12279"/>
                    <a:pt x="25335" y="15516"/>
                  </a:cubicBezTo>
                  <a:cubicBezTo>
                    <a:pt x="24704" y="16042"/>
                    <a:pt x="23926" y="16568"/>
                    <a:pt x="23232" y="17009"/>
                  </a:cubicBezTo>
                  <a:cubicBezTo>
                    <a:pt x="22349" y="17619"/>
                    <a:pt x="21382" y="18229"/>
                    <a:pt x="20604" y="19028"/>
                  </a:cubicBezTo>
                  <a:cubicBezTo>
                    <a:pt x="19637" y="19890"/>
                    <a:pt x="19027" y="20941"/>
                    <a:pt x="18312" y="21992"/>
                  </a:cubicBezTo>
                  <a:cubicBezTo>
                    <a:pt x="17871" y="22602"/>
                    <a:pt x="17535" y="23317"/>
                    <a:pt x="17093" y="23926"/>
                  </a:cubicBezTo>
                  <a:cubicBezTo>
                    <a:pt x="16427" y="24673"/>
                    <a:pt x="14772" y="26564"/>
                    <a:pt x="12631" y="26564"/>
                  </a:cubicBezTo>
                  <a:cubicBezTo>
                    <a:pt x="12542" y="26564"/>
                    <a:pt x="12453" y="26561"/>
                    <a:pt x="12363" y="26554"/>
                  </a:cubicBezTo>
                  <a:cubicBezTo>
                    <a:pt x="11395" y="26386"/>
                    <a:pt x="10618" y="25945"/>
                    <a:pt x="9650" y="25419"/>
                  </a:cubicBezTo>
                  <a:cubicBezTo>
                    <a:pt x="8767" y="24977"/>
                    <a:pt x="7884" y="24452"/>
                    <a:pt x="6833" y="24284"/>
                  </a:cubicBezTo>
                  <a:lnTo>
                    <a:pt x="6139" y="24284"/>
                  </a:lnTo>
                  <a:cubicBezTo>
                    <a:pt x="5614" y="24284"/>
                    <a:pt x="5172" y="24368"/>
                    <a:pt x="4647" y="24368"/>
                  </a:cubicBezTo>
                  <a:cubicBezTo>
                    <a:pt x="4205" y="24452"/>
                    <a:pt x="3785" y="24452"/>
                    <a:pt x="3343" y="24452"/>
                  </a:cubicBezTo>
                  <a:cubicBezTo>
                    <a:pt x="2544" y="24452"/>
                    <a:pt x="2019" y="24284"/>
                    <a:pt x="1577" y="23926"/>
                  </a:cubicBezTo>
                  <a:cubicBezTo>
                    <a:pt x="967" y="23401"/>
                    <a:pt x="715" y="22349"/>
                    <a:pt x="883" y="21298"/>
                  </a:cubicBezTo>
                  <a:cubicBezTo>
                    <a:pt x="1157" y="20499"/>
                    <a:pt x="1577" y="19637"/>
                    <a:pt x="2019" y="18838"/>
                  </a:cubicBezTo>
                  <a:lnTo>
                    <a:pt x="2208" y="18502"/>
                  </a:lnTo>
                  <a:cubicBezTo>
                    <a:pt x="5698" y="12279"/>
                    <a:pt x="6497" y="5530"/>
                    <a:pt x="4478" y="106"/>
                  </a:cubicBezTo>
                  <a:lnTo>
                    <a:pt x="4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5400000">
              <a:off x="9000077" y="1510919"/>
              <a:ext cx="303568" cy="389680"/>
            </a:xfrm>
            <a:custGeom>
              <a:avLst/>
              <a:gdLst/>
              <a:ahLst/>
              <a:cxnLst/>
              <a:rect l="l" t="t" r="r" b="b"/>
              <a:pathLst>
                <a:path w="12973" h="16653" extrusionOk="0">
                  <a:moveTo>
                    <a:pt x="2272" y="1"/>
                  </a:moveTo>
                  <a:lnTo>
                    <a:pt x="1578" y="169"/>
                  </a:lnTo>
                  <a:lnTo>
                    <a:pt x="1662" y="358"/>
                  </a:lnTo>
                  <a:cubicBezTo>
                    <a:pt x="2545" y="4815"/>
                    <a:pt x="2103" y="9546"/>
                    <a:pt x="358" y="13835"/>
                  </a:cubicBezTo>
                  <a:cubicBezTo>
                    <a:pt x="169" y="14192"/>
                    <a:pt x="1" y="14634"/>
                    <a:pt x="85" y="15075"/>
                  </a:cubicBezTo>
                  <a:cubicBezTo>
                    <a:pt x="169" y="16042"/>
                    <a:pt x="1136" y="16568"/>
                    <a:pt x="2019" y="16652"/>
                  </a:cubicBezTo>
                  <a:lnTo>
                    <a:pt x="2103" y="16652"/>
                  </a:lnTo>
                  <a:cubicBezTo>
                    <a:pt x="3239" y="16652"/>
                    <a:pt x="4206" y="15937"/>
                    <a:pt x="5257" y="15159"/>
                  </a:cubicBezTo>
                  <a:lnTo>
                    <a:pt x="8242" y="12889"/>
                  </a:lnTo>
                  <a:cubicBezTo>
                    <a:pt x="9104" y="12258"/>
                    <a:pt x="9987" y="11480"/>
                    <a:pt x="10597" y="10513"/>
                  </a:cubicBezTo>
                  <a:cubicBezTo>
                    <a:pt x="11123" y="9630"/>
                    <a:pt x="11291" y="8684"/>
                    <a:pt x="11564" y="7801"/>
                  </a:cubicBezTo>
                  <a:lnTo>
                    <a:pt x="12973" y="800"/>
                  </a:lnTo>
                  <a:lnTo>
                    <a:pt x="12258" y="610"/>
                  </a:lnTo>
                  <a:lnTo>
                    <a:pt x="10870" y="7633"/>
                  </a:lnTo>
                  <a:cubicBezTo>
                    <a:pt x="10681" y="8495"/>
                    <a:pt x="10429" y="9378"/>
                    <a:pt x="9987" y="10155"/>
                  </a:cubicBezTo>
                  <a:cubicBezTo>
                    <a:pt x="9462" y="11039"/>
                    <a:pt x="8579" y="11732"/>
                    <a:pt x="7801" y="12363"/>
                  </a:cubicBezTo>
                  <a:lnTo>
                    <a:pt x="4815" y="14634"/>
                  </a:lnTo>
                  <a:cubicBezTo>
                    <a:pt x="3932" y="15327"/>
                    <a:pt x="3070" y="15937"/>
                    <a:pt x="2103" y="15937"/>
                  </a:cubicBezTo>
                  <a:lnTo>
                    <a:pt x="2019" y="15937"/>
                  </a:lnTo>
                  <a:cubicBezTo>
                    <a:pt x="1494" y="15853"/>
                    <a:pt x="884" y="15517"/>
                    <a:pt x="779" y="14991"/>
                  </a:cubicBezTo>
                  <a:cubicBezTo>
                    <a:pt x="695" y="14718"/>
                    <a:pt x="884" y="14360"/>
                    <a:pt x="1052" y="14024"/>
                  </a:cubicBezTo>
                  <a:cubicBezTo>
                    <a:pt x="2797" y="9735"/>
                    <a:pt x="3239" y="4815"/>
                    <a:pt x="2356" y="169"/>
                  </a:cubicBezTo>
                  <a:lnTo>
                    <a:pt x="22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5400000">
              <a:off x="8007039" y="1147131"/>
              <a:ext cx="344401" cy="522499"/>
            </a:xfrm>
            <a:custGeom>
              <a:avLst/>
              <a:gdLst/>
              <a:ahLst/>
              <a:cxnLst/>
              <a:rect l="l" t="t" r="r" b="b"/>
              <a:pathLst>
                <a:path w="14718" h="22329" extrusionOk="0">
                  <a:moveTo>
                    <a:pt x="8578" y="694"/>
                  </a:moveTo>
                  <a:cubicBezTo>
                    <a:pt x="9987" y="779"/>
                    <a:pt x="11038" y="1493"/>
                    <a:pt x="11648" y="2713"/>
                  </a:cubicBezTo>
                  <a:cubicBezTo>
                    <a:pt x="13834" y="6918"/>
                    <a:pt x="10428" y="17072"/>
                    <a:pt x="8494" y="20142"/>
                  </a:cubicBezTo>
                  <a:cubicBezTo>
                    <a:pt x="8053" y="20668"/>
                    <a:pt x="7716" y="21193"/>
                    <a:pt x="7106" y="21467"/>
                  </a:cubicBezTo>
                  <a:cubicBezTo>
                    <a:pt x="6913" y="21544"/>
                    <a:pt x="6689" y="21582"/>
                    <a:pt x="6452" y="21582"/>
                  </a:cubicBezTo>
                  <a:cubicBezTo>
                    <a:pt x="5916" y="21582"/>
                    <a:pt x="5310" y="21389"/>
                    <a:pt x="4815" y="21025"/>
                  </a:cubicBezTo>
                  <a:cubicBezTo>
                    <a:pt x="4121" y="20415"/>
                    <a:pt x="3679" y="19532"/>
                    <a:pt x="3322" y="18733"/>
                  </a:cubicBezTo>
                  <a:cubicBezTo>
                    <a:pt x="1661" y="14970"/>
                    <a:pt x="883" y="7170"/>
                    <a:pt x="3511" y="3238"/>
                  </a:cubicBezTo>
                  <a:cubicBezTo>
                    <a:pt x="4562" y="1577"/>
                    <a:pt x="6139" y="694"/>
                    <a:pt x="8158" y="694"/>
                  </a:cubicBezTo>
                  <a:close/>
                  <a:moveTo>
                    <a:pt x="8158" y="1"/>
                  </a:moveTo>
                  <a:cubicBezTo>
                    <a:pt x="5866" y="1"/>
                    <a:pt x="4121" y="968"/>
                    <a:pt x="2902" y="2797"/>
                  </a:cubicBezTo>
                  <a:cubicBezTo>
                    <a:pt x="0" y="7359"/>
                    <a:pt x="1136" y="15685"/>
                    <a:pt x="2628" y="19007"/>
                  </a:cubicBezTo>
                  <a:cubicBezTo>
                    <a:pt x="3070" y="19890"/>
                    <a:pt x="3511" y="20836"/>
                    <a:pt x="4373" y="21551"/>
                  </a:cubicBezTo>
                  <a:cubicBezTo>
                    <a:pt x="5004" y="21992"/>
                    <a:pt x="5698" y="22329"/>
                    <a:pt x="6392" y="22329"/>
                  </a:cubicBezTo>
                  <a:cubicBezTo>
                    <a:pt x="6749" y="22329"/>
                    <a:pt x="7106" y="22244"/>
                    <a:pt x="7443" y="22076"/>
                  </a:cubicBezTo>
                  <a:cubicBezTo>
                    <a:pt x="8158" y="21803"/>
                    <a:pt x="8578" y="21109"/>
                    <a:pt x="9020" y="20499"/>
                  </a:cubicBezTo>
                  <a:cubicBezTo>
                    <a:pt x="10786" y="17787"/>
                    <a:pt x="14717" y="7170"/>
                    <a:pt x="12257" y="2355"/>
                  </a:cubicBezTo>
                  <a:cubicBezTo>
                    <a:pt x="11564" y="863"/>
                    <a:pt x="10344" y="85"/>
                    <a:pt x="8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5400000">
              <a:off x="7830673" y="-242455"/>
              <a:ext cx="1254544" cy="1887725"/>
            </a:xfrm>
            <a:custGeom>
              <a:avLst/>
              <a:gdLst/>
              <a:ahLst/>
              <a:cxnLst/>
              <a:rect l="l" t="t" r="r" b="b"/>
              <a:pathLst>
                <a:path w="53613" h="80672" extrusionOk="0">
                  <a:moveTo>
                    <a:pt x="49492" y="1"/>
                  </a:moveTo>
                  <a:lnTo>
                    <a:pt x="48966" y="337"/>
                  </a:lnTo>
                  <a:lnTo>
                    <a:pt x="49050" y="527"/>
                  </a:lnTo>
                  <a:cubicBezTo>
                    <a:pt x="51679" y="4458"/>
                    <a:pt x="52898" y="8747"/>
                    <a:pt x="52372" y="12784"/>
                  </a:cubicBezTo>
                  <a:cubicBezTo>
                    <a:pt x="51763" y="17430"/>
                    <a:pt x="48966" y="21362"/>
                    <a:pt x="46254" y="25230"/>
                  </a:cubicBezTo>
                  <a:cubicBezTo>
                    <a:pt x="45203" y="26702"/>
                    <a:pt x="44047" y="28195"/>
                    <a:pt x="43101" y="29771"/>
                  </a:cubicBezTo>
                  <a:cubicBezTo>
                    <a:pt x="39064" y="36352"/>
                    <a:pt x="37130" y="44236"/>
                    <a:pt x="37571" y="51931"/>
                  </a:cubicBezTo>
                  <a:cubicBezTo>
                    <a:pt x="37655" y="53424"/>
                    <a:pt x="37845" y="55001"/>
                    <a:pt x="38013" y="56493"/>
                  </a:cubicBezTo>
                  <a:cubicBezTo>
                    <a:pt x="38454" y="60173"/>
                    <a:pt x="38896" y="64020"/>
                    <a:pt x="37929" y="67615"/>
                  </a:cubicBezTo>
                  <a:cubicBezTo>
                    <a:pt x="36793" y="72009"/>
                    <a:pt x="33450" y="75857"/>
                    <a:pt x="29161" y="77959"/>
                  </a:cubicBezTo>
                  <a:cubicBezTo>
                    <a:pt x="26395" y="79285"/>
                    <a:pt x="23183" y="79989"/>
                    <a:pt x="19886" y="79989"/>
                  </a:cubicBezTo>
                  <a:cubicBezTo>
                    <a:pt x="18373" y="79989"/>
                    <a:pt x="16842" y="79840"/>
                    <a:pt x="15327" y="79536"/>
                  </a:cubicBezTo>
                  <a:cubicBezTo>
                    <a:pt x="12510" y="78927"/>
                    <a:pt x="10681" y="77959"/>
                    <a:pt x="9630" y="76383"/>
                  </a:cubicBezTo>
                  <a:cubicBezTo>
                    <a:pt x="8831" y="75247"/>
                    <a:pt x="8579" y="73755"/>
                    <a:pt x="8305" y="72262"/>
                  </a:cubicBezTo>
                  <a:cubicBezTo>
                    <a:pt x="8137" y="71211"/>
                    <a:pt x="7969" y="70159"/>
                    <a:pt x="7527" y="69108"/>
                  </a:cubicBezTo>
                  <a:cubicBezTo>
                    <a:pt x="7002" y="67699"/>
                    <a:pt x="6119" y="66480"/>
                    <a:pt x="5152" y="65261"/>
                  </a:cubicBezTo>
                  <a:cubicBezTo>
                    <a:pt x="4731" y="64651"/>
                    <a:pt x="4206" y="64020"/>
                    <a:pt x="3764" y="63326"/>
                  </a:cubicBezTo>
                  <a:cubicBezTo>
                    <a:pt x="2271" y="60867"/>
                    <a:pt x="1472" y="58070"/>
                    <a:pt x="695" y="55274"/>
                  </a:cubicBezTo>
                  <a:cubicBezTo>
                    <a:pt x="3154" y="45540"/>
                    <a:pt x="3491" y="35217"/>
                    <a:pt x="1914" y="25398"/>
                  </a:cubicBezTo>
                  <a:cubicBezTo>
                    <a:pt x="1830" y="24873"/>
                    <a:pt x="1746" y="24431"/>
                    <a:pt x="1662" y="23906"/>
                  </a:cubicBezTo>
                  <a:cubicBezTo>
                    <a:pt x="1304" y="21446"/>
                    <a:pt x="863" y="19007"/>
                    <a:pt x="1052" y="16547"/>
                  </a:cubicBezTo>
                  <a:cubicBezTo>
                    <a:pt x="1388" y="11985"/>
                    <a:pt x="3848" y="7444"/>
                    <a:pt x="8410" y="2881"/>
                  </a:cubicBezTo>
                  <a:lnTo>
                    <a:pt x="8495" y="2797"/>
                  </a:lnTo>
                  <a:lnTo>
                    <a:pt x="7969" y="2272"/>
                  </a:lnTo>
                  <a:lnTo>
                    <a:pt x="7885" y="2440"/>
                  </a:lnTo>
                  <a:cubicBezTo>
                    <a:pt x="3238" y="7002"/>
                    <a:pt x="695" y="11733"/>
                    <a:pt x="337" y="16463"/>
                  </a:cubicBezTo>
                  <a:cubicBezTo>
                    <a:pt x="169" y="19007"/>
                    <a:pt x="610" y="21551"/>
                    <a:pt x="1052" y="24074"/>
                  </a:cubicBezTo>
                  <a:cubicBezTo>
                    <a:pt x="1136" y="24515"/>
                    <a:pt x="1220" y="25041"/>
                    <a:pt x="1220" y="25483"/>
                  </a:cubicBezTo>
                  <a:cubicBezTo>
                    <a:pt x="2797" y="35301"/>
                    <a:pt x="2440" y="45540"/>
                    <a:pt x="1" y="55190"/>
                  </a:cubicBezTo>
                  <a:lnTo>
                    <a:pt x="1" y="55274"/>
                  </a:lnTo>
                  <a:lnTo>
                    <a:pt x="1" y="55358"/>
                  </a:lnTo>
                  <a:cubicBezTo>
                    <a:pt x="779" y="58239"/>
                    <a:pt x="1578" y="61140"/>
                    <a:pt x="3238" y="63768"/>
                  </a:cubicBezTo>
                  <a:cubicBezTo>
                    <a:pt x="3680" y="64378"/>
                    <a:pt x="4100" y="65071"/>
                    <a:pt x="4626" y="65702"/>
                  </a:cubicBezTo>
                  <a:cubicBezTo>
                    <a:pt x="5509" y="66837"/>
                    <a:pt x="6392" y="68057"/>
                    <a:pt x="6918" y="69381"/>
                  </a:cubicBezTo>
                  <a:cubicBezTo>
                    <a:pt x="7254" y="70328"/>
                    <a:pt x="7443" y="71379"/>
                    <a:pt x="7612" y="72346"/>
                  </a:cubicBezTo>
                  <a:cubicBezTo>
                    <a:pt x="7885" y="73923"/>
                    <a:pt x="8221" y="75500"/>
                    <a:pt x="9104" y="76824"/>
                  </a:cubicBezTo>
                  <a:cubicBezTo>
                    <a:pt x="10240" y="78485"/>
                    <a:pt x="12258" y="79620"/>
                    <a:pt x="15243" y="80146"/>
                  </a:cubicBezTo>
                  <a:cubicBezTo>
                    <a:pt x="16820" y="80503"/>
                    <a:pt x="18481" y="80672"/>
                    <a:pt x="20058" y="80672"/>
                  </a:cubicBezTo>
                  <a:cubicBezTo>
                    <a:pt x="23380" y="80672"/>
                    <a:pt x="26618" y="79978"/>
                    <a:pt x="29435" y="78569"/>
                  </a:cubicBezTo>
                  <a:cubicBezTo>
                    <a:pt x="33976" y="76383"/>
                    <a:pt x="37403" y="72346"/>
                    <a:pt x="38622" y="67805"/>
                  </a:cubicBezTo>
                  <a:cubicBezTo>
                    <a:pt x="39590" y="64020"/>
                    <a:pt x="39148" y="60173"/>
                    <a:pt x="38707" y="56409"/>
                  </a:cubicBezTo>
                  <a:cubicBezTo>
                    <a:pt x="38538" y="54917"/>
                    <a:pt x="38370" y="53424"/>
                    <a:pt x="38265" y="51931"/>
                  </a:cubicBezTo>
                  <a:cubicBezTo>
                    <a:pt x="37845" y="44320"/>
                    <a:pt x="39758" y="36604"/>
                    <a:pt x="43710" y="30129"/>
                  </a:cubicBezTo>
                  <a:cubicBezTo>
                    <a:pt x="44677" y="28552"/>
                    <a:pt x="45729" y="27059"/>
                    <a:pt x="46780" y="25567"/>
                  </a:cubicBezTo>
                  <a:cubicBezTo>
                    <a:pt x="49576" y="21719"/>
                    <a:pt x="52456" y="17682"/>
                    <a:pt x="53087" y="12868"/>
                  </a:cubicBezTo>
                  <a:cubicBezTo>
                    <a:pt x="53613" y="8663"/>
                    <a:pt x="52372" y="4206"/>
                    <a:pt x="49576" y="85"/>
                  </a:cubicBezTo>
                  <a:lnTo>
                    <a:pt x="4949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5400000">
              <a:off x="8125115" y="-75917"/>
              <a:ext cx="987878" cy="1545804"/>
            </a:xfrm>
            <a:custGeom>
              <a:avLst/>
              <a:gdLst/>
              <a:ahLst/>
              <a:cxnLst/>
              <a:rect l="l" t="t" r="r" b="b"/>
              <a:pathLst>
                <a:path w="42217" h="66060" extrusionOk="0">
                  <a:moveTo>
                    <a:pt x="38979" y="0"/>
                  </a:moveTo>
                  <a:lnTo>
                    <a:pt x="38370" y="358"/>
                  </a:lnTo>
                  <a:lnTo>
                    <a:pt x="38454" y="526"/>
                  </a:lnTo>
                  <a:cubicBezTo>
                    <a:pt x="40556" y="3680"/>
                    <a:pt x="41523" y="7191"/>
                    <a:pt x="41166" y="10429"/>
                  </a:cubicBezTo>
                  <a:cubicBezTo>
                    <a:pt x="40745" y="14297"/>
                    <a:pt x="38538" y="17619"/>
                    <a:pt x="36435" y="20773"/>
                  </a:cubicBezTo>
                  <a:cubicBezTo>
                    <a:pt x="35657" y="21992"/>
                    <a:pt x="34858" y="23232"/>
                    <a:pt x="34165" y="24368"/>
                  </a:cubicBezTo>
                  <a:cubicBezTo>
                    <a:pt x="31095" y="29792"/>
                    <a:pt x="29518" y="36183"/>
                    <a:pt x="29792" y="42323"/>
                  </a:cubicBezTo>
                  <a:cubicBezTo>
                    <a:pt x="29792" y="43458"/>
                    <a:pt x="29960" y="44782"/>
                    <a:pt x="30044" y="45918"/>
                  </a:cubicBezTo>
                  <a:cubicBezTo>
                    <a:pt x="30317" y="48882"/>
                    <a:pt x="30654" y="51952"/>
                    <a:pt x="29876" y="54853"/>
                  </a:cubicBezTo>
                  <a:cubicBezTo>
                    <a:pt x="28993" y="58448"/>
                    <a:pt x="26365" y="61770"/>
                    <a:pt x="23043" y="63599"/>
                  </a:cubicBezTo>
                  <a:cubicBezTo>
                    <a:pt x="20856" y="64756"/>
                    <a:pt x="18228" y="65365"/>
                    <a:pt x="15516" y="65365"/>
                  </a:cubicBezTo>
                  <a:cubicBezTo>
                    <a:pt x="14465" y="65365"/>
                    <a:pt x="13309" y="65281"/>
                    <a:pt x="12257" y="65092"/>
                  </a:cubicBezTo>
                  <a:cubicBezTo>
                    <a:pt x="10071" y="64756"/>
                    <a:pt x="8578" y="63957"/>
                    <a:pt x="7716" y="62821"/>
                  </a:cubicBezTo>
                  <a:cubicBezTo>
                    <a:pt x="7001" y="61854"/>
                    <a:pt x="6749" y="60635"/>
                    <a:pt x="6476" y="59310"/>
                  </a:cubicBezTo>
                  <a:cubicBezTo>
                    <a:pt x="6307" y="58532"/>
                    <a:pt x="6139" y="57733"/>
                    <a:pt x="5866" y="56956"/>
                  </a:cubicBezTo>
                  <a:cubicBezTo>
                    <a:pt x="5424" y="55820"/>
                    <a:pt x="4731" y="54853"/>
                    <a:pt x="4037" y="53886"/>
                  </a:cubicBezTo>
                  <a:cubicBezTo>
                    <a:pt x="3679" y="53360"/>
                    <a:pt x="3238" y="52751"/>
                    <a:pt x="2986" y="52225"/>
                  </a:cubicBezTo>
                  <a:cubicBezTo>
                    <a:pt x="2544" y="51426"/>
                    <a:pt x="2103" y="50564"/>
                    <a:pt x="1745" y="49513"/>
                  </a:cubicBezTo>
                  <a:cubicBezTo>
                    <a:pt x="1325" y="48188"/>
                    <a:pt x="967" y="46780"/>
                    <a:pt x="694" y="45560"/>
                  </a:cubicBezTo>
                  <a:cubicBezTo>
                    <a:pt x="2628" y="37592"/>
                    <a:pt x="3070" y="29182"/>
                    <a:pt x="2018" y="21214"/>
                  </a:cubicBezTo>
                  <a:cubicBezTo>
                    <a:pt x="1934" y="20773"/>
                    <a:pt x="1850" y="20331"/>
                    <a:pt x="1850" y="19974"/>
                  </a:cubicBezTo>
                  <a:cubicBezTo>
                    <a:pt x="1493" y="17976"/>
                    <a:pt x="1220" y="15958"/>
                    <a:pt x="1409" y="14024"/>
                  </a:cubicBezTo>
                  <a:cubicBezTo>
                    <a:pt x="1661" y="10344"/>
                    <a:pt x="3595" y="6581"/>
                    <a:pt x="6917" y="2734"/>
                  </a:cubicBezTo>
                  <a:lnTo>
                    <a:pt x="7106" y="2629"/>
                  </a:lnTo>
                  <a:lnTo>
                    <a:pt x="6581" y="2103"/>
                  </a:lnTo>
                  <a:lnTo>
                    <a:pt x="6392" y="2292"/>
                  </a:lnTo>
                  <a:cubicBezTo>
                    <a:pt x="2986" y="6224"/>
                    <a:pt x="1051" y="10092"/>
                    <a:pt x="694" y="13940"/>
                  </a:cubicBezTo>
                  <a:cubicBezTo>
                    <a:pt x="526" y="15958"/>
                    <a:pt x="799" y="18060"/>
                    <a:pt x="1135" y="20079"/>
                  </a:cubicBezTo>
                  <a:cubicBezTo>
                    <a:pt x="1135" y="20499"/>
                    <a:pt x="1220" y="20857"/>
                    <a:pt x="1325" y="21298"/>
                  </a:cubicBezTo>
                  <a:cubicBezTo>
                    <a:pt x="2376" y="29182"/>
                    <a:pt x="1934" y="37592"/>
                    <a:pt x="0" y="45476"/>
                  </a:cubicBezTo>
                  <a:lnTo>
                    <a:pt x="0" y="45560"/>
                  </a:lnTo>
                  <a:lnTo>
                    <a:pt x="0" y="45644"/>
                  </a:lnTo>
                  <a:cubicBezTo>
                    <a:pt x="273" y="46969"/>
                    <a:pt x="610" y="48357"/>
                    <a:pt x="1135" y="49765"/>
                  </a:cubicBezTo>
                  <a:cubicBezTo>
                    <a:pt x="1493" y="50816"/>
                    <a:pt x="1850" y="51699"/>
                    <a:pt x="2376" y="52561"/>
                  </a:cubicBezTo>
                  <a:cubicBezTo>
                    <a:pt x="2712" y="53087"/>
                    <a:pt x="3070" y="53718"/>
                    <a:pt x="3511" y="54327"/>
                  </a:cubicBezTo>
                  <a:cubicBezTo>
                    <a:pt x="4121" y="55189"/>
                    <a:pt x="4815" y="56157"/>
                    <a:pt x="5172" y="57208"/>
                  </a:cubicBezTo>
                  <a:cubicBezTo>
                    <a:pt x="5424" y="57923"/>
                    <a:pt x="5614" y="58701"/>
                    <a:pt x="5782" y="59499"/>
                  </a:cubicBezTo>
                  <a:cubicBezTo>
                    <a:pt x="6055" y="60803"/>
                    <a:pt x="6307" y="62128"/>
                    <a:pt x="7190" y="63179"/>
                  </a:cubicBezTo>
                  <a:cubicBezTo>
                    <a:pt x="8158" y="64482"/>
                    <a:pt x="9818" y="65365"/>
                    <a:pt x="12089" y="65807"/>
                  </a:cubicBezTo>
                  <a:cubicBezTo>
                    <a:pt x="13224" y="65975"/>
                    <a:pt x="14360" y="66059"/>
                    <a:pt x="15516" y="66059"/>
                  </a:cubicBezTo>
                  <a:cubicBezTo>
                    <a:pt x="18396" y="66059"/>
                    <a:pt x="21109" y="65449"/>
                    <a:pt x="23400" y="64230"/>
                  </a:cubicBezTo>
                  <a:cubicBezTo>
                    <a:pt x="26890" y="62296"/>
                    <a:pt x="29602" y="58869"/>
                    <a:pt x="30569" y="55021"/>
                  </a:cubicBezTo>
                  <a:cubicBezTo>
                    <a:pt x="31368" y="52036"/>
                    <a:pt x="31011" y="48882"/>
                    <a:pt x="30759" y="45918"/>
                  </a:cubicBezTo>
                  <a:cubicBezTo>
                    <a:pt x="30654" y="44677"/>
                    <a:pt x="30485" y="43458"/>
                    <a:pt x="30485" y="42238"/>
                  </a:cubicBezTo>
                  <a:cubicBezTo>
                    <a:pt x="30233" y="36268"/>
                    <a:pt x="31705" y="30065"/>
                    <a:pt x="34774" y="24704"/>
                  </a:cubicBezTo>
                  <a:cubicBezTo>
                    <a:pt x="35489" y="23569"/>
                    <a:pt x="36267" y="22349"/>
                    <a:pt x="37066" y="21214"/>
                  </a:cubicBezTo>
                  <a:cubicBezTo>
                    <a:pt x="39168" y="17871"/>
                    <a:pt x="41439" y="14549"/>
                    <a:pt x="41881" y="10513"/>
                  </a:cubicBezTo>
                  <a:cubicBezTo>
                    <a:pt x="42217" y="7107"/>
                    <a:pt x="41271" y="3427"/>
                    <a:pt x="39063" y="190"/>
                  </a:cubicBezTo>
                  <a:lnTo>
                    <a:pt x="38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5400000">
              <a:off x="8418329" y="90375"/>
              <a:ext cx="721258" cy="1205357"/>
            </a:xfrm>
            <a:custGeom>
              <a:avLst/>
              <a:gdLst/>
              <a:ahLst/>
              <a:cxnLst/>
              <a:rect l="l" t="t" r="r" b="b"/>
              <a:pathLst>
                <a:path w="30823" h="51511" extrusionOk="0">
                  <a:moveTo>
                    <a:pt x="28383" y="1"/>
                  </a:moveTo>
                  <a:lnTo>
                    <a:pt x="27753" y="358"/>
                  </a:lnTo>
                  <a:lnTo>
                    <a:pt x="27858" y="527"/>
                  </a:lnTo>
                  <a:cubicBezTo>
                    <a:pt x="29435" y="2986"/>
                    <a:pt x="30128" y="5699"/>
                    <a:pt x="29960" y="8158"/>
                  </a:cubicBezTo>
                  <a:cubicBezTo>
                    <a:pt x="29687" y="11123"/>
                    <a:pt x="28110" y="13856"/>
                    <a:pt x="26617" y="16484"/>
                  </a:cubicBezTo>
                  <a:cubicBezTo>
                    <a:pt x="26176" y="17262"/>
                    <a:pt x="25650" y="18145"/>
                    <a:pt x="25230" y="19007"/>
                  </a:cubicBezTo>
                  <a:cubicBezTo>
                    <a:pt x="23022" y="23317"/>
                    <a:pt x="21887" y="27942"/>
                    <a:pt x="21887" y="32589"/>
                  </a:cubicBezTo>
                  <a:cubicBezTo>
                    <a:pt x="21887" y="33556"/>
                    <a:pt x="21971" y="34523"/>
                    <a:pt x="22076" y="35406"/>
                  </a:cubicBezTo>
                  <a:cubicBezTo>
                    <a:pt x="22160" y="37593"/>
                    <a:pt x="22328" y="39863"/>
                    <a:pt x="21803" y="42050"/>
                  </a:cubicBezTo>
                  <a:cubicBezTo>
                    <a:pt x="21109" y="45035"/>
                    <a:pt x="19343" y="47663"/>
                    <a:pt x="16988" y="49156"/>
                  </a:cubicBezTo>
                  <a:cubicBezTo>
                    <a:pt x="15327" y="50207"/>
                    <a:pt x="13141" y="50817"/>
                    <a:pt x="10849" y="50817"/>
                  </a:cubicBezTo>
                  <a:cubicBezTo>
                    <a:pt x="10323" y="50817"/>
                    <a:pt x="9714" y="50817"/>
                    <a:pt x="9104" y="50733"/>
                  </a:cubicBezTo>
                  <a:cubicBezTo>
                    <a:pt x="7527" y="50459"/>
                    <a:pt x="6392" y="49934"/>
                    <a:pt x="5677" y="49156"/>
                  </a:cubicBezTo>
                  <a:cubicBezTo>
                    <a:pt x="5067" y="48357"/>
                    <a:pt x="4815" y="47390"/>
                    <a:pt x="4542" y="46339"/>
                  </a:cubicBezTo>
                  <a:cubicBezTo>
                    <a:pt x="4374" y="45813"/>
                    <a:pt x="4289" y="45287"/>
                    <a:pt x="4100" y="44762"/>
                  </a:cubicBezTo>
                  <a:cubicBezTo>
                    <a:pt x="3764" y="43984"/>
                    <a:pt x="3322" y="43185"/>
                    <a:pt x="2881" y="42491"/>
                  </a:cubicBezTo>
                  <a:cubicBezTo>
                    <a:pt x="2629" y="42050"/>
                    <a:pt x="2355" y="41524"/>
                    <a:pt x="2103" y="40999"/>
                  </a:cubicBezTo>
                  <a:cubicBezTo>
                    <a:pt x="1746" y="40389"/>
                    <a:pt x="1577" y="39695"/>
                    <a:pt x="1304" y="38896"/>
                  </a:cubicBezTo>
                  <a:cubicBezTo>
                    <a:pt x="1052" y="37929"/>
                    <a:pt x="863" y="36983"/>
                    <a:pt x="694" y="35827"/>
                  </a:cubicBezTo>
                  <a:cubicBezTo>
                    <a:pt x="2103" y="29435"/>
                    <a:pt x="2523" y="23128"/>
                    <a:pt x="1998" y="17010"/>
                  </a:cubicBezTo>
                  <a:cubicBezTo>
                    <a:pt x="1998" y="16652"/>
                    <a:pt x="1914" y="16295"/>
                    <a:pt x="1914" y="15958"/>
                  </a:cubicBezTo>
                  <a:cubicBezTo>
                    <a:pt x="1746" y="14466"/>
                    <a:pt x="1577" y="12889"/>
                    <a:pt x="1746" y="11396"/>
                  </a:cubicBezTo>
                  <a:cubicBezTo>
                    <a:pt x="1998" y="8600"/>
                    <a:pt x="3238" y="5699"/>
                    <a:pt x="5509" y="2545"/>
                  </a:cubicBezTo>
                  <a:lnTo>
                    <a:pt x="5593" y="2377"/>
                  </a:lnTo>
                  <a:lnTo>
                    <a:pt x="5067" y="2019"/>
                  </a:lnTo>
                  <a:lnTo>
                    <a:pt x="4983" y="2103"/>
                  </a:lnTo>
                  <a:cubicBezTo>
                    <a:pt x="2629" y="5446"/>
                    <a:pt x="1304" y="8411"/>
                    <a:pt x="1052" y="11312"/>
                  </a:cubicBezTo>
                  <a:cubicBezTo>
                    <a:pt x="863" y="12889"/>
                    <a:pt x="1052" y="14466"/>
                    <a:pt x="1220" y="16043"/>
                  </a:cubicBezTo>
                  <a:cubicBezTo>
                    <a:pt x="1220" y="16379"/>
                    <a:pt x="1304" y="16736"/>
                    <a:pt x="1304" y="17010"/>
                  </a:cubicBezTo>
                  <a:cubicBezTo>
                    <a:pt x="1830" y="23128"/>
                    <a:pt x="1388" y="29435"/>
                    <a:pt x="1" y="35742"/>
                  </a:cubicBezTo>
                  <a:lnTo>
                    <a:pt x="1" y="35827"/>
                  </a:lnTo>
                  <a:lnTo>
                    <a:pt x="1" y="35932"/>
                  </a:lnTo>
                  <a:cubicBezTo>
                    <a:pt x="169" y="37067"/>
                    <a:pt x="337" y="38118"/>
                    <a:pt x="610" y="39085"/>
                  </a:cubicBezTo>
                  <a:cubicBezTo>
                    <a:pt x="863" y="39947"/>
                    <a:pt x="1136" y="40662"/>
                    <a:pt x="1472" y="41272"/>
                  </a:cubicBezTo>
                  <a:cubicBezTo>
                    <a:pt x="1746" y="41882"/>
                    <a:pt x="1998" y="42407"/>
                    <a:pt x="2271" y="42849"/>
                  </a:cubicBezTo>
                  <a:cubicBezTo>
                    <a:pt x="2713" y="43542"/>
                    <a:pt x="3154" y="44236"/>
                    <a:pt x="3406" y="45035"/>
                  </a:cubicBezTo>
                  <a:cubicBezTo>
                    <a:pt x="3575" y="45561"/>
                    <a:pt x="3764" y="46086"/>
                    <a:pt x="3848" y="46528"/>
                  </a:cubicBezTo>
                  <a:cubicBezTo>
                    <a:pt x="4205" y="47579"/>
                    <a:pt x="4458" y="48714"/>
                    <a:pt x="5151" y="49597"/>
                  </a:cubicBezTo>
                  <a:cubicBezTo>
                    <a:pt x="6034" y="50544"/>
                    <a:pt x="7254" y="51174"/>
                    <a:pt x="9020" y="51427"/>
                  </a:cubicBezTo>
                  <a:cubicBezTo>
                    <a:pt x="9630" y="51511"/>
                    <a:pt x="10239" y="51511"/>
                    <a:pt x="10849" y="51511"/>
                  </a:cubicBezTo>
                  <a:cubicBezTo>
                    <a:pt x="13225" y="51511"/>
                    <a:pt x="15580" y="50901"/>
                    <a:pt x="17346" y="49766"/>
                  </a:cubicBezTo>
                  <a:cubicBezTo>
                    <a:pt x="19869" y="48105"/>
                    <a:pt x="21719" y="45393"/>
                    <a:pt x="22497" y="42134"/>
                  </a:cubicBezTo>
                  <a:cubicBezTo>
                    <a:pt x="23022" y="39947"/>
                    <a:pt x="22854" y="37593"/>
                    <a:pt x="22770" y="35301"/>
                  </a:cubicBezTo>
                  <a:cubicBezTo>
                    <a:pt x="22686" y="34439"/>
                    <a:pt x="22602" y="33472"/>
                    <a:pt x="22602" y="32589"/>
                  </a:cubicBezTo>
                  <a:cubicBezTo>
                    <a:pt x="22602" y="28132"/>
                    <a:pt x="23737" y="23485"/>
                    <a:pt x="25839" y="19364"/>
                  </a:cubicBezTo>
                  <a:cubicBezTo>
                    <a:pt x="26281" y="18481"/>
                    <a:pt x="26807" y="17619"/>
                    <a:pt x="27227" y="16820"/>
                  </a:cubicBezTo>
                  <a:cubicBezTo>
                    <a:pt x="28804" y="14108"/>
                    <a:pt x="30381" y="11396"/>
                    <a:pt x="30654" y="8243"/>
                  </a:cubicBezTo>
                  <a:cubicBezTo>
                    <a:pt x="30822" y="5530"/>
                    <a:pt x="30128" y="2713"/>
                    <a:pt x="28467" y="190"/>
                  </a:cubicBezTo>
                  <a:lnTo>
                    <a:pt x="28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5400000">
              <a:off x="8709320" y="256410"/>
              <a:ext cx="459038" cy="864911"/>
            </a:xfrm>
            <a:custGeom>
              <a:avLst/>
              <a:gdLst/>
              <a:ahLst/>
              <a:cxnLst/>
              <a:rect l="l" t="t" r="r" b="b"/>
              <a:pathLst>
                <a:path w="19617" h="36962" extrusionOk="0">
                  <a:moveTo>
                    <a:pt x="17956" y="0"/>
                  </a:moveTo>
                  <a:lnTo>
                    <a:pt x="17346" y="358"/>
                  </a:lnTo>
                  <a:lnTo>
                    <a:pt x="17430" y="526"/>
                  </a:lnTo>
                  <a:cubicBezTo>
                    <a:pt x="18397" y="2187"/>
                    <a:pt x="18923" y="4037"/>
                    <a:pt x="18839" y="5866"/>
                  </a:cubicBezTo>
                  <a:cubicBezTo>
                    <a:pt x="18754" y="8158"/>
                    <a:pt x="17871" y="10260"/>
                    <a:pt x="16904" y="12363"/>
                  </a:cubicBezTo>
                  <a:cubicBezTo>
                    <a:pt x="16736" y="12783"/>
                    <a:pt x="16547" y="13225"/>
                    <a:pt x="16379" y="13666"/>
                  </a:cubicBezTo>
                  <a:cubicBezTo>
                    <a:pt x="15075" y="16736"/>
                    <a:pt x="14360" y="19890"/>
                    <a:pt x="14192" y="22875"/>
                  </a:cubicBezTo>
                  <a:lnTo>
                    <a:pt x="14192" y="24872"/>
                  </a:lnTo>
                  <a:cubicBezTo>
                    <a:pt x="14108" y="26281"/>
                    <a:pt x="14108" y="27774"/>
                    <a:pt x="13835" y="29266"/>
                  </a:cubicBezTo>
                  <a:cubicBezTo>
                    <a:pt x="13309" y="31705"/>
                    <a:pt x="12342" y="33555"/>
                    <a:pt x="10954" y="34691"/>
                  </a:cubicBezTo>
                  <a:cubicBezTo>
                    <a:pt x="9800" y="35748"/>
                    <a:pt x="8134" y="36276"/>
                    <a:pt x="6417" y="36276"/>
                  </a:cubicBezTo>
                  <a:cubicBezTo>
                    <a:pt x="6290" y="36276"/>
                    <a:pt x="6162" y="36273"/>
                    <a:pt x="6035" y="36268"/>
                  </a:cubicBezTo>
                  <a:cubicBezTo>
                    <a:pt x="5425" y="36268"/>
                    <a:pt x="4458" y="36099"/>
                    <a:pt x="3848" y="35490"/>
                  </a:cubicBezTo>
                  <a:cubicBezTo>
                    <a:pt x="3239" y="34859"/>
                    <a:pt x="2881" y="34081"/>
                    <a:pt x="2629" y="33198"/>
                  </a:cubicBezTo>
                  <a:cubicBezTo>
                    <a:pt x="2545" y="33030"/>
                    <a:pt x="2545" y="32862"/>
                    <a:pt x="2461" y="32588"/>
                  </a:cubicBezTo>
                  <a:cubicBezTo>
                    <a:pt x="2271" y="32231"/>
                    <a:pt x="2103" y="31810"/>
                    <a:pt x="1935" y="31369"/>
                  </a:cubicBezTo>
                  <a:cubicBezTo>
                    <a:pt x="1662" y="30843"/>
                    <a:pt x="1494" y="30402"/>
                    <a:pt x="1304" y="29876"/>
                  </a:cubicBezTo>
                  <a:cubicBezTo>
                    <a:pt x="1136" y="29435"/>
                    <a:pt x="1052" y="28909"/>
                    <a:pt x="968" y="28299"/>
                  </a:cubicBezTo>
                  <a:cubicBezTo>
                    <a:pt x="884" y="27605"/>
                    <a:pt x="779" y="26891"/>
                    <a:pt x="695" y="26197"/>
                  </a:cubicBezTo>
                  <a:cubicBezTo>
                    <a:pt x="1746" y="21298"/>
                    <a:pt x="2187" y="16904"/>
                    <a:pt x="2103" y="12783"/>
                  </a:cubicBezTo>
                  <a:lnTo>
                    <a:pt x="2103" y="12005"/>
                  </a:lnTo>
                  <a:lnTo>
                    <a:pt x="2103" y="11921"/>
                  </a:lnTo>
                  <a:cubicBezTo>
                    <a:pt x="2103" y="10954"/>
                    <a:pt x="2103" y="9903"/>
                    <a:pt x="2187" y="8852"/>
                  </a:cubicBezTo>
                  <a:cubicBezTo>
                    <a:pt x="2461" y="6392"/>
                    <a:pt x="3407" y="4037"/>
                    <a:pt x="4206" y="2271"/>
                  </a:cubicBezTo>
                  <a:lnTo>
                    <a:pt x="4290" y="2103"/>
                  </a:lnTo>
                  <a:lnTo>
                    <a:pt x="3680" y="1851"/>
                  </a:lnTo>
                  <a:lnTo>
                    <a:pt x="3596" y="2019"/>
                  </a:lnTo>
                  <a:cubicBezTo>
                    <a:pt x="2713" y="3848"/>
                    <a:pt x="1746" y="6224"/>
                    <a:pt x="1494" y="8768"/>
                  </a:cubicBezTo>
                  <a:cubicBezTo>
                    <a:pt x="1409" y="9819"/>
                    <a:pt x="1409" y="10954"/>
                    <a:pt x="1409" y="12005"/>
                  </a:cubicBezTo>
                  <a:lnTo>
                    <a:pt x="1409" y="12090"/>
                  </a:lnTo>
                  <a:lnTo>
                    <a:pt x="1409" y="12783"/>
                  </a:lnTo>
                  <a:cubicBezTo>
                    <a:pt x="1494" y="16820"/>
                    <a:pt x="1052" y="21193"/>
                    <a:pt x="1" y="26113"/>
                  </a:cubicBezTo>
                  <a:lnTo>
                    <a:pt x="1" y="26197"/>
                  </a:lnTo>
                  <a:cubicBezTo>
                    <a:pt x="85" y="26891"/>
                    <a:pt x="169" y="27690"/>
                    <a:pt x="253" y="28467"/>
                  </a:cubicBezTo>
                  <a:cubicBezTo>
                    <a:pt x="358" y="29077"/>
                    <a:pt x="526" y="29603"/>
                    <a:pt x="610" y="30044"/>
                  </a:cubicBezTo>
                  <a:cubicBezTo>
                    <a:pt x="779" y="30570"/>
                    <a:pt x="1052" y="31096"/>
                    <a:pt x="1304" y="31621"/>
                  </a:cubicBezTo>
                  <a:cubicBezTo>
                    <a:pt x="1494" y="32063"/>
                    <a:pt x="1662" y="32420"/>
                    <a:pt x="1746" y="32862"/>
                  </a:cubicBezTo>
                  <a:cubicBezTo>
                    <a:pt x="1830" y="33030"/>
                    <a:pt x="1935" y="33198"/>
                    <a:pt x="2019" y="33471"/>
                  </a:cubicBezTo>
                  <a:cubicBezTo>
                    <a:pt x="2271" y="34333"/>
                    <a:pt x="2629" y="35300"/>
                    <a:pt x="3323" y="36015"/>
                  </a:cubicBezTo>
                  <a:cubicBezTo>
                    <a:pt x="4206" y="36709"/>
                    <a:pt x="5257" y="36961"/>
                    <a:pt x="6035" y="36961"/>
                  </a:cubicBezTo>
                  <a:lnTo>
                    <a:pt x="6476" y="36961"/>
                  </a:lnTo>
                  <a:cubicBezTo>
                    <a:pt x="8411" y="36961"/>
                    <a:pt x="10071" y="36352"/>
                    <a:pt x="11396" y="35300"/>
                  </a:cubicBezTo>
                  <a:cubicBezTo>
                    <a:pt x="12973" y="33997"/>
                    <a:pt x="13919" y="31979"/>
                    <a:pt x="14550" y="29351"/>
                  </a:cubicBezTo>
                  <a:cubicBezTo>
                    <a:pt x="14802" y="27858"/>
                    <a:pt x="14802" y="26365"/>
                    <a:pt x="14886" y="24872"/>
                  </a:cubicBezTo>
                  <a:lnTo>
                    <a:pt x="14886" y="22875"/>
                  </a:lnTo>
                  <a:cubicBezTo>
                    <a:pt x="15075" y="20058"/>
                    <a:pt x="15769" y="16904"/>
                    <a:pt x="16988" y="13940"/>
                  </a:cubicBezTo>
                  <a:cubicBezTo>
                    <a:pt x="17178" y="13498"/>
                    <a:pt x="17346" y="13057"/>
                    <a:pt x="17598" y="12615"/>
                  </a:cubicBezTo>
                  <a:cubicBezTo>
                    <a:pt x="18481" y="10513"/>
                    <a:pt x="19448" y="8326"/>
                    <a:pt x="19532" y="5866"/>
                  </a:cubicBezTo>
                  <a:cubicBezTo>
                    <a:pt x="19616" y="3953"/>
                    <a:pt x="19091" y="2019"/>
                    <a:pt x="18040" y="169"/>
                  </a:cubicBezTo>
                  <a:lnTo>
                    <a:pt x="1795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5400000">
              <a:off x="8990974" y="421462"/>
              <a:ext cx="211091" cy="528910"/>
            </a:xfrm>
            <a:custGeom>
              <a:avLst/>
              <a:gdLst/>
              <a:ahLst/>
              <a:cxnLst/>
              <a:rect l="l" t="t" r="r" b="b"/>
              <a:pathLst>
                <a:path w="9021" h="22603" extrusionOk="0">
                  <a:moveTo>
                    <a:pt x="7696" y="1"/>
                  </a:moveTo>
                  <a:lnTo>
                    <a:pt x="7086" y="358"/>
                  </a:lnTo>
                  <a:lnTo>
                    <a:pt x="7170" y="443"/>
                  </a:lnTo>
                  <a:cubicBezTo>
                    <a:pt x="8053" y="2545"/>
                    <a:pt x="8326" y="5173"/>
                    <a:pt x="7696" y="8411"/>
                  </a:cubicBezTo>
                  <a:cubicBezTo>
                    <a:pt x="7527" y="9546"/>
                    <a:pt x="7275" y="10765"/>
                    <a:pt x="7002" y="11922"/>
                  </a:cubicBezTo>
                  <a:cubicBezTo>
                    <a:pt x="6644" y="13394"/>
                    <a:pt x="6308" y="14886"/>
                    <a:pt x="6119" y="16463"/>
                  </a:cubicBezTo>
                  <a:cubicBezTo>
                    <a:pt x="6035" y="16652"/>
                    <a:pt x="6035" y="16821"/>
                    <a:pt x="6035" y="16989"/>
                  </a:cubicBezTo>
                  <a:lnTo>
                    <a:pt x="6035" y="17073"/>
                  </a:lnTo>
                  <a:cubicBezTo>
                    <a:pt x="5867" y="18229"/>
                    <a:pt x="5698" y="19449"/>
                    <a:pt x="5173" y="20416"/>
                  </a:cubicBezTo>
                  <a:cubicBezTo>
                    <a:pt x="4647" y="21278"/>
                    <a:pt x="3680" y="21908"/>
                    <a:pt x="2797" y="21908"/>
                  </a:cubicBezTo>
                  <a:cubicBezTo>
                    <a:pt x="2629" y="21908"/>
                    <a:pt x="2356" y="21908"/>
                    <a:pt x="2103" y="21803"/>
                  </a:cubicBezTo>
                  <a:cubicBezTo>
                    <a:pt x="695" y="21109"/>
                    <a:pt x="779" y="19007"/>
                    <a:pt x="863" y="17788"/>
                  </a:cubicBezTo>
                  <a:cubicBezTo>
                    <a:pt x="1136" y="15769"/>
                    <a:pt x="1494" y="13667"/>
                    <a:pt x="1914" y="11649"/>
                  </a:cubicBezTo>
                  <a:cubicBezTo>
                    <a:pt x="2545" y="8495"/>
                    <a:pt x="3154" y="5257"/>
                    <a:pt x="3154" y="2019"/>
                  </a:cubicBezTo>
                  <a:lnTo>
                    <a:pt x="3154" y="1830"/>
                  </a:lnTo>
                  <a:lnTo>
                    <a:pt x="2440" y="1830"/>
                  </a:lnTo>
                  <a:lnTo>
                    <a:pt x="2440" y="2019"/>
                  </a:lnTo>
                  <a:cubicBezTo>
                    <a:pt x="2440" y="5173"/>
                    <a:pt x="1830" y="8411"/>
                    <a:pt x="1220" y="11480"/>
                  </a:cubicBezTo>
                  <a:cubicBezTo>
                    <a:pt x="779" y="13583"/>
                    <a:pt x="442" y="15685"/>
                    <a:pt x="169" y="17788"/>
                  </a:cubicBezTo>
                  <a:cubicBezTo>
                    <a:pt x="1" y="19091"/>
                    <a:pt x="1" y="21551"/>
                    <a:pt x="1830" y="22434"/>
                  </a:cubicBezTo>
                  <a:cubicBezTo>
                    <a:pt x="2187" y="22518"/>
                    <a:pt x="2440" y="22602"/>
                    <a:pt x="2797" y="22602"/>
                  </a:cubicBezTo>
                  <a:cubicBezTo>
                    <a:pt x="3932" y="22602"/>
                    <a:pt x="5173" y="21803"/>
                    <a:pt x="5782" y="20752"/>
                  </a:cubicBezTo>
                  <a:cubicBezTo>
                    <a:pt x="6392" y="19617"/>
                    <a:pt x="6560" y="18397"/>
                    <a:pt x="6750" y="17178"/>
                  </a:cubicBezTo>
                  <a:lnTo>
                    <a:pt x="6750" y="17073"/>
                  </a:lnTo>
                  <a:cubicBezTo>
                    <a:pt x="6750" y="16905"/>
                    <a:pt x="6750" y="16736"/>
                    <a:pt x="6834" y="16547"/>
                  </a:cubicBezTo>
                  <a:cubicBezTo>
                    <a:pt x="7002" y="15075"/>
                    <a:pt x="7359" y="13583"/>
                    <a:pt x="7696" y="12090"/>
                  </a:cubicBezTo>
                  <a:cubicBezTo>
                    <a:pt x="7969" y="10955"/>
                    <a:pt x="8221" y="9714"/>
                    <a:pt x="8411" y="8495"/>
                  </a:cubicBezTo>
                  <a:cubicBezTo>
                    <a:pt x="9020" y="5089"/>
                    <a:pt x="8747" y="2461"/>
                    <a:pt x="7801" y="169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7017150" y="3187700"/>
              <a:ext cx="2509800" cy="2139775"/>
            </a:xfrm>
            <a:custGeom>
              <a:avLst/>
              <a:gdLst/>
              <a:ahLst/>
              <a:cxnLst/>
              <a:rect l="l" t="t" r="r" b="b"/>
              <a:pathLst>
                <a:path w="100392" h="85591" extrusionOk="0">
                  <a:moveTo>
                    <a:pt x="59310" y="0"/>
                  </a:moveTo>
                  <a:cubicBezTo>
                    <a:pt x="51068" y="0"/>
                    <a:pt x="42659" y="2187"/>
                    <a:pt x="35468" y="4205"/>
                  </a:cubicBezTo>
                  <a:cubicBezTo>
                    <a:pt x="30128" y="5698"/>
                    <a:pt x="25040" y="7275"/>
                    <a:pt x="20499" y="10071"/>
                  </a:cubicBezTo>
                  <a:cubicBezTo>
                    <a:pt x="19448" y="10702"/>
                    <a:pt x="18312" y="11479"/>
                    <a:pt x="17261" y="12173"/>
                  </a:cubicBezTo>
                  <a:cubicBezTo>
                    <a:pt x="15327" y="13582"/>
                    <a:pt x="13225" y="15075"/>
                    <a:pt x="11038" y="15958"/>
                  </a:cubicBezTo>
                  <a:cubicBezTo>
                    <a:pt x="9798" y="16378"/>
                    <a:pt x="8326" y="16651"/>
                    <a:pt x="7001" y="16651"/>
                  </a:cubicBezTo>
                  <a:cubicBezTo>
                    <a:pt x="4731" y="16651"/>
                    <a:pt x="2796" y="15853"/>
                    <a:pt x="1577" y="14381"/>
                  </a:cubicBezTo>
                  <a:lnTo>
                    <a:pt x="1388" y="14108"/>
                  </a:lnTo>
                  <a:lnTo>
                    <a:pt x="0" y="15243"/>
                  </a:lnTo>
                  <a:lnTo>
                    <a:pt x="253" y="15516"/>
                  </a:lnTo>
                  <a:cubicBezTo>
                    <a:pt x="1745" y="17345"/>
                    <a:pt x="4121" y="18397"/>
                    <a:pt x="7001" y="18397"/>
                  </a:cubicBezTo>
                  <a:cubicBezTo>
                    <a:pt x="8578" y="18397"/>
                    <a:pt x="10239" y="18144"/>
                    <a:pt x="11648" y="17535"/>
                  </a:cubicBezTo>
                  <a:cubicBezTo>
                    <a:pt x="14108" y="16567"/>
                    <a:pt x="16210" y="15075"/>
                    <a:pt x="18312" y="13666"/>
                  </a:cubicBezTo>
                  <a:cubicBezTo>
                    <a:pt x="19364" y="12972"/>
                    <a:pt x="20415" y="12173"/>
                    <a:pt x="21466" y="11564"/>
                  </a:cubicBezTo>
                  <a:cubicBezTo>
                    <a:pt x="25755" y="8936"/>
                    <a:pt x="30570" y="7443"/>
                    <a:pt x="35910" y="5866"/>
                  </a:cubicBezTo>
                  <a:cubicBezTo>
                    <a:pt x="43100" y="3869"/>
                    <a:pt x="51321" y="1766"/>
                    <a:pt x="59310" y="1766"/>
                  </a:cubicBezTo>
                  <a:cubicBezTo>
                    <a:pt x="62716" y="1766"/>
                    <a:pt x="65785" y="2103"/>
                    <a:pt x="68771" y="2902"/>
                  </a:cubicBezTo>
                  <a:cubicBezTo>
                    <a:pt x="73060" y="3953"/>
                    <a:pt x="77790" y="6665"/>
                    <a:pt x="78316" y="10954"/>
                  </a:cubicBezTo>
                  <a:cubicBezTo>
                    <a:pt x="78652" y="13225"/>
                    <a:pt x="77790" y="15516"/>
                    <a:pt x="76991" y="17535"/>
                  </a:cubicBezTo>
                  <a:lnTo>
                    <a:pt x="71924" y="30570"/>
                  </a:lnTo>
                  <a:cubicBezTo>
                    <a:pt x="70242" y="35048"/>
                    <a:pt x="68140" y="40556"/>
                    <a:pt x="69023" y="46002"/>
                  </a:cubicBezTo>
                  <a:cubicBezTo>
                    <a:pt x="69990" y="52036"/>
                    <a:pt x="74889" y="57208"/>
                    <a:pt x="80860" y="58532"/>
                  </a:cubicBezTo>
                  <a:cubicBezTo>
                    <a:pt x="82605" y="58868"/>
                    <a:pt x="84350" y="59058"/>
                    <a:pt x="86116" y="59142"/>
                  </a:cubicBezTo>
                  <a:cubicBezTo>
                    <a:pt x="89080" y="59310"/>
                    <a:pt x="91898" y="59394"/>
                    <a:pt x="94168" y="60971"/>
                  </a:cubicBezTo>
                  <a:cubicBezTo>
                    <a:pt x="97679" y="63347"/>
                    <a:pt x="98373" y="68077"/>
                    <a:pt x="98457" y="70789"/>
                  </a:cubicBezTo>
                  <a:cubicBezTo>
                    <a:pt x="98625" y="73943"/>
                    <a:pt x="98016" y="76403"/>
                    <a:pt x="96712" y="78064"/>
                  </a:cubicBezTo>
                  <a:cubicBezTo>
                    <a:pt x="96355" y="78505"/>
                    <a:pt x="95913" y="78926"/>
                    <a:pt x="95472" y="79451"/>
                  </a:cubicBezTo>
                  <a:cubicBezTo>
                    <a:pt x="94000" y="81028"/>
                    <a:pt x="92234" y="82878"/>
                    <a:pt x="93033" y="85233"/>
                  </a:cubicBezTo>
                  <a:lnTo>
                    <a:pt x="93117" y="85590"/>
                  </a:lnTo>
                  <a:lnTo>
                    <a:pt x="94778" y="84981"/>
                  </a:lnTo>
                  <a:lnTo>
                    <a:pt x="94694" y="84707"/>
                  </a:lnTo>
                  <a:cubicBezTo>
                    <a:pt x="94252" y="83320"/>
                    <a:pt x="95472" y="81995"/>
                    <a:pt x="96712" y="80692"/>
                  </a:cubicBezTo>
                  <a:cubicBezTo>
                    <a:pt x="97238" y="80166"/>
                    <a:pt x="97679" y="79641"/>
                    <a:pt x="98100" y="79115"/>
                  </a:cubicBezTo>
                  <a:cubicBezTo>
                    <a:pt x="99677" y="77097"/>
                    <a:pt x="100391" y="74384"/>
                    <a:pt x="100202" y="70705"/>
                  </a:cubicBezTo>
                  <a:cubicBezTo>
                    <a:pt x="100118" y="67720"/>
                    <a:pt x="99340" y="62295"/>
                    <a:pt x="95135" y="59478"/>
                  </a:cubicBezTo>
                  <a:cubicBezTo>
                    <a:pt x="92507" y="57733"/>
                    <a:pt x="89270" y="57565"/>
                    <a:pt x="86200" y="57376"/>
                  </a:cubicBezTo>
                  <a:cubicBezTo>
                    <a:pt x="84539" y="57292"/>
                    <a:pt x="82773" y="57208"/>
                    <a:pt x="81196" y="56766"/>
                  </a:cubicBezTo>
                  <a:cubicBezTo>
                    <a:pt x="75940" y="55631"/>
                    <a:pt x="71651" y="51068"/>
                    <a:pt x="70768" y="45644"/>
                  </a:cubicBezTo>
                  <a:cubicBezTo>
                    <a:pt x="69990" y="40745"/>
                    <a:pt x="71924" y="35658"/>
                    <a:pt x="73585" y="31200"/>
                  </a:cubicBezTo>
                  <a:lnTo>
                    <a:pt x="78568" y="18144"/>
                  </a:lnTo>
                  <a:cubicBezTo>
                    <a:pt x="79451" y="15958"/>
                    <a:pt x="80418" y="13414"/>
                    <a:pt x="80061" y="10786"/>
                  </a:cubicBezTo>
                  <a:cubicBezTo>
                    <a:pt x="79451" y="5530"/>
                    <a:pt x="74027" y="2376"/>
                    <a:pt x="69191" y="1135"/>
                  </a:cubicBezTo>
                  <a:cubicBezTo>
                    <a:pt x="66143" y="358"/>
                    <a:pt x="62884" y="0"/>
                    <a:pt x="5931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6800600" y="3047875"/>
              <a:ext cx="2623325" cy="2218100"/>
            </a:xfrm>
            <a:custGeom>
              <a:avLst/>
              <a:gdLst/>
              <a:ahLst/>
              <a:cxnLst/>
              <a:rect l="l" t="t" r="r" b="b"/>
              <a:pathLst>
                <a:path w="104933" h="88724" extrusionOk="0">
                  <a:moveTo>
                    <a:pt x="53612" y="1"/>
                  </a:moveTo>
                  <a:cubicBezTo>
                    <a:pt x="43436" y="1"/>
                    <a:pt x="31957" y="2271"/>
                    <a:pt x="18649" y="7086"/>
                  </a:cubicBezTo>
                  <a:lnTo>
                    <a:pt x="17429" y="7527"/>
                  </a:lnTo>
                  <a:cubicBezTo>
                    <a:pt x="12854" y="9186"/>
                    <a:pt x="8183" y="10863"/>
                    <a:pt x="3291" y="10863"/>
                  </a:cubicBezTo>
                  <a:cubicBezTo>
                    <a:pt x="3036" y="10863"/>
                    <a:pt x="2780" y="10859"/>
                    <a:pt x="2523" y="10849"/>
                  </a:cubicBezTo>
                  <a:cubicBezTo>
                    <a:pt x="1829" y="10849"/>
                    <a:pt x="946" y="10408"/>
                    <a:pt x="778" y="9987"/>
                  </a:cubicBezTo>
                  <a:cubicBezTo>
                    <a:pt x="694" y="9798"/>
                    <a:pt x="694" y="9714"/>
                    <a:pt x="778" y="9546"/>
                  </a:cubicBezTo>
                  <a:lnTo>
                    <a:pt x="946" y="9357"/>
                  </a:lnTo>
                  <a:lnTo>
                    <a:pt x="336" y="9020"/>
                  </a:lnTo>
                  <a:lnTo>
                    <a:pt x="252" y="9104"/>
                  </a:lnTo>
                  <a:cubicBezTo>
                    <a:pt x="0" y="9462"/>
                    <a:pt x="0" y="9882"/>
                    <a:pt x="168" y="10324"/>
                  </a:cubicBezTo>
                  <a:cubicBezTo>
                    <a:pt x="526" y="11038"/>
                    <a:pt x="1661" y="11564"/>
                    <a:pt x="2523" y="11564"/>
                  </a:cubicBezTo>
                  <a:cubicBezTo>
                    <a:pt x="2747" y="11571"/>
                    <a:pt x="2971" y="11575"/>
                    <a:pt x="3194" y="11575"/>
                  </a:cubicBezTo>
                  <a:cubicBezTo>
                    <a:pt x="8205" y="11575"/>
                    <a:pt x="12992" y="9808"/>
                    <a:pt x="17681" y="8137"/>
                  </a:cubicBezTo>
                  <a:lnTo>
                    <a:pt x="18922" y="7696"/>
                  </a:lnTo>
                  <a:cubicBezTo>
                    <a:pt x="32146" y="2965"/>
                    <a:pt x="43520" y="694"/>
                    <a:pt x="53612" y="694"/>
                  </a:cubicBezTo>
                  <a:cubicBezTo>
                    <a:pt x="59036" y="694"/>
                    <a:pt x="64019" y="1304"/>
                    <a:pt x="68939" y="2713"/>
                  </a:cubicBezTo>
                  <a:cubicBezTo>
                    <a:pt x="73753" y="4016"/>
                    <a:pt x="76991" y="5782"/>
                    <a:pt x="79262" y="8221"/>
                  </a:cubicBezTo>
                  <a:cubicBezTo>
                    <a:pt x="84791" y="14192"/>
                    <a:pt x="83298" y="23212"/>
                    <a:pt x="82415" y="26891"/>
                  </a:cubicBezTo>
                  <a:cubicBezTo>
                    <a:pt x="81637" y="30045"/>
                    <a:pt x="80418" y="33198"/>
                    <a:pt x="79262" y="36163"/>
                  </a:cubicBezTo>
                  <a:cubicBezTo>
                    <a:pt x="78126" y="39316"/>
                    <a:pt x="76907" y="42575"/>
                    <a:pt x="76108" y="45897"/>
                  </a:cubicBezTo>
                  <a:cubicBezTo>
                    <a:pt x="75688" y="47642"/>
                    <a:pt x="75330" y="49660"/>
                    <a:pt x="76108" y="51405"/>
                  </a:cubicBezTo>
                  <a:cubicBezTo>
                    <a:pt x="76634" y="52562"/>
                    <a:pt x="77685" y="53508"/>
                    <a:pt x="79178" y="54475"/>
                  </a:cubicBezTo>
                  <a:cubicBezTo>
                    <a:pt x="81806" y="56052"/>
                    <a:pt x="84791" y="56767"/>
                    <a:pt x="87777" y="57460"/>
                  </a:cubicBezTo>
                  <a:cubicBezTo>
                    <a:pt x="90825" y="58154"/>
                    <a:pt x="93979" y="58869"/>
                    <a:pt x="96607" y="60614"/>
                  </a:cubicBezTo>
                  <a:cubicBezTo>
                    <a:pt x="100391" y="63158"/>
                    <a:pt x="102914" y="67804"/>
                    <a:pt x="103629" y="73313"/>
                  </a:cubicBezTo>
                  <a:cubicBezTo>
                    <a:pt x="104239" y="78401"/>
                    <a:pt x="103440" y="83467"/>
                    <a:pt x="102578" y="88471"/>
                  </a:cubicBezTo>
                  <a:lnTo>
                    <a:pt x="102578" y="88639"/>
                  </a:lnTo>
                  <a:lnTo>
                    <a:pt x="103271" y="88724"/>
                  </a:lnTo>
                  <a:lnTo>
                    <a:pt x="103271" y="88555"/>
                  </a:lnTo>
                  <a:cubicBezTo>
                    <a:pt x="104154" y="83573"/>
                    <a:pt x="104932" y="78401"/>
                    <a:pt x="104323" y="73313"/>
                  </a:cubicBezTo>
                  <a:cubicBezTo>
                    <a:pt x="103629" y="67531"/>
                    <a:pt x="101001" y="62716"/>
                    <a:pt x="97048" y="60088"/>
                  </a:cubicBezTo>
                  <a:cubicBezTo>
                    <a:pt x="94336" y="58238"/>
                    <a:pt x="91014" y="57460"/>
                    <a:pt x="87945" y="56767"/>
                  </a:cubicBezTo>
                  <a:cubicBezTo>
                    <a:pt x="85043" y="56052"/>
                    <a:pt x="82079" y="55358"/>
                    <a:pt x="79535" y="53865"/>
                  </a:cubicBezTo>
                  <a:cubicBezTo>
                    <a:pt x="78126" y="52982"/>
                    <a:pt x="77264" y="52120"/>
                    <a:pt x="76823" y="51153"/>
                  </a:cubicBezTo>
                  <a:cubicBezTo>
                    <a:pt x="76024" y="49576"/>
                    <a:pt x="76381" y="47642"/>
                    <a:pt x="76739" y="46065"/>
                  </a:cubicBezTo>
                  <a:cubicBezTo>
                    <a:pt x="77517" y="42743"/>
                    <a:pt x="78736" y="39590"/>
                    <a:pt x="79977" y="36436"/>
                  </a:cubicBezTo>
                  <a:cubicBezTo>
                    <a:pt x="81112" y="33366"/>
                    <a:pt x="82247" y="30213"/>
                    <a:pt x="83046" y="27059"/>
                  </a:cubicBezTo>
                  <a:cubicBezTo>
                    <a:pt x="83992" y="23296"/>
                    <a:pt x="85485" y="13919"/>
                    <a:pt x="79787" y="7696"/>
                  </a:cubicBezTo>
                  <a:cubicBezTo>
                    <a:pt x="77433" y="5152"/>
                    <a:pt x="74111" y="3323"/>
                    <a:pt x="69191" y="1998"/>
                  </a:cubicBezTo>
                  <a:cubicBezTo>
                    <a:pt x="64208" y="610"/>
                    <a:pt x="59120" y="1"/>
                    <a:pt x="53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flipH="1">
              <a:off x="7251575" y="3393725"/>
              <a:ext cx="2280100" cy="1901150"/>
            </a:xfrm>
            <a:custGeom>
              <a:avLst/>
              <a:gdLst/>
              <a:ahLst/>
              <a:cxnLst/>
              <a:rect l="l" t="t" r="r" b="b"/>
              <a:pathLst>
                <a:path w="91204" h="76046" extrusionOk="0">
                  <a:moveTo>
                    <a:pt x="59751" y="1"/>
                  </a:moveTo>
                  <a:cubicBezTo>
                    <a:pt x="57817" y="1"/>
                    <a:pt x="55820" y="358"/>
                    <a:pt x="53969" y="695"/>
                  </a:cubicBezTo>
                  <a:cubicBezTo>
                    <a:pt x="53086" y="884"/>
                    <a:pt x="52224" y="968"/>
                    <a:pt x="51341" y="1136"/>
                  </a:cubicBezTo>
                  <a:cubicBezTo>
                    <a:pt x="47578" y="1662"/>
                    <a:pt x="43815" y="2461"/>
                    <a:pt x="40135" y="3596"/>
                  </a:cubicBezTo>
                  <a:cubicBezTo>
                    <a:pt x="32777" y="5782"/>
                    <a:pt x="25860" y="9104"/>
                    <a:pt x="19637" y="13498"/>
                  </a:cubicBezTo>
                  <a:cubicBezTo>
                    <a:pt x="19279" y="13667"/>
                    <a:pt x="19027" y="13919"/>
                    <a:pt x="18670" y="14108"/>
                  </a:cubicBezTo>
                  <a:cubicBezTo>
                    <a:pt x="16483" y="15601"/>
                    <a:pt x="14297" y="17178"/>
                    <a:pt x="11837" y="17787"/>
                  </a:cubicBezTo>
                  <a:cubicBezTo>
                    <a:pt x="10260" y="18229"/>
                    <a:pt x="8599" y="18313"/>
                    <a:pt x="6938" y="18313"/>
                  </a:cubicBezTo>
                  <a:cubicBezTo>
                    <a:pt x="4730" y="18313"/>
                    <a:pt x="2460" y="18313"/>
                    <a:pt x="526" y="17346"/>
                  </a:cubicBezTo>
                  <a:lnTo>
                    <a:pt x="357" y="17262"/>
                  </a:lnTo>
                  <a:lnTo>
                    <a:pt x="0" y="17871"/>
                  </a:lnTo>
                  <a:lnTo>
                    <a:pt x="189" y="17956"/>
                  </a:lnTo>
                  <a:cubicBezTo>
                    <a:pt x="2292" y="19007"/>
                    <a:pt x="4730" y="19007"/>
                    <a:pt x="6938" y="19007"/>
                  </a:cubicBezTo>
                  <a:cubicBezTo>
                    <a:pt x="8683" y="19007"/>
                    <a:pt x="10344" y="18923"/>
                    <a:pt x="12005" y="18481"/>
                  </a:cubicBezTo>
                  <a:cubicBezTo>
                    <a:pt x="14633" y="17787"/>
                    <a:pt x="16925" y="16211"/>
                    <a:pt x="19111" y="14718"/>
                  </a:cubicBezTo>
                  <a:cubicBezTo>
                    <a:pt x="19363" y="14444"/>
                    <a:pt x="19721" y="14276"/>
                    <a:pt x="19973" y="14024"/>
                  </a:cubicBezTo>
                  <a:cubicBezTo>
                    <a:pt x="26196" y="9714"/>
                    <a:pt x="33029" y="6476"/>
                    <a:pt x="40388" y="4290"/>
                  </a:cubicBezTo>
                  <a:cubicBezTo>
                    <a:pt x="43983" y="3154"/>
                    <a:pt x="47662" y="2355"/>
                    <a:pt x="51426" y="1830"/>
                  </a:cubicBezTo>
                  <a:cubicBezTo>
                    <a:pt x="52309" y="1662"/>
                    <a:pt x="53192" y="1493"/>
                    <a:pt x="54054" y="1409"/>
                  </a:cubicBezTo>
                  <a:cubicBezTo>
                    <a:pt x="55904" y="1052"/>
                    <a:pt x="57817" y="695"/>
                    <a:pt x="59751" y="695"/>
                  </a:cubicBezTo>
                  <a:cubicBezTo>
                    <a:pt x="60445" y="695"/>
                    <a:pt x="61160" y="779"/>
                    <a:pt x="61854" y="884"/>
                  </a:cubicBezTo>
                  <a:cubicBezTo>
                    <a:pt x="65091" y="1409"/>
                    <a:pt x="68855" y="3596"/>
                    <a:pt x="69654" y="7275"/>
                  </a:cubicBezTo>
                  <a:cubicBezTo>
                    <a:pt x="70263" y="10071"/>
                    <a:pt x="69212" y="12868"/>
                    <a:pt x="68161" y="15601"/>
                  </a:cubicBezTo>
                  <a:lnTo>
                    <a:pt x="67993" y="16021"/>
                  </a:lnTo>
                  <a:cubicBezTo>
                    <a:pt x="64398" y="25230"/>
                    <a:pt x="63262" y="33030"/>
                    <a:pt x="64650" y="39863"/>
                  </a:cubicBezTo>
                  <a:cubicBezTo>
                    <a:pt x="66143" y="47137"/>
                    <a:pt x="71588" y="55274"/>
                    <a:pt x="80250" y="57019"/>
                  </a:cubicBezTo>
                  <a:cubicBezTo>
                    <a:pt x="80860" y="57208"/>
                    <a:pt x="81385" y="57292"/>
                    <a:pt x="81995" y="57376"/>
                  </a:cubicBezTo>
                  <a:cubicBezTo>
                    <a:pt x="83319" y="57544"/>
                    <a:pt x="84728" y="57734"/>
                    <a:pt x="85947" y="58343"/>
                  </a:cubicBezTo>
                  <a:cubicBezTo>
                    <a:pt x="88744" y="59647"/>
                    <a:pt x="90510" y="63074"/>
                    <a:pt x="90152" y="66585"/>
                  </a:cubicBezTo>
                  <a:cubicBezTo>
                    <a:pt x="89879" y="70348"/>
                    <a:pt x="87608" y="73502"/>
                    <a:pt x="85779" y="75415"/>
                  </a:cubicBezTo>
                  <a:lnTo>
                    <a:pt x="85674" y="75604"/>
                  </a:lnTo>
                  <a:lnTo>
                    <a:pt x="86200" y="76046"/>
                  </a:lnTo>
                  <a:lnTo>
                    <a:pt x="86305" y="75941"/>
                  </a:lnTo>
                  <a:cubicBezTo>
                    <a:pt x="89017" y="72976"/>
                    <a:pt x="90594" y="69739"/>
                    <a:pt x="90846" y="66669"/>
                  </a:cubicBezTo>
                  <a:cubicBezTo>
                    <a:pt x="91204" y="62906"/>
                    <a:pt x="89269" y="59226"/>
                    <a:pt x="86305" y="57734"/>
                  </a:cubicBezTo>
                  <a:cubicBezTo>
                    <a:pt x="84980" y="57124"/>
                    <a:pt x="83488" y="56851"/>
                    <a:pt x="82100" y="56682"/>
                  </a:cubicBezTo>
                  <a:cubicBezTo>
                    <a:pt x="81574" y="56598"/>
                    <a:pt x="80944" y="56493"/>
                    <a:pt x="80334" y="56409"/>
                  </a:cubicBezTo>
                  <a:cubicBezTo>
                    <a:pt x="72008" y="54664"/>
                    <a:pt x="66752" y="46780"/>
                    <a:pt x="65365" y="39674"/>
                  </a:cubicBezTo>
                  <a:cubicBezTo>
                    <a:pt x="64040" y="33030"/>
                    <a:pt x="65091" y="25314"/>
                    <a:pt x="68602" y="16295"/>
                  </a:cubicBezTo>
                  <a:lnTo>
                    <a:pt x="68771" y="15853"/>
                  </a:lnTo>
                  <a:cubicBezTo>
                    <a:pt x="69906" y="13057"/>
                    <a:pt x="71062" y="10156"/>
                    <a:pt x="70347" y="7191"/>
                  </a:cubicBezTo>
                  <a:cubicBezTo>
                    <a:pt x="69485" y="3154"/>
                    <a:pt x="65449" y="695"/>
                    <a:pt x="61938" y="169"/>
                  </a:cubicBezTo>
                  <a:cubicBezTo>
                    <a:pt x="61244" y="85"/>
                    <a:pt x="60550" y="1"/>
                    <a:pt x="59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flipH="1">
              <a:off x="7978500" y="3612900"/>
              <a:ext cx="1609950" cy="1005000"/>
            </a:xfrm>
            <a:custGeom>
              <a:avLst/>
              <a:gdLst/>
              <a:ahLst/>
              <a:cxnLst/>
              <a:rect l="l" t="t" r="r" b="b"/>
              <a:pathLst>
                <a:path w="64398" h="40200" extrusionOk="0">
                  <a:moveTo>
                    <a:pt x="57292" y="695"/>
                  </a:moveTo>
                  <a:cubicBezTo>
                    <a:pt x="60529" y="695"/>
                    <a:pt x="62295" y="1746"/>
                    <a:pt x="62632" y="3932"/>
                  </a:cubicBezTo>
                  <a:cubicBezTo>
                    <a:pt x="63683" y="9882"/>
                    <a:pt x="56156" y="17430"/>
                    <a:pt x="53781" y="19617"/>
                  </a:cubicBezTo>
                  <a:cubicBezTo>
                    <a:pt x="49050" y="24074"/>
                    <a:pt x="43268" y="27417"/>
                    <a:pt x="37319" y="30654"/>
                  </a:cubicBezTo>
                  <a:cubicBezTo>
                    <a:pt x="30233" y="34691"/>
                    <a:pt x="22076" y="39148"/>
                    <a:pt x="13309" y="39506"/>
                  </a:cubicBezTo>
                  <a:lnTo>
                    <a:pt x="12531" y="39506"/>
                  </a:lnTo>
                  <a:cubicBezTo>
                    <a:pt x="9735" y="39506"/>
                    <a:pt x="7632" y="38980"/>
                    <a:pt x="5950" y="37845"/>
                  </a:cubicBezTo>
                  <a:cubicBezTo>
                    <a:pt x="5004" y="37130"/>
                    <a:pt x="4205" y="36352"/>
                    <a:pt x="3680" y="35301"/>
                  </a:cubicBezTo>
                  <a:cubicBezTo>
                    <a:pt x="799" y="30486"/>
                    <a:pt x="4121" y="24074"/>
                    <a:pt x="8410" y="20310"/>
                  </a:cubicBezTo>
                  <a:cubicBezTo>
                    <a:pt x="14802" y="14529"/>
                    <a:pt x="23400" y="11564"/>
                    <a:pt x="31011" y="8936"/>
                  </a:cubicBezTo>
                  <a:cubicBezTo>
                    <a:pt x="31705" y="8663"/>
                    <a:pt x="32861" y="8137"/>
                    <a:pt x="34333" y="7528"/>
                  </a:cubicBezTo>
                  <a:cubicBezTo>
                    <a:pt x="40031" y="5152"/>
                    <a:pt x="50732" y="695"/>
                    <a:pt x="57292" y="695"/>
                  </a:cubicBezTo>
                  <a:close/>
                  <a:moveTo>
                    <a:pt x="57292" y="1"/>
                  </a:moveTo>
                  <a:cubicBezTo>
                    <a:pt x="50543" y="1"/>
                    <a:pt x="39863" y="4458"/>
                    <a:pt x="34081" y="6918"/>
                  </a:cubicBezTo>
                  <a:cubicBezTo>
                    <a:pt x="32588" y="7528"/>
                    <a:pt x="31453" y="7969"/>
                    <a:pt x="30759" y="8221"/>
                  </a:cubicBezTo>
                  <a:cubicBezTo>
                    <a:pt x="23127" y="10934"/>
                    <a:pt x="14465" y="13919"/>
                    <a:pt x="7885" y="19785"/>
                  </a:cubicBezTo>
                  <a:cubicBezTo>
                    <a:pt x="3427" y="23822"/>
                    <a:pt x="0" y="30486"/>
                    <a:pt x="3070" y="35637"/>
                  </a:cubicBezTo>
                  <a:cubicBezTo>
                    <a:pt x="3680" y="36794"/>
                    <a:pt x="4563" y="37656"/>
                    <a:pt x="5530" y="38370"/>
                  </a:cubicBezTo>
                  <a:cubicBezTo>
                    <a:pt x="7359" y="39590"/>
                    <a:pt x="9630" y="40200"/>
                    <a:pt x="12531" y="40200"/>
                  </a:cubicBezTo>
                  <a:lnTo>
                    <a:pt x="13309" y="40200"/>
                  </a:lnTo>
                  <a:cubicBezTo>
                    <a:pt x="22244" y="39842"/>
                    <a:pt x="30486" y="35301"/>
                    <a:pt x="37676" y="31264"/>
                  </a:cubicBezTo>
                  <a:cubicBezTo>
                    <a:pt x="43710" y="27942"/>
                    <a:pt x="49408" y="24599"/>
                    <a:pt x="54222" y="20142"/>
                  </a:cubicBezTo>
                  <a:cubicBezTo>
                    <a:pt x="56682" y="17956"/>
                    <a:pt x="64398" y="10156"/>
                    <a:pt x="63347" y="3848"/>
                  </a:cubicBezTo>
                  <a:cubicBezTo>
                    <a:pt x="62905" y="1220"/>
                    <a:pt x="60887" y="1"/>
                    <a:pt x="57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flipH="1">
              <a:off x="8712250" y="4002375"/>
              <a:ext cx="657025" cy="464675"/>
            </a:xfrm>
            <a:custGeom>
              <a:avLst/>
              <a:gdLst/>
              <a:ahLst/>
              <a:cxnLst/>
              <a:rect l="l" t="t" r="r" b="b"/>
              <a:pathLst>
                <a:path w="26281" h="18587" extrusionOk="0">
                  <a:moveTo>
                    <a:pt x="20310" y="716"/>
                  </a:moveTo>
                  <a:cubicBezTo>
                    <a:pt x="22770" y="716"/>
                    <a:pt x="25482" y="1767"/>
                    <a:pt x="25482" y="4921"/>
                  </a:cubicBezTo>
                  <a:cubicBezTo>
                    <a:pt x="25566" y="6750"/>
                    <a:pt x="24431" y="8495"/>
                    <a:pt x="22244" y="10429"/>
                  </a:cubicBezTo>
                  <a:cubicBezTo>
                    <a:pt x="19007" y="13141"/>
                    <a:pt x="15159" y="15244"/>
                    <a:pt x="10849" y="16736"/>
                  </a:cubicBezTo>
                  <a:cubicBezTo>
                    <a:pt x="8410" y="17535"/>
                    <a:pt x="6476" y="17872"/>
                    <a:pt x="4731" y="17872"/>
                  </a:cubicBezTo>
                  <a:cubicBezTo>
                    <a:pt x="3848" y="17872"/>
                    <a:pt x="3154" y="17788"/>
                    <a:pt x="2355" y="17619"/>
                  </a:cubicBezTo>
                  <a:cubicBezTo>
                    <a:pt x="1914" y="17535"/>
                    <a:pt x="1220" y="17346"/>
                    <a:pt x="968" y="16905"/>
                  </a:cubicBezTo>
                  <a:cubicBezTo>
                    <a:pt x="778" y="16568"/>
                    <a:pt x="694" y="16127"/>
                    <a:pt x="694" y="15769"/>
                  </a:cubicBezTo>
                  <a:cubicBezTo>
                    <a:pt x="778" y="12700"/>
                    <a:pt x="2439" y="9546"/>
                    <a:pt x="5257" y="7191"/>
                  </a:cubicBezTo>
                  <a:cubicBezTo>
                    <a:pt x="8494" y="4395"/>
                    <a:pt x="12615" y="2902"/>
                    <a:pt x="16547" y="1494"/>
                  </a:cubicBezTo>
                  <a:lnTo>
                    <a:pt x="17430" y="1136"/>
                  </a:lnTo>
                  <a:cubicBezTo>
                    <a:pt x="18313" y="884"/>
                    <a:pt x="19259" y="716"/>
                    <a:pt x="20310" y="716"/>
                  </a:cubicBezTo>
                  <a:close/>
                  <a:moveTo>
                    <a:pt x="20310" y="1"/>
                  </a:moveTo>
                  <a:cubicBezTo>
                    <a:pt x="19259" y="1"/>
                    <a:pt x="18124" y="190"/>
                    <a:pt x="17262" y="527"/>
                  </a:cubicBezTo>
                  <a:lnTo>
                    <a:pt x="16294" y="800"/>
                  </a:lnTo>
                  <a:cubicBezTo>
                    <a:pt x="12258" y="2293"/>
                    <a:pt x="8137" y="3764"/>
                    <a:pt x="4815" y="6666"/>
                  </a:cubicBezTo>
                  <a:cubicBezTo>
                    <a:pt x="1830" y="9210"/>
                    <a:pt x="85" y="12531"/>
                    <a:pt x="1" y="15769"/>
                  </a:cubicBezTo>
                  <a:cubicBezTo>
                    <a:pt x="1" y="16211"/>
                    <a:pt x="85" y="16736"/>
                    <a:pt x="337" y="17262"/>
                  </a:cubicBezTo>
                  <a:cubicBezTo>
                    <a:pt x="778" y="17956"/>
                    <a:pt x="1661" y="18229"/>
                    <a:pt x="2271" y="18313"/>
                  </a:cubicBezTo>
                  <a:cubicBezTo>
                    <a:pt x="2965" y="18481"/>
                    <a:pt x="3848" y="18587"/>
                    <a:pt x="4731" y="18587"/>
                  </a:cubicBezTo>
                  <a:cubicBezTo>
                    <a:pt x="6560" y="18587"/>
                    <a:pt x="8578" y="18229"/>
                    <a:pt x="11038" y="17346"/>
                  </a:cubicBezTo>
                  <a:cubicBezTo>
                    <a:pt x="15495" y="15958"/>
                    <a:pt x="19364" y="13751"/>
                    <a:pt x="22686" y="10955"/>
                  </a:cubicBezTo>
                  <a:cubicBezTo>
                    <a:pt x="25041" y="8936"/>
                    <a:pt x="26281" y="6918"/>
                    <a:pt x="26197" y="4921"/>
                  </a:cubicBezTo>
                  <a:cubicBezTo>
                    <a:pt x="26197" y="1241"/>
                    <a:pt x="23043" y="1"/>
                    <a:pt x="2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flipH="1">
              <a:off x="8197675" y="3789850"/>
              <a:ext cx="363750" cy="267225"/>
            </a:xfrm>
            <a:custGeom>
              <a:avLst/>
              <a:gdLst/>
              <a:ahLst/>
              <a:cxnLst/>
              <a:rect l="l" t="t" r="r" b="b"/>
              <a:pathLst>
                <a:path w="14550" h="10689" extrusionOk="0">
                  <a:moveTo>
                    <a:pt x="10177" y="702"/>
                  </a:moveTo>
                  <a:cubicBezTo>
                    <a:pt x="11754" y="702"/>
                    <a:pt x="12889" y="1143"/>
                    <a:pt x="13330" y="2026"/>
                  </a:cubicBezTo>
                  <a:cubicBezTo>
                    <a:pt x="13751" y="2909"/>
                    <a:pt x="13499" y="4129"/>
                    <a:pt x="12531" y="5538"/>
                  </a:cubicBezTo>
                  <a:cubicBezTo>
                    <a:pt x="10415" y="8300"/>
                    <a:pt x="7002" y="10022"/>
                    <a:pt x="3569" y="10022"/>
                  </a:cubicBezTo>
                  <a:cubicBezTo>
                    <a:pt x="3319" y="10022"/>
                    <a:pt x="3068" y="10013"/>
                    <a:pt x="2818" y="9995"/>
                  </a:cubicBezTo>
                  <a:cubicBezTo>
                    <a:pt x="2461" y="9995"/>
                    <a:pt x="2019" y="9911"/>
                    <a:pt x="1767" y="9742"/>
                  </a:cubicBezTo>
                  <a:cubicBezTo>
                    <a:pt x="884" y="9385"/>
                    <a:pt x="716" y="8334"/>
                    <a:pt x="716" y="7451"/>
                  </a:cubicBezTo>
                  <a:cubicBezTo>
                    <a:pt x="800" y="5790"/>
                    <a:pt x="1935" y="4045"/>
                    <a:pt x="3680" y="2909"/>
                  </a:cubicBezTo>
                  <a:cubicBezTo>
                    <a:pt x="5530" y="1585"/>
                    <a:pt x="7801" y="807"/>
                    <a:pt x="9735" y="702"/>
                  </a:cubicBezTo>
                  <a:close/>
                  <a:moveTo>
                    <a:pt x="10113" y="0"/>
                  </a:moveTo>
                  <a:cubicBezTo>
                    <a:pt x="9989" y="0"/>
                    <a:pt x="9863" y="3"/>
                    <a:pt x="9735" y="8"/>
                  </a:cubicBezTo>
                  <a:cubicBezTo>
                    <a:pt x="7633" y="92"/>
                    <a:pt x="5257" y="975"/>
                    <a:pt x="3344" y="2279"/>
                  </a:cubicBezTo>
                  <a:cubicBezTo>
                    <a:pt x="1325" y="3603"/>
                    <a:pt x="190" y="5538"/>
                    <a:pt x="1" y="7451"/>
                  </a:cubicBezTo>
                  <a:cubicBezTo>
                    <a:pt x="1" y="8502"/>
                    <a:pt x="274" y="9827"/>
                    <a:pt x="1410" y="10436"/>
                  </a:cubicBezTo>
                  <a:cubicBezTo>
                    <a:pt x="1851" y="10604"/>
                    <a:pt x="2293" y="10689"/>
                    <a:pt x="2713" y="10689"/>
                  </a:cubicBezTo>
                  <a:lnTo>
                    <a:pt x="3512" y="10689"/>
                  </a:lnTo>
                  <a:cubicBezTo>
                    <a:pt x="7191" y="10689"/>
                    <a:pt x="10870" y="8859"/>
                    <a:pt x="13057" y="5874"/>
                  </a:cubicBezTo>
                  <a:cubicBezTo>
                    <a:pt x="14192" y="4381"/>
                    <a:pt x="14550" y="2909"/>
                    <a:pt x="13940" y="1753"/>
                  </a:cubicBezTo>
                  <a:cubicBezTo>
                    <a:pt x="13446" y="608"/>
                    <a:pt x="12026" y="0"/>
                    <a:pt x="1011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7479175" y="4339825"/>
              <a:ext cx="1964725" cy="928775"/>
            </a:xfrm>
            <a:custGeom>
              <a:avLst/>
              <a:gdLst/>
              <a:ahLst/>
              <a:cxnLst/>
              <a:rect l="l" t="t" r="r" b="b"/>
              <a:pathLst>
                <a:path w="78589" h="37151" extrusionOk="0">
                  <a:moveTo>
                    <a:pt x="48524" y="1"/>
                  </a:moveTo>
                  <a:cubicBezTo>
                    <a:pt x="47746" y="1"/>
                    <a:pt x="46863" y="85"/>
                    <a:pt x="46085" y="358"/>
                  </a:cubicBezTo>
                  <a:cubicBezTo>
                    <a:pt x="43710" y="1052"/>
                    <a:pt x="41607" y="2545"/>
                    <a:pt x="39694" y="3932"/>
                  </a:cubicBezTo>
                  <a:cubicBezTo>
                    <a:pt x="39168" y="4290"/>
                    <a:pt x="38727" y="4647"/>
                    <a:pt x="38285" y="4899"/>
                  </a:cubicBezTo>
                  <a:cubicBezTo>
                    <a:pt x="33282" y="8494"/>
                    <a:pt x="27164" y="11291"/>
                    <a:pt x="19195" y="13751"/>
                  </a:cubicBezTo>
                  <a:cubicBezTo>
                    <a:pt x="15600" y="14886"/>
                    <a:pt x="10786" y="16126"/>
                    <a:pt x="6055" y="16126"/>
                  </a:cubicBezTo>
                  <a:cubicBezTo>
                    <a:pt x="4037" y="16126"/>
                    <a:pt x="2103" y="15937"/>
                    <a:pt x="273" y="15496"/>
                  </a:cubicBezTo>
                  <a:lnTo>
                    <a:pt x="84" y="15411"/>
                  </a:lnTo>
                  <a:lnTo>
                    <a:pt x="0" y="16126"/>
                  </a:lnTo>
                  <a:lnTo>
                    <a:pt x="168" y="16126"/>
                  </a:lnTo>
                  <a:cubicBezTo>
                    <a:pt x="1934" y="16652"/>
                    <a:pt x="3953" y="16820"/>
                    <a:pt x="6055" y="16820"/>
                  </a:cubicBezTo>
                  <a:cubicBezTo>
                    <a:pt x="10870" y="16820"/>
                    <a:pt x="15768" y="15496"/>
                    <a:pt x="19448" y="14444"/>
                  </a:cubicBezTo>
                  <a:cubicBezTo>
                    <a:pt x="27500" y="12006"/>
                    <a:pt x="33555" y="9104"/>
                    <a:pt x="38727" y="5509"/>
                  </a:cubicBezTo>
                  <a:cubicBezTo>
                    <a:pt x="39168" y="5173"/>
                    <a:pt x="39589" y="4899"/>
                    <a:pt x="40030" y="4563"/>
                  </a:cubicBezTo>
                  <a:cubicBezTo>
                    <a:pt x="41965" y="3154"/>
                    <a:pt x="43983" y="1662"/>
                    <a:pt x="46254" y="968"/>
                  </a:cubicBezTo>
                  <a:cubicBezTo>
                    <a:pt x="46947" y="779"/>
                    <a:pt x="47746" y="694"/>
                    <a:pt x="48524" y="694"/>
                  </a:cubicBezTo>
                  <a:cubicBezTo>
                    <a:pt x="50900" y="694"/>
                    <a:pt x="52918" y="1662"/>
                    <a:pt x="53780" y="3238"/>
                  </a:cubicBezTo>
                  <a:cubicBezTo>
                    <a:pt x="54495" y="4563"/>
                    <a:pt x="54495" y="5951"/>
                    <a:pt x="54495" y="7527"/>
                  </a:cubicBezTo>
                  <a:cubicBezTo>
                    <a:pt x="54579" y="8494"/>
                    <a:pt x="54579" y="9546"/>
                    <a:pt x="54832" y="10597"/>
                  </a:cubicBezTo>
                  <a:cubicBezTo>
                    <a:pt x="55462" y="13393"/>
                    <a:pt x="57565" y="15769"/>
                    <a:pt x="61496" y="18124"/>
                  </a:cubicBezTo>
                  <a:cubicBezTo>
                    <a:pt x="63956" y="19616"/>
                    <a:pt x="66500" y="20857"/>
                    <a:pt x="69212" y="21803"/>
                  </a:cubicBezTo>
                  <a:lnTo>
                    <a:pt x="69906" y="22076"/>
                  </a:lnTo>
                  <a:cubicBezTo>
                    <a:pt x="72807" y="23127"/>
                    <a:pt x="75856" y="24263"/>
                    <a:pt x="77096" y="26975"/>
                  </a:cubicBezTo>
                  <a:cubicBezTo>
                    <a:pt x="77874" y="28468"/>
                    <a:pt x="77790" y="30486"/>
                    <a:pt x="76907" y="32315"/>
                  </a:cubicBezTo>
                  <a:cubicBezTo>
                    <a:pt x="76213" y="33808"/>
                    <a:pt x="74994" y="35216"/>
                    <a:pt x="73228" y="36520"/>
                  </a:cubicBezTo>
                  <a:lnTo>
                    <a:pt x="73144" y="36625"/>
                  </a:lnTo>
                  <a:lnTo>
                    <a:pt x="73501" y="37151"/>
                  </a:lnTo>
                  <a:lnTo>
                    <a:pt x="73669" y="37046"/>
                  </a:lnTo>
                  <a:cubicBezTo>
                    <a:pt x="75519" y="35742"/>
                    <a:pt x="76823" y="34249"/>
                    <a:pt x="77622" y="32588"/>
                  </a:cubicBezTo>
                  <a:cubicBezTo>
                    <a:pt x="78484" y="30654"/>
                    <a:pt x="78589" y="28384"/>
                    <a:pt x="77790" y="26639"/>
                  </a:cubicBezTo>
                  <a:cubicBezTo>
                    <a:pt x="76381" y="23737"/>
                    <a:pt x="73060" y="22518"/>
                    <a:pt x="70074" y="21382"/>
                  </a:cubicBezTo>
                  <a:lnTo>
                    <a:pt x="69464" y="21193"/>
                  </a:lnTo>
                  <a:cubicBezTo>
                    <a:pt x="66836" y="20142"/>
                    <a:pt x="64208" y="18923"/>
                    <a:pt x="61854" y="17514"/>
                  </a:cubicBezTo>
                  <a:cubicBezTo>
                    <a:pt x="58174" y="15243"/>
                    <a:pt x="56072" y="13057"/>
                    <a:pt x="55546" y="10429"/>
                  </a:cubicBezTo>
                  <a:cubicBezTo>
                    <a:pt x="55273" y="9462"/>
                    <a:pt x="55273" y="8494"/>
                    <a:pt x="55189" y="7443"/>
                  </a:cubicBezTo>
                  <a:cubicBezTo>
                    <a:pt x="55189" y="5951"/>
                    <a:pt x="55189" y="4374"/>
                    <a:pt x="54411" y="2986"/>
                  </a:cubicBezTo>
                  <a:cubicBezTo>
                    <a:pt x="53360" y="1052"/>
                    <a:pt x="51152" y="1"/>
                    <a:pt x="4852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7741975" y="4602625"/>
              <a:ext cx="1724000" cy="648100"/>
            </a:xfrm>
            <a:custGeom>
              <a:avLst/>
              <a:gdLst/>
              <a:ahLst/>
              <a:cxnLst/>
              <a:rect l="l" t="t" r="r" b="b"/>
              <a:pathLst>
                <a:path w="68960" h="25924" extrusionOk="0">
                  <a:moveTo>
                    <a:pt x="44593" y="1"/>
                  </a:moveTo>
                  <a:cubicBezTo>
                    <a:pt x="44151" y="1"/>
                    <a:pt x="43626" y="1"/>
                    <a:pt x="43205" y="85"/>
                  </a:cubicBezTo>
                  <a:cubicBezTo>
                    <a:pt x="41103" y="442"/>
                    <a:pt x="39168" y="1578"/>
                    <a:pt x="37318" y="2629"/>
                  </a:cubicBezTo>
                  <a:lnTo>
                    <a:pt x="36709" y="2881"/>
                  </a:lnTo>
                  <a:cubicBezTo>
                    <a:pt x="29707" y="6834"/>
                    <a:pt x="18586" y="11564"/>
                    <a:pt x="5971" y="11564"/>
                  </a:cubicBezTo>
                  <a:cubicBezTo>
                    <a:pt x="4037" y="11564"/>
                    <a:pt x="2102" y="11480"/>
                    <a:pt x="273" y="11207"/>
                  </a:cubicBezTo>
                  <a:lnTo>
                    <a:pt x="105" y="11207"/>
                  </a:lnTo>
                  <a:lnTo>
                    <a:pt x="0" y="11922"/>
                  </a:lnTo>
                  <a:lnTo>
                    <a:pt x="189" y="11922"/>
                  </a:lnTo>
                  <a:cubicBezTo>
                    <a:pt x="2102" y="12174"/>
                    <a:pt x="4037" y="12258"/>
                    <a:pt x="5971" y="12258"/>
                  </a:cubicBezTo>
                  <a:cubicBezTo>
                    <a:pt x="18754" y="12258"/>
                    <a:pt x="29960" y="7528"/>
                    <a:pt x="37066" y="3512"/>
                  </a:cubicBezTo>
                  <a:lnTo>
                    <a:pt x="37676" y="3154"/>
                  </a:lnTo>
                  <a:cubicBezTo>
                    <a:pt x="39421" y="2187"/>
                    <a:pt x="41355" y="1136"/>
                    <a:pt x="43373" y="779"/>
                  </a:cubicBezTo>
                  <a:cubicBezTo>
                    <a:pt x="43731" y="695"/>
                    <a:pt x="44151" y="695"/>
                    <a:pt x="44593" y="695"/>
                  </a:cubicBezTo>
                  <a:cubicBezTo>
                    <a:pt x="46611" y="695"/>
                    <a:pt x="48356" y="1494"/>
                    <a:pt x="49239" y="2797"/>
                  </a:cubicBezTo>
                  <a:cubicBezTo>
                    <a:pt x="49765" y="3596"/>
                    <a:pt x="49933" y="4563"/>
                    <a:pt x="50206" y="5509"/>
                  </a:cubicBezTo>
                  <a:cubicBezTo>
                    <a:pt x="50290" y="5867"/>
                    <a:pt x="50374" y="6140"/>
                    <a:pt x="50458" y="6392"/>
                  </a:cubicBezTo>
                  <a:cubicBezTo>
                    <a:pt x="51615" y="10513"/>
                    <a:pt x="54579" y="13835"/>
                    <a:pt x="58174" y="14970"/>
                  </a:cubicBezTo>
                  <a:cubicBezTo>
                    <a:pt x="59057" y="15243"/>
                    <a:pt x="60024" y="15412"/>
                    <a:pt x="60886" y="15601"/>
                  </a:cubicBezTo>
                  <a:cubicBezTo>
                    <a:pt x="61601" y="15685"/>
                    <a:pt x="62211" y="15769"/>
                    <a:pt x="62905" y="15937"/>
                  </a:cubicBezTo>
                  <a:cubicBezTo>
                    <a:pt x="64124" y="16295"/>
                    <a:pt x="65806" y="16904"/>
                    <a:pt x="66584" y="18313"/>
                  </a:cubicBezTo>
                  <a:cubicBezTo>
                    <a:pt x="68077" y="20857"/>
                    <a:pt x="66058" y="24095"/>
                    <a:pt x="65091" y="25398"/>
                  </a:cubicBezTo>
                  <a:lnTo>
                    <a:pt x="65007" y="25482"/>
                  </a:lnTo>
                  <a:lnTo>
                    <a:pt x="65533" y="25924"/>
                  </a:lnTo>
                  <a:lnTo>
                    <a:pt x="65617" y="25756"/>
                  </a:lnTo>
                  <a:cubicBezTo>
                    <a:pt x="66668" y="24431"/>
                    <a:pt x="68960" y="20857"/>
                    <a:pt x="67194" y="17956"/>
                  </a:cubicBezTo>
                  <a:cubicBezTo>
                    <a:pt x="66416" y="16736"/>
                    <a:pt x="65007" y="15769"/>
                    <a:pt x="63073" y="15243"/>
                  </a:cubicBezTo>
                  <a:cubicBezTo>
                    <a:pt x="62379" y="15075"/>
                    <a:pt x="61685" y="14970"/>
                    <a:pt x="60971" y="14886"/>
                  </a:cubicBezTo>
                  <a:cubicBezTo>
                    <a:pt x="60109" y="14718"/>
                    <a:pt x="59226" y="14550"/>
                    <a:pt x="58448" y="14276"/>
                  </a:cubicBezTo>
                  <a:cubicBezTo>
                    <a:pt x="55021" y="13225"/>
                    <a:pt x="52224" y="10071"/>
                    <a:pt x="51089" y="6224"/>
                  </a:cubicBezTo>
                  <a:cubicBezTo>
                    <a:pt x="50984" y="5951"/>
                    <a:pt x="50984" y="5614"/>
                    <a:pt x="50900" y="5341"/>
                  </a:cubicBezTo>
                  <a:cubicBezTo>
                    <a:pt x="50648" y="4290"/>
                    <a:pt x="50374" y="3323"/>
                    <a:pt x="49765" y="2356"/>
                  </a:cubicBezTo>
                  <a:cubicBezTo>
                    <a:pt x="48798" y="884"/>
                    <a:pt x="46884" y="1"/>
                    <a:pt x="44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flipH="1">
              <a:off x="8123025" y="4850200"/>
              <a:ext cx="1329825" cy="400525"/>
            </a:xfrm>
            <a:custGeom>
              <a:avLst/>
              <a:gdLst/>
              <a:ahLst/>
              <a:cxnLst/>
              <a:rect l="l" t="t" r="r" b="b"/>
              <a:pathLst>
                <a:path w="53193" h="16021" extrusionOk="0">
                  <a:moveTo>
                    <a:pt x="39421" y="0"/>
                  </a:moveTo>
                  <a:cubicBezTo>
                    <a:pt x="38896" y="0"/>
                    <a:pt x="38370" y="84"/>
                    <a:pt x="37844" y="168"/>
                  </a:cubicBezTo>
                  <a:cubicBezTo>
                    <a:pt x="36541" y="526"/>
                    <a:pt x="35406" y="1136"/>
                    <a:pt x="34270" y="1745"/>
                  </a:cubicBezTo>
                  <a:cubicBezTo>
                    <a:pt x="33997" y="1829"/>
                    <a:pt x="33829" y="1914"/>
                    <a:pt x="33640" y="2019"/>
                  </a:cubicBezTo>
                  <a:cubicBezTo>
                    <a:pt x="23127" y="7443"/>
                    <a:pt x="10870" y="8410"/>
                    <a:pt x="190" y="9272"/>
                  </a:cubicBezTo>
                  <a:lnTo>
                    <a:pt x="1" y="9272"/>
                  </a:lnTo>
                  <a:lnTo>
                    <a:pt x="1" y="9987"/>
                  </a:lnTo>
                  <a:lnTo>
                    <a:pt x="190" y="9987"/>
                  </a:lnTo>
                  <a:cubicBezTo>
                    <a:pt x="11038" y="9104"/>
                    <a:pt x="23317" y="8137"/>
                    <a:pt x="33997" y="2628"/>
                  </a:cubicBezTo>
                  <a:cubicBezTo>
                    <a:pt x="34165" y="2544"/>
                    <a:pt x="34354" y="2439"/>
                    <a:pt x="34523" y="2355"/>
                  </a:cubicBezTo>
                  <a:cubicBezTo>
                    <a:pt x="35658" y="1745"/>
                    <a:pt x="36793" y="1136"/>
                    <a:pt x="38034" y="862"/>
                  </a:cubicBezTo>
                  <a:cubicBezTo>
                    <a:pt x="38465" y="765"/>
                    <a:pt x="38903" y="717"/>
                    <a:pt x="39330" y="717"/>
                  </a:cubicBezTo>
                  <a:cubicBezTo>
                    <a:pt x="40384" y="717"/>
                    <a:pt x="41376" y="1009"/>
                    <a:pt x="42049" y="1577"/>
                  </a:cubicBezTo>
                  <a:cubicBezTo>
                    <a:pt x="42848" y="2187"/>
                    <a:pt x="43290" y="3238"/>
                    <a:pt x="43731" y="4289"/>
                  </a:cubicBezTo>
                  <a:cubicBezTo>
                    <a:pt x="44068" y="4983"/>
                    <a:pt x="44341" y="5782"/>
                    <a:pt x="44867" y="6392"/>
                  </a:cubicBezTo>
                  <a:cubicBezTo>
                    <a:pt x="45918" y="7969"/>
                    <a:pt x="47663" y="8852"/>
                    <a:pt x="49324" y="9629"/>
                  </a:cubicBezTo>
                  <a:lnTo>
                    <a:pt x="49408" y="9629"/>
                  </a:lnTo>
                  <a:cubicBezTo>
                    <a:pt x="49597" y="9798"/>
                    <a:pt x="49849" y="9903"/>
                    <a:pt x="50039" y="9987"/>
                  </a:cubicBezTo>
                  <a:cubicBezTo>
                    <a:pt x="50732" y="10323"/>
                    <a:pt x="51510" y="10765"/>
                    <a:pt x="51952" y="11374"/>
                  </a:cubicBezTo>
                  <a:cubicBezTo>
                    <a:pt x="52225" y="11900"/>
                    <a:pt x="52309" y="12531"/>
                    <a:pt x="52393" y="13056"/>
                  </a:cubicBezTo>
                  <a:cubicBezTo>
                    <a:pt x="52477" y="13918"/>
                    <a:pt x="52477" y="14886"/>
                    <a:pt x="52393" y="15769"/>
                  </a:cubicBezTo>
                  <a:lnTo>
                    <a:pt x="52393" y="15937"/>
                  </a:lnTo>
                  <a:lnTo>
                    <a:pt x="53087" y="16021"/>
                  </a:lnTo>
                  <a:lnTo>
                    <a:pt x="53087" y="15853"/>
                  </a:lnTo>
                  <a:cubicBezTo>
                    <a:pt x="53192" y="14886"/>
                    <a:pt x="53192" y="13918"/>
                    <a:pt x="53087" y="12951"/>
                  </a:cubicBezTo>
                  <a:cubicBezTo>
                    <a:pt x="53003" y="12342"/>
                    <a:pt x="52919" y="11648"/>
                    <a:pt x="52561" y="11038"/>
                  </a:cubicBezTo>
                  <a:cubicBezTo>
                    <a:pt x="52036" y="10239"/>
                    <a:pt x="51174" y="9714"/>
                    <a:pt x="50375" y="9377"/>
                  </a:cubicBezTo>
                  <a:cubicBezTo>
                    <a:pt x="50123" y="9188"/>
                    <a:pt x="49849" y="9104"/>
                    <a:pt x="49681" y="9020"/>
                  </a:cubicBezTo>
                  <a:cubicBezTo>
                    <a:pt x="48104" y="8221"/>
                    <a:pt x="46443" y="7443"/>
                    <a:pt x="45392" y="6034"/>
                  </a:cubicBezTo>
                  <a:cubicBezTo>
                    <a:pt x="44951" y="5425"/>
                    <a:pt x="44677" y="4731"/>
                    <a:pt x="44341" y="4016"/>
                  </a:cubicBezTo>
                  <a:cubicBezTo>
                    <a:pt x="43899" y="2881"/>
                    <a:pt x="43458" y="1745"/>
                    <a:pt x="42491" y="967"/>
                  </a:cubicBezTo>
                  <a:cubicBezTo>
                    <a:pt x="41713" y="337"/>
                    <a:pt x="40662" y="0"/>
                    <a:pt x="3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flipH="1">
              <a:off x="8407900" y="5092125"/>
              <a:ext cx="602375" cy="123925"/>
            </a:xfrm>
            <a:custGeom>
              <a:avLst/>
              <a:gdLst/>
              <a:ahLst/>
              <a:cxnLst/>
              <a:rect l="l" t="t" r="r" b="b"/>
              <a:pathLst>
                <a:path w="24095" h="4957" extrusionOk="0">
                  <a:moveTo>
                    <a:pt x="14407" y="0"/>
                  </a:moveTo>
                  <a:cubicBezTo>
                    <a:pt x="13030" y="0"/>
                    <a:pt x="11526" y="189"/>
                    <a:pt x="9903" y="562"/>
                  </a:cubicBezTo>
                  <a:cubicBezTo>
                    <a:pt x="8767" y="920"/>
                    <a:pt x="7527" y="1277"/>
                    <a:pt x="6307" y="1613"/>
                  </a:cubicBezTo>
                  <a:cubicBezTo>
                    <a:pt x="4373" y="2328"/>
                    <a:pt x="2271" y="2938"/>
                    <a:pt x="168" y="3190"/>
                  </a:cubicBezTo>
                  <a:lnTo>
                    <a:pt x="0" y="3190"/>
                  </a:lnTo>
                  <a:lnTo>
                    <a:pt x="84" y="3905"/>
                  </a:lnTo>
                  <a:lnTo>
                    <a:pt x="273" y="3905"/>
                  </a:lnTo>
                  <a:cubicBezTo>
                    <a:pt x="2460" y="3632"/>
                    <a:pt x="4562" y="2938"/>
                    <a:pt x="6581" y="2328"/>
                  </a:cubicBezTo>
                  <a:cubicBezTo>
                    <a:pt x="7716" y="1971"/>
                    <a:pt x="8935" y="1613"/>
                    <a:pt x="10071" y="1277"/>
                  </a:cubicBezTo>
                  <a:cubicBezTo>
                    <a:pt x="11633" y="895"/>
                    <a:pt x="13083" y="703"/>
                    <a:pt x="14412" y="703"/>
                  </a:cubicBezTo>
                  <a:cubicBezTo>
                    <a:pt x="16445" y="703"/>
                    <a:pt x="18192" y="1152"/>
                    <a:pt x="19616" y="2055"/>
                  </a:cubicBezTo>
                  <a:cubicBezTo>
                    <a:pt x="20141" y="2412"/>
                    <a:pt x="20667" y="2854"/>
                    <a:pt x="21109" y="3190"/>
                  </a:cubicBezTo>
                  <a:cubicBezTo>
                    <a:pt x="21907" y="3905"/>
                    <a:pt x="22685" y="4515"/>
                    <a:pt x="23653" y="4956"/>
                  </a:cubicBezTo>
                  <a:lnTo>
                    <a:pt x="23821" y="4956"/>
                  </a:lnTo>
                  <a:lnTo>
                    <a:pt x="24094" y="4326"/>
                  </a:lnTo>
                  <a:lnTo>
                    <a:pt x="23926" y="4241"/>
                  </a:lnTo>
                  <a:cubicBezTo>
                    <a:pt x="23043" y="3905"/>
                    <a:pt x="22349" y="3274"/>
                    <a:pt x="21550" y="2665"/>
                  </a:cubicBezTo>
                  <a:cubicBezTo>
                    <a:pt x="21109" y="2223"/>
                    <a:pt x="20583" y="1887"/>
                    <a:pt x="19973" y="1445"/>
                  </a:cubicBezTo>
                  <a:cubicBezTo>
                    <a:pt x="18463" y="477"/>
                    <a:pt x="16596" y="0"/>
                    <a:pt x="14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5400000">
              <a:off x="4322850" y="-950573"/>
              <a:ext cx="1927450" cy="3644075"/>
            </a:xfrm>
            <a:custGeom>
              <a:avLst/>
              <a:gdLst/>
              <a:ahLst/>
              <a:cxnLst/>
              <a:rect l="l" t="t" r="r" b="b"/>
              <a:pathLst>
                <a:path w="77098" h="145763" extrusionOk="0">
                  <a:moveTo>
                    <a:pt x="55295" y="1"/>
                  </a:moveTo>
                  <a:cubicBezTo>
                    <a:pt x="50817" y="1"/>
                    <a:pt x="47053" y="3764"/>
                    <a:pt x="44509" y="6560"/>
                  </a:cubicBezTo>
                  <a:cubicBezTo>
                    <a:pt x="40136" y="11564"/>
                    <a:pt x="35931" y="16904"/>
                    <a:pt x="32168" y="22413"/>
                  </a:cubicBezTo>
                  <a:cubicBezTo>
                    <a:pt x="30318" y="25230"/>
                    <a:pt x="28384" y="28195"/>
                    <a:pt x="27690" y="31622"/>
                  </a:cubicBezTo>
                  <a:cubicBezTo>
                    <a:pt x="27332" y="33282"/>
                    <a:pt x="27248" y="34943"/>
                    <a:pt x="27164" y="36520"/>
                  </a:cubicBezTo>
                  <a:cubicBezTo>
                    <a:pt x="27164" y="37403"/>
                    <a:pt x="27080" y="38181"/>
                    <a:pt x="26996" y="39064"/>
                  </a:cubicBezTo>
                  <a:cubicBezTo>
                    <a:pt x="26113" y="48967"/>
                    <a:pt x="19553" y="58428"/>
                    <a:pt x="9819" y="63684"/>
                  </a:cubicBezTo>
                  <a:cubicBezTo>
                    <a:pt x="9462" y="63852"/>
                    <a:pt x="9041" y="64125"/>
                    <a:pt x="8600" y="64293"/>
                  </a:cubicBezTo>
                  <a:cubicBezTo>
                    <a:pt x="5614" y="65954"/>
                    <a:pt x="2461" y="67531"/>
                    <a:pt x="1241" y="70685"/>
                  </a:cubicBezTo>
                  <a:cubicBezTo>
                    <a:pt x="1" y="73754"/>
                    <a:pt x="1157" y="76992"/>
                    <a:pt x="2293" y="80062"/>
                  </a:cubicBezTo>
                  <a:cubicBezTo>
                    <a:pt x="2986" y="81891"/>
                    <a:pt x="3596" y="83741"/>
                    <a:pt x="3869" y="85570"/>
                  </a:cubicBezTo>
                  <a:cubicBezTo>
                    <a:pt x="4122" y="87862"/>
                    <a:pt x="3680" y="90216"/>
                    <a:pt x="3155" y="92508"/>
                  </a:cubicBezTo>
                  <a:cubicBezTo>
                    <a:pt x="2986" y="93454"/>
                    <a:pt x="2818" y="94421"/>
                    <a:pt x="2629" y="95388"/>
                  </a:cubicBezTo>
                  <a:cubicBezTo>
                    <a:pt x="1157" y="105817"/>
                    <a:pt x="5888" y="116854"/>
                    <a:pt x="14550" y="122888"/>
                  </a:cubicBezTo>
                  <a:cubicBezTo>
                    <a:pt x="30402" y="133842"/>
                    <a:pt x="50564" y="141558"/>
                    <a:pt x="74553" y="145679"/>
                  </a:cubicBezTo>
                  <a:lnTo>
                    <a:pt x="74742" y="145763"/>
                  </a:lnTo>
                  <a:lnTo>
                    <a:pt x="74911" y="145069"/>
                  </a:lnTo>
                  <a:lnTo>
                    <a:pt x="74742" y="145069"/>
                  </a:lnTo>
                  <a:cubicBezTo>
                    <a:pt x="50817" y="140948"/>
                    <a:pt x="30759" y="133232"/>
                    <a:pt x="14991" y="122279"/>
                  </a:cubicBezTo>
                  <a:cubicBezTo>
                    <a:pt x="6497" y="116413"/>
                    <a:pt x="1851" y="105648"/>
                    <a:pt x="3344" y="95473"/>
                  </a:cubicBezTo>
                  <a:cubicBezTo>
                    <a:pt x="3512" y="94611"/>
                    <a:pt x="3680" y="93643"/>
                    <a:pt x="3869" y="92676"/>
                  </a:cubicBezTo>
                  <a:cubicBezTo>
                    <a:pt x="4395" y="90301"/>
                    <a:pt x="4836" y="87862"/>
                    <a:pt x="4563" y="85486"/>
                  </a:cubicBezTo>
                  <a:cubicBezTo>
                    <a:pt x="4311" y="83573"/>
                    <a:pt x="3596" y="81639"/>
                    <a:pt x="2986" y="79788"/>
                  </a:cubicBezTo>
                  <a:cubicBezTo>
                    <a:pt x="1851" y="76740"/>
                    <a:pt x="800" y="73838"/>
                    <a:pt x="1851" y="70958"/>
                  </a:cubicBezTo>
                  <a:cubicBezTo>
                    <a:pt x="2986" y="68057"/>
                    <a:pt x="6056" y="66480"/>
                    <a:pt x="8936" y="64987"/>
                  </a:cubicBezTo>
                  <a:cubicBezTo>
                    <a:pt x="9378" y="64735"/>
                    <a:pt x="9819" y="64462"/>
                    <a:pt x="10177" y="64293"/>
                  </a:cubicBezTo>
                  <a:cubicBezTo>
                    <a:pt x="20079" y="58953"/>
                    <a:pt x="26807" y="49303"/>
                    <a:pt x="27690" y="39148"/>
                  </a:cubicBezTo>
                  <a:cubicBezTo>
                    <a:pt x="27774" y="38265"/>
                    <a:pt x="27858" y="37403"/>
                    <a:pt x="27858" y="36520"/>
                  </a:cubicBezTo>
                  <a:cubicBezTo>
                    <a:pt x="27963" y="34943"/>
                    <a:pt x="28047" y="33367"/>
                    <a:pt x="28384" y="31790"/>
                  </a:cubicBezTo>
                  <a:cubicBezTo>
                    <a:pt x="29099" y="28468"/>
                    <a:pt x="30928" y="25566"/>
                    <a:pt x="32778" y="22854"/>
                  </a:cubicBezTo>
                  <a:cubicBezTo>
                    <a:pt x="36541" y="17346"/>
                    <a:pt x="40662" y="11985"/>
                    <a:pt x="45035" y="7002"/>
                  </a:cubicBezTo>
                  <a:cubicBezTo>
                    <a:pt x="47495" y="4290"/>
                    <a:pt x="51174" y="695"/>
                    <a:pt x="55295" y="695"/>
                  </a:cubicBezTo>
                  <a:cubicBezTo>
                    <a:pt x="55631" y="695"/>
                    <a:pt x="55989" y="695"/>
                    <a:pt x="56430" y="779"/>
                  </a:cubicBezTo>
                  <a:cubicBezTo>
                    <a:pt x="58175" y="1052"/>
                    <a:pt x="59752" y="1998"/>
                    <a:pt x="61329" y="2965"/>
                  </a:cubicBezTo>
                  <a:cubicBezTo>
                    <a:pt x="62296" y="3575"/>
                    <a:pt x="63263" y="4206"/>
                    <a:pt x="64314" y="4626"/>
                  </a:cubicBezTo>
                  <a:cubicBezTo>
                    <a:pt x="65891" y="5341"/>
                    <a:pt x="67720" y="5783"/>
                    <a:pt x="69570" y="5783"/>
                  </a:cubicBezTo>
                  <a:cubicBezTo>
                    <a:pt x="72198" y="5783"/>
                    <a:pt x="74826" y="4984"/>
                    <a:pt x="76929" y="3491"/>
                  </a:cubicBezTo>
                  <a:lnTo>
                    <a:pt x="77097" y="3407"/>
                  </a:lnTo>
                  <a:lnTo>
                    <a:pt x="76740" y="2797"/>
                  </a:lnTo>
                  <a:lnTo>
                    <a:pt x="76571" y="2965"/>
                  </a:lnTo>
                  <a:cubicBezTo>
                    <a:pt x="74553" y="4290"/>
                    <a:pt x="72114" y="5068"/>
                    <a:pt x="69570" y="5068"/>
                  </a:cubicBezTo>
                  <a:cubicBezTo>
                    <a:pt x="67804" y="5068"/>
                    <a:pt x="66059" y="4731"/>
                    <a:pt x="64567" y="4017"/>
                  </a:cubicBezTo>
                  <a:cubicBezTo>
                    <a:pt x="63599" y="3575"/>
                    <a:pt x="62653" y="2965"/>
                    <a:pt x="61770" y="2440"/>
                  </a:cubicBezTo>
                  <a:cubicBezTo>
                    <a:pt x="60109" y="1388"/>
                    <a:pt x="58448" y="337"/>
                    <a:pt x="56514" y="85"/>
                  </a:cubicBezTo>
                  <a:cubicBezTo>
                    <a:pt x="56073" y="1"/>
                    <a:pt x="55631" y="1"/>
                    <a:pt x="5529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-5400000">
              <a:off x="4378575" y="-849123"/>
              <a:ext cx="1679875" cy="3179950"/>
            </a:xfrm>
            <a:custGeom>
              <a:avLst/>
              <a:gdLst/>
              <a:ahLst/>
              <a:cxnLst/>
              <a:rect l="l" t="t" r="r" b="b"/>
              <a:pathLst>
                <a:path w="67195" h="127198" extrusionOk="0">
                  <a:moveTo>
                    <a:pt x="48083" y="0"/>
                  </a:moveTo>
                  <a:cubicBezTo>
                    <a:pt x="44320" y="0"/>
                    <a:pt x="41082" y="2986"/>
                    <a:pt x="38622" y="5530"/>
                  </a:cubicBezTo>
                  <a:cubicBezTo>
                    <a:pt x="34691" y="9819"/>
                    <a:pt x="31012" y="14360"/>
                    <a:pt x="27669" y="19280"/>
                  </a:cubicBezTo>
                  <a:cubicBezTo>
                    <a:pt x="26008" y="21550"/>
                    <a:pt x="24347" y="24263"/>
                    <a:pt x="23569" y="27248"/>
                  </a:cubicBezTo>
                  <a:cubicBezTo>
                    <a:pt x="23464" y="28026"/>
                    <a:pt x="23296" y="28825"/>
                    <a:pt x="23211" y="29792"/>
                  </a:cubicBezTo>
                  <a:cubicBezTo>
                    <a:pt x="23127" y="30402"/>
                    <a:pt x="23127" y="31011"/>
                    <a:pt x="23127" y="31621"/>
                  </a:cubicBezTo>
                  <a:cubicBezTo>
                    <a:pt x="23043" y="32336"/>
                    <a:pt x="23043" y="33030"/>
                    <a:pt x="22938" y="33724"/>
                  </a:cubicBezTo>
                  <a:cubicBezTo>
                    <a:pt x="22076" y="41524"/>
                    <a:pt x="17430" y="49155"/>
                    <a:pt x="10513" y="54138"/>
                  </a:cubicBezTo>
                  <a:cubicBezTo>
                    <a:pt x="9798" y="54664"/>
                    <a:pt x="9104" y="55105"/>
                    <a:pt x="8410" y="55547"/>
                  </a:cubicBezTo>
                  <a:cubicBezTo>
                    <a:pt x="8053" y="55799"/>
                    <a:pt x="7696" y="55988"/>
                    <a:pt x="7275" y="56157"/>
                  </a:cubicBezTo>
                  <a:cubicBezTo>
                    <a:pt x="4815" y="57649"/>
                    <a:pt x="2187" y="59142"/>
                    <a:pt x="1136" y="61938"/>
                  </a:cubicBezTo>
                  <a:cubicBezTo>
                    <a:pt x="1" y="64650"/>
                    <a:pt x="968" y="67363"/>
                    <a:pt x="1746" y="70075"/>
                  </a:cubicBezTo>
                  <a:cubicBezTo>
                    <a:pt x="2271" y="71652"/>
                    <a:pt x="2797" y="73228"/>
                    <a:pt x="2965" y="74805"/>
                  </a:cubicBezTo>
                  <a:cubicBezTo>
                    <a:pt x="3070" y="76298"/>
                    <a:pt x="2881" y="77791"/>
                    <a:pt x="2545" y="79641"/>
                  </a:cubicBezTo>
                  <a:cubicBezTo>
                    <a:pt x="2439" y="79893"/>
                    <a:pt x="2355" y="80251"/>
                    <a:pt x="2355" y="80587"/>
                  </a:cubicBezTo>
                  <a:lnTo>
                    <a:pt x="2271" y="80692"/>
                  </a:lnTo>
                  <a:cubicBezTo>
                    <a:pt x="2103" y="81554"/>
                    <a:pt x="1914" y="82521"/>
                    <a:pt x="1830" y="83404"/>
                  </a:cubicBezTo>
                  <a:cubicBezTo>
                    <a:pt x="1493" y="85423"/>
                    <a:pt x="1493" y="87609"/>
                    <a:pt x="1746" y="89711"/>
                  </a:cubicBezTo>
                  <a:cubicBezTo>
                    <a:pt x="2629" y="96881"/>
                    <a:pt x="6392" y="103546"/>
                    <a:pt x="12006" y="107498"/>
                  </a:cubicBezTo>
                  <a:cubicBezTo>
                    <a:pt x="15853" y="110294"/>
                    <a:pt x="20226" y="112838"/>
                    <a:pt x="25314" y="115193"/>
                  </a:cubicBezTo>
                  <a:cubicBezTo>
                    <a:pt x="36709" y="120722"/>
                    <a:pt x="50017" y="124738"/>
                    <a:pt x="64903" y="127198"/>
                  </a:cubicBezTo>
                  <a:lnTo>
                    <a:pt x="65092" y="127198"/>
                  </a:lnTo>
                  <a:lnTo>
                    <a:pt x="65176" y="126504"/>
                  </a:lnTo>
                  <a:lnTo>
                    <a:pt x="64987" y="126504"/>
                  </a:lnTo>
                  <a:cubicBezTo>
                    <a:pt x="50186" y="124044"/>
                    <a:pt x="36961" y="120008"/>
                    <a:pt x="25566" y="114583"/>
                  </a:cubicBezTo>
                  <a:cubicBezTo>
                    <a:pt x="20583" y="112229"/>
                    <a:pt x="16294" y="109685"/>
                    <a:pt x="12342" y="106867"/>
                  </a:cubicBezTo>
                  <a:cubicBezTo>
                    <a:pt x="7002" y="103104"/>
                    <a:pt x="3238" y="96629"/>
                    <a:pt x="2439" y="89711"/>
                  </a:cubicBezTo>
                  <a:cubicBezTo>
                    <a:pt x="2187" y="87609"/>
                    <a:pt x="2187" y="85507"/>
                    <a:pt x="2545" y="83488"/>
                  </a:cubicBezTo>
                  <a:cubicBezTo>
                    <a:pt x="2629" y="82605"/>
                    <a:pt x="2797" y="81743"/>
                    <a:pt x="2965" y="80860"/>
                  </a:cubicBezTo>
                  <a:cubicBezTo>
                    <a:pt x="3070" y="80419"/>
                    <a:pt x="3154" y="80061"/>
                    <a:pt x="3238" y="79725"/>
                  </a:cubicBezTo>
                  <a:cubicBezTo>
                    <a:pt x="3491" y="78148"/>
                    <a:pt x="3764" y="76382"/>
                    <a:pt x="3680" y="74721"/>
                  </a:cubicBezTo>
                  <a:cubicBezTo>
                    <a:pt x="3491" y="73060"/>
                    <a:pt x="2965" y="71483"/>
                    <a:pt x="2439" y="69822"/>
                  </a:cubicBezTo>
                  <a:cubicBezTo>
                    <a:pt x="1577" y="67194"/>
                    <a:pt x="779" y="64650"/>
                    <a:pt x="1746" y="62191"/>
                  </a:cubicBezTo>
                  <a:cubicBezTo>
                    <a:pt x="2713" y="59668"/>
                    <a:pt x="5257" y="58175"/>
                    <a:pt x="7611" y="56766"/>
                  </a:cubicBezTo>
                  <a:cubicBezTo>
                    <a:pt x="8053" y="56598"/>
                    <a:pt x="8410" y="56325"/>
                    <a:pt x="8747" y="56157"/>
                  </a:cubicBezTo>
                  <a:cubicBezTo>
                    <a:pt x="9462" y="55715"/>
                    <a:pt x="10239" y="55274"/>
                    <a:pt x="10954" y="54748"/>
                  </a:cubicBezTo>
                  <a:cubicBezTo>
                    <a:pt x="18039" y="49681"/>
                    <a:pt x="22770" y="41797"/>
                    <a:pt x="23653" y="33808"/>
                  </a:cubicBezTo>
                  <a:cubicBezTo>
                    <a:pt x="23737" y="33114"/>
                    <a:pt x="23737" y="32420"/>
                    <a:pt x="23821" y="31621"/>
                  </a:cubicBezTo>
                  <a:cubicBezTo>
                    <a:pt x="23821" y="31011"/>
                    <a:pt x="23821" y="30402"/>
                    <a:pt x="23905" y="29876"/>
                  </a:cubicBezTo>
                  <a:cubicBezTo>
                    <a:pt x="23989" y="28909"/>
                    <a:pt x="24094" y="28131"/>
                    <a:pt x="24263" y="27416"/>
                  </a:cubicBezTo>
                  <a:cubicBezTo>
                    <a:pt x="24956" y="24536"/>
                    <a:pt x="26617" y="21908"/>
                    <a:pt x="28194" y="19616"/>
                  </a:cubicBezTo>
                  <a:cubicBezTo>
                    <a:pt x="31537" y="14802"/>
                    <a:pt x="35216" y="10260"/>
                    <a:pt x="39148" y="6055"/>
                  </a:cubicBezTo>
                  <a:cubicBezTo>
                    <a:pt x="41440" y="3512"/>
                    <a:pt x="44593" y="694"/>
                    <a:pt x="48083" y="694"/>
                  </a:cubicBezTo>
                  <a:lnTo>
                    <a:pt x="49050" y="694"/>
                  </a:lnTo>
                  <a:cubicBezTo>
                    <a:pt x="50627" y="968"/>
                    <a:pt x="52036" y="1745"/>
                    <a:pt x="53423" y="2629"/>
                  </a:cubicBezTo>
                  <a:cubicBezTo>
                    <a:pt x="54222" y="3070"/>
                    <a:pt x="55105" y="3596"/>
                    <a:pt x="55967" y="3953"/>
                  </a:cubicBezTo>
                  <a:cubicBezTo>
                    <a:pt x="57376" y="4563"/>
                    <a:pt x="58953" y="4899"/>
                    <a:pt x="60530" y="4899"/>
                  </a:cubicBezTo>
                  <a:cubicBezTo>
                    <a:pt x="62884" y="4899"/>
                    <a:pt x="65176" y="4205"/>
                    <a:pt x="67089" y="2902"/>
                  </a:cubicBezTo>
                  <a:lnTo>
                    <a:pt x="67194" y="2797"/>
                  </a:lnTo>
                  <a:lnTo>
                    <a:pt x="66837" y="2187"/>
                  </a:lnTo>
                  <a:lnTo>
                    <a:pt x="66669" y="2376"/>
                  </a:lnTo>
                  <a:cubicBezTo>
                    <a:pt x="64903" y="3512"/>
                    <a:pt x="62716" y="4205"/>
                    <a:pt x="60530" y="4205"/>
                  </a:cubicBezTo>
                  <a:cubicBezTo>
                    <a:pt x="59037" y="4205"/>
                    <a:pt x="57544" y="3848"/>
                    <a:pt x="56241" y="3322"/>
                  </a:cubicBezTo>
                  <a:cubicBezTo>
                    <a:pt x="55358" y="2986"/>
                    <a:pt x="54580" y="2460"/>
                    <a:pt x="53781" y="2019"/>
                  </a:cubicBezTo>
                  <a:cubicBezTo>
                    <a:pt x="52372" y="1136"/>
                    <a:pt x="50901" y="358"/>
                    <a:pt x="49134" y="85"/>
                  </a:cubicBezTo>
                  <a:cubicBezTo>
                    <a:pt x="48798" y="0"/>
                    <a:pt x="48441" y="0"/>
                    <a:pt x="48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4435625" y="-750048"/>
              <a:ext cx="1432300" cy="2717425"/>
            </a:xfrm>
            <a:custGeom>
              <a:avLst/>
              <a:gdLst/>
              <a:ahLst/>
              <a:cxnLst/>
              <a:rect l="l" t="t" r="r" b="b"/>
              <a:pathLst>
                <a:path w="57292" h="108697" extrusionOk="0">
                  <a:moveTo>
                    <a:pt x="40914" y="0"/>
                  </a:moveTo>
                  <a:cubicBezTo>
                    <a:pt x="37676" y="0"/>
                    <a:pt x="34775" y="2355"/>
                    <a:pt x="32672" y="4541"/>
                  </a:cubicBezTo>
                  <a:cubicBezTo>
                    <a:pt x="29182" y="8052"/>
                    <a:pt x="25944" y="11900"/>
                    <a:pt x="23043" y="16021"/>
                  </a:cubicBezTo>
                  <a:cubicBezTo>
                    <a:pt x="21634" y="17955"/>
                    <a:pt x="20163" y="20226"/>
                    <a:pt x="19448" y="22854"/>
                  </a:cubicBezTo>
                  <a:cubicBezTo>
                    <a:pt x="19280" y="23547"/>
                    <a:pt x="19196" y="24178"/>
                    <a:pt x="19112" y="25040"/>
                  </a:cubicBezTo>
                  <a:cubicBezTo>
                    <a:pt x="19006" y="25566"/>
                    <a:pt x="19006" y="26091"/>
                    <a:pt x="18922" y="26701"/>
                  </a:cubicBezTo>
                  <a:cubicBezTo>
                    <a:pt x="18838" y="27227"/>
                    <a:pt x="18838" y="27857"/>
                    <a:pt x="18754" y="28467"/>
                  </a:cubicBezTo>
                  <a:cubicBezTo>
                    <a:pt x="17955" y="35027"/>
                    <a:pt x="14108" y="41691"/>
                    <a:pt x="8599" y="46149"/>
                  </a:cubicBezTo>
                  <a:cubicBezTo>
                    <a:pt x="7969" y="46590"/>
                    <a:pt x="7443" y="47032"/>
                    <a:pt x="6833" y="47473"/>
                  </a:cubicBezTo>
                  <a:cubicBezTo>
                    <a:pt x="6581" y="47641"/>
                    <a:pt x="6224" y="47831"/>
                    <a:pt x="5866" y="48083"/>
                  </a:cubicBezTo>
                  <a:cubicBezTo>
                    <a:pt x="3869" y="49407"/>
                    <a:pt x="1851" y="50711"/>
                    <a:pt x="883" y="53087"/>
                  </a:cubicBezTo>
                  <a:cubicBezTo>
                    <a:pt x="0" y="55441"/>
                    <a:pt x="610" y="57817"/>
                    <a:pt x="1241" y="60088"/>
                  </a:cubicBezTo>
                  <a:cubicBezTo>
                    <a:pt x="1577" y="61307"/>
                    <a:pt x="1935" y="62716"/>
                    <a:pt x="1935" y="64019"/>
                  </a:cubicBezTo>
                  <a:cubicBezTo>
                    <a:pt x="2019" y="65428"/>
                    <a:pt x="1767" y="66837"/>
                    <a:pt x="1493" y="68140"/>
                  </a:cubicBezTo>
                  <a:lnTo>
                    <a:pt x="1409" y="68750"/>
                  </a:lnTo>
                  <a:cubicBezTo>
                    <a:pt x="1241" y="69633"/>
                    <a:pt x="1052" y="70516"/>
                    <a:pt x="883" y="71294"/>
                  </a:cubicBezTo>
                  <a:cubicBezTo>
                    <a:pt x="610" y="73060"/>
                    <a:pt x="610" y="74889"/>
                    <a:pt x="883" y="76823"/>
                  </a:cubicBezTo>
                  <a:cubicBezTo>
                    <a:pt x="1577" y="83046"/>
                    <a:pt x="4647" y="88639"/>
                    <a:pt x="9293" y="92066"/>
                  </a:cubicBezTo>
                  <a:cubicBezTo>
                    <a:pt x="12531" y="94421"/>
                    <a:pt x="16210" y="96523"/>
                    <a:pt x="20857" y="98710"/>
                  </a:cubicBezTo>
                  <a:cubicBezTo>
                    <a:pt x="30843" y="103272"/>
                    <a:pt x="42322" y="106594"/>
                    <a:pt x="55105" y="108696"/>
                  </a:cubicBezTo>
                  <a:lnTo>
                    <a:pt x="55273" y="108696"/>
                  </a:lnTo>
                  <a:lnTo>
                    <a:pt x="55379" y="108002"/>
                  </a:lnTo>
                  <a:lnTo>
                    <a:pt x="55189" y="108002"/>
                  </a:lnTo>
                  <a:cubicBezTo>
                    <a:pt x="42491" y="105900"/>
                    <a:pt x="31011" y="102578"/>
                    <a:pt x="21109" y="98016"/>
                  </a:cubicBezTo>
                  <a:cubicBezTo>
                    <a:pt x="16568" y="95913"/>
                    <a:pt x="12888" y="93895"/>
                    <a:pt x="9735" y="91540"/>
                  </a:cubicBezTo>
                  <a:cubicBezTo>
                    <a:pt x="5172" y="88197"/>
                    <a:pt x="2187" y="82773"/>
                    <a:pt x="1577" y="76739"/>
                  </a:cubicBezTo>
                  <a:cubicBezTo>
                    <a:pt x="1325" y="74889"/>
                    <a:pt x="1409" y="73144"/>
                    <a:pt x="1577" y="71483"/>
                  </a:cubicBezTo>
                  <a:cubicBezTo>
                    <a:pt x="1767" y="70600"/>
                    <a:pt x="1935" y="69717"/>
                    <a:pt x="2103" y="68939"/>
                  </a:cubicBezTo>
                  <a:lnTo>
                    <a:pt x="2187" y="68224"/>
                  </a:lnTo>
                  <a:cubicBezTo>
                    <a:pt x="2460" y="66921"/>
                    <a:pt x="2713" y="65428"/>
                    <a:pt x="2629" y="64019"/>
                  </a:cubicBezTo>
                  <a:cubicBezTo>
                    <a:pt x="2629" y="62632"/>
                    <a:pt x="2187" y="61223"/>
                    <a:pt x="1851" y="59814"/>
                  </a:cubicBezTo>
                  <a:cubicBezTo>
                    <a:pt x="1325" y="57628"/>
                    <a:pt x="715" y="55441"/>
                    <a:pt x="1577" y="53339"/>
                  </a:cubicBezTo>
                  <a:cubicBezTo>
                    <a:pt x="2376" y="51237"/>
                    <a:pt x="4395" y="49933"/>
                    <a:pt x="6308" y="48608"/>
                  </a:cubicBezTo>
                  <a:cubicBezTo>
                    <a:pt x="6581" y="48440"/>
                    <a:pt x="6917" y="48251"/>
                    <a:pt x="7275" y="47999"/>
                  </a:cubicBezTo>
                  <a:cubicBezTo>
                    <a:pt x="7800" y="47557"/>
                    <a:pt x="8410" y="47116"/>
                    <a:pt x="9020" y="46674"/>
                  </a:cubicBezTo>
                  <a:cubicBezTo>
                    <a:pt x="14717" y="42133"/>
                    <a:pt x="18586" y="35300"/>
                    <a:pt x="19448" y="28551"/>
                  </a:cubicBezTo>
                  <a:cubicBezTo>
                    <a:pt x="19532" y="27941"/>
                    <a:pt x="19532" y="27332"/>
                    <a:pt x="19637" y="26701"/>
                  </a:cubicBezTo>
                  <a:cubicBezTo>
                    <a:pt x="19721" y="26175"/>
                    <a:pt x="19721" y="25650"/>
                    <a:pt x="19805" y="25124"/>
                  </a:cubicBezTo>
                  <a:cubicBezTo>
                    <a:pt x="19889" y="24346"/>
                    <a:pt x="19974" y="23653"/>
                    <a:pt x="20163" y="23022"/>
                  </a:cubicBezTo>
                  <a:cubicBezTo>
                    <a:pt x="20773" y="20583"/>
                    <a:pt x="22265" y="18291"/>
                    <a:pt x="23569" y="16462"/>
                  </a:cubicBezTo>
                  <a:cubicBezTo>
                    <a:pt x="26470" y="12341"/>
                    <a:pt x="29708" y="8578"/>
                    <a:pt x="33198" y="4983"/>
                  </a:cubicBezTo>
                  <a:cubicBezTo>
                    <a:pt x="35216" y="2965"/>
                    <a:pt x="37928" y="694"/>
                    <a:pt x="40914" y="694"/>
                  </a:cubicBezTo>
                  <a:lnTo>
                    <a:pt x="41713" y="694"/>
                  </a:lnTo>
                  <a:cubicBezTo>
                    <a:pt x="43016" y="862"/>
                    <a:pt x="44152" y="1577"/>
                    <a:pt x="45392" y="2187"/>
                  </a:cubicBezTo>
                  <a:cubicBezTo>
                    <a:pt x="46086" y="2523"/>
                    <a:pt x="46864" y="2965"/>
                    <a:pt x="47663" y="3238"/>
                  </a:cubicBezTo>
                  <a:cubicBezTo>
                    <a:pt x="48798" y="3763"/>
                    <a:pt x="50122" y="3932"/>
                    <a:pt x="51426" y="3932"/>
                  </a:cubicBezTo>
                  <a:cubicBezTo>
                    <a:pt x="53444" y="3932"/>
                    <a:pt x="55463" y="3406"/>
                    <a:pt x="57124" y="2271"/>
                  </a:cubicBezTo>
                  <a:lnTo>
                    <a:pt x="57292" y="2187"/>
                  </a:lnTo>
                  <a:lnTo>
                    <a:pt x="56850" y="1661"/>
                  </a:lnTo>
                  <a:lnTo>
                    <a:pt x="56766" y="1745"/>
                  </a:lnTo>
                  <a:cubicBezTo>
                    <a:pt x="55189" y="2712"/>
                    <a:pt x="53276" y="3238"/>
                    <a:pt x="51426" y="3238"/>
                  </a:cubicBezTo>
                  <a:cubicBezTo>
                    <a:pt x="50207" y="3238"/>
                    <a:pt x="48966" y="3049"/>
                    <a:pt x="47831" y="2628"/>
                  </a:cubicBezTo>
                  <a:cubicBezTo>
                    <a:pt x="47137" y="2355"/>
                    <a:pt x="46443" y="1913"/>
                    <a:pt x="45728" y="1577"/>
                  </a:cubicBezTo>
                  <a:cubicBezTo>
                    <a:pt x="44509" y="862"/>
                    <a:pt x="43290" y="252"/>
                    <a:pt x="4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4489225" y="-646523"/>
              <a:ext cx="1189475" cy="2253850"/>
            </a:xfrm>
            <a:custGeom>
              <a:avLst/>
              <a:gdLst/>
              <a:ahLst/>
              <a:cxnLst/>
              <a:rect l="l" t="t" r="r" b="b"/>
              <a:pathLst>
                <a:path w="47579" h="90154" extrusionOk="0">
                  <a:moveTo>
                    <a:pt x="33996" y="1"/>
                  </a:moveTo>
                  <a:cubicBezTo>
                    <a:pt x="31284" y="1"/>
                    <a:pt x="28824" y="1851"/>
                    <a:pt x="26995" y="3512"/>
                  </a:cubicBezTo>
                  <a:cubicBezTo>
                    <a:pt x="23926" y="6308"/>
                    <a:pt x="21108" y="9462"/>
                    <a:pt x="18670" y="12784"/>
                  </a:cubicBezTo>
                  <a:cubicBezTo>
                    <a:pt x="17429" y="14550"/>
                    <a:pt x="16210" y="16379"/>
                    <a:pt x="15600" y="18481"/>
                  </a:cubicBezTo>
                  <a:cubicBezTo>
                    <a:pt x="15432" y="19007"/>
                    <a:pt x="15327" y="19616"/>
                    <a:pt x="15243" y="20331"/>
                  </a:cubicBezTo>
                  <a:cubicBezTo>
                    <a:pt x="15159" y="20773"/>
                    <a:pt x="15074" y="21298"/>
                    <a:pt x="14990" y="21719"/>
                  </a:cubicBezTo>
                  <a:cubicBezTo>
                    <a:pt x="14990" y="22244"/>
                    <a:pt x="14906" y="22686"/>
                    <a:pt x="14801" y="23128"/>
                  </a:cubicBezTo>
                  <a:cubicBezTo>
                    <a:pt x="14023" y="28657"/>
                    <a:pt x="11038" y="34165"/>
                    <a:pt x="6833" y="38202"/>
                  </a:cubicBezTo>
                  <a:cubicBezTo>
                    <a:pt x="6391" y="38644"/>
                    <a:pt x="5971" y="38980"/>
                    <a:pt x="5529" y="39337"/>
                  </a:cubicBezTo>
                  <a:cubicBezTo>
                    <a:pt x="5256" y="39506"/>
                    <a:pt x="5088" y="39695"/>
                    <a:pt x="4815" y="39947"/>
                  </a:cubicBezTo>
                  <a:lnTo>
                    <a:pt x="4730" y="39947"/>
                  </a:lnTo>
                  <a:cubicBezTo>
                    <a:pt x="3238" y="41166"/>
                    <a:pt x="1766" y="42407"/>
                    <a:pt x="967" y="44320"/>
                  </a:cubicBezTo>
                  <a:cubicBezTo>
                    <a:pt x="189" y="46254"/>
                    <a:pt x="526" y="48189"/>
                    <a:pt x="883" y="50018"/>
                  </a:cubicBezTo>
                  <a:cubicBezTo>
                    <a:pt x="1051" y="51069"/>
                    <a:pt x="1240" y="52204"/>
                    <a:pt x="1240" y="53255"/>
                  </a:cubicBezTo>
                  <a:cubicBezTo>
                    <a:pt x="1240" y="54307"/>
                    <a:pt x="1051" y="55463"/>
                    <a:pt x="799" y="56598"/>
                  </a:cubicBezTo>
                  <a:lnTo>
                    <a:pt x="715" y="56851"/>
                  </a:lnTo>
                  <a:cubicBezTo>
                    <a:pt x="526" y="57650"/>
                    <a:pt x="357" y="58512"/>
                    <a:pt x="273" y="59310"/>
                  </a:cubicBezTo>
                  <a:cubicBezTo>
                    <a:pt x="84" y="60719"/>
                    <a:pt x="0" y="62296"/>
                    <a:pt x="189" y="63873"/>
                  </a:cubicBezTo>
                  <a:cubicBezTo>
                    <a:pt x="715" y="69129"/>
                    <a:pt x="3154" y="73859"/>
                    <a:pt x="6917" y="76740"/>
                  </a:cubicBezTo>
                  <a:cubicBezTo>
                    <a:pt x="9461" y="78674"/>
                    <a:pt x="12615" y="80419"/>
                    <a:pt x="16651" y="82164"/>
                  </a:cubicBezTo>
                  <a:cubicBezTo>
                    <a:pt x="25145" y="85843"/>
                    <a:pt x="34879" y="88471"/>
                    <a:pt x="45644" y="90153"/>
                  </a:cubicBezTo>
                  <a:lnTo>
                    <a:pt x="45812" y="90153"/>
                  </a:lnTo>
                  <a:lnTo>
                    <a:pt x="45917" y="89438"/>
                  </a:lnTo>
                  <a:lnTo>
                    <a:pt x="45728" y="89438"/>
                  </a:lnTo>
                  <a:cubicBezTo>
                    <a:pt x="35048" y="87862"/>
                    <a:pt x="25418" y="85149"/>
                    <a:pt x="17009" y="81554"/>
                  </a:cubicBezTo>
                  <a:cubicBezTo>
                    <a:pt x="12888" y="79809"/>
                    <a:pt x="9902" y="78064"/>
                    <a:pt x="7359" y="76130"/>
                  </a:cubicBezTo>
                  <a:cubicBezTo>
                    <a:pt x="3763" y="73418"/>
                    <a:pt x="1409" y="68856"/>
                    <a:pt x="883" y="63768"/>
                  </a:cubicBezTo>
                  <a:cubicBezTo>
                    <a:pt x="715" y="62296"/>
                    <a:pt x="799" y="60803"/>
                    <a:pt x="967" y="59395"/>
                  </a:cubicBezTo>
                  <a:cubicBezTo>
                    <a:pt x="1051" y="58617"/>
                    <a:pt x="1240" y="57818"/>
                    <a:pt x="1409" y="56935"/>
                  </a:cubicBezTo>
                  <a:lnTo>
                    <a:pt x="1493" y="56767"/>
                  </a:lnTo>
                  <a:cubicBezTo>
                    <a:pt x="1766" y="55547"/>
                    <a:pt x="1934" y="54412"/>
                    <a:pt x="1934" y="53255"/>
                  </a:cubicBezTo>
                  <a:cubicBezTo>
                    <a:pt x="1934" y="52120"/>
                    <a:pt x="1766" y="50985"/>
                    <a:pt x="1577" y="49934"/>
                  </a:cubicBezTo>
                  <a:cubicBezTo>
                    <a:pt x="1240" y="48104"/>
                    <a:pt x="883" y="46338"/>
                    <a:pt x="1577" y="44593"/>
                  </a:cubicBezTo>
                  <a:cubicBezTo>
                    <a:pt x="2292" y="42848"/>
                    <a:pt x="3763" y="41608"/>
                    <a:pt x="5172" y="40473"/>
                  </a:cubicBezTo>
                  <a:cubicBezTo>
                    <a:pt x="5445" y="40304"/>
                    <a:pt x="5698" y="40115"/>
                    <a:pt x="5971" y="39863"/>
                  </a:cubicBezTo>
                  <a:cubicBezTo>
                    <a:pt x="6391" y="39506"/>
                    <a:pt x="6833" y="39064"/>
                    <a:pt x="7274" y="38728"/>
                  </a:cubicBezTo>
                  <a:cubicBezTo>
                    <a:pt x="11647" y="34607"/>
                    <a:pt x="14633" y="28909"/>
                    <a:pt x="15516" y="23212"/>
                  </a:cubicBezTo>
                  <a:cubicBezTo>
                    <a:pt x="15600" y="22770"/>
                    <a:pt x="15684" y="22350"/>
                    <a:pt x="15684" y="21824"/>
                  </a:cubicBezTo>
                  <a:cubicBezTo>
                    <a:pt x="15768" y="21382"/>
                    <a:pt x="15852" y="20857"/>
                    <a:pt x="15852" y="20415"/>
                  </a:cubicBezTo>
                  <a:cubicBezTo>
                    <a:pt x="16042" y="19722"/>
                    <a:pt x="16126" y="19196"/>
                    <a:pt x="16294" y="18754"/>
                  </a:cubicBezTo>
                  <a:cubicBezTo>
                    <a:pt x="16819" y="16736"/>
                    <a:pt x="18060" y="14886"/>
                    <a:pt x="19195" y="13225"/>
                  </a:cubicBezTo>
                  <a:cubicBezTo>
                    <a:pt x="21634" y="9903"/>
                    <a:pt x="24451" y="6750"/>
                    <a:pt x="27521" y="4037"/>
                  </a:cubicBezTo>
                  <a:cubicBezTo>
                    <a:pt x="29182" y="2461"/>
                    <a:pt x="31452" y="695"/>
                    <a:pt x="33996" y="695"/>
                  </a:cubicBezTo>
                  <a:lnTo>
                    <a:pt x="34606" y="695"/>
                  </a:lnTo>
                  <a:cubicBezTo>
                    <a:pt x="35657" y="884"/>
                    <a:pt x="36624" y="1325"/>
                    <a:pt x="37676" y="1746"/>
                  </a:cubicBezTo>
                  <a:cubicBezTo>
                    <a:pt x="38285" y="2103"/>
                    <a:pt x="38895" y="2376"/>
                    <a:pt x="39505" y="2629"/>
                  </a:cubicBezTo>
                  <a:cubicBezTo>
                    <a:pt x="40472" y="2902"/>
                    <a:pt x="41439" y="3070"/>
                    <a:pt x="42490" y="3070"/>
                  </a:cubicBezTo>
                  <a:cubicBezTo>
                    <a:pt x="44235" y="3070"/>
                    <a:pt x="46001" y="2629"/>
                    <a:pt x="47389" y="1662"/>
                  </a:cubicBezTo>
                  <a:lnTo>
                    <a:pt x="47578" y="1578"/>
                  </a:lnTo>
                  <a:lnTo>
                    <a:pt x="47221" y="1052"/>
                  </a:lnTo>
                  <a:lnTo>
                    <a:pt x="47052" y="1136"/>
                  </a:lnTo>
                  <a:cubicBezTo>
                    <a:pt x="45728" y="1935"/>
                    <a:pt x="44151" y="2376"/>
                    <a:pt x="42490" y="2376"/>
                  </a:cubicBezTo>
                  <a:cubicBezTo>
                    <a:pt x="41523" y="2376"/>
                    <a:pt x="40661" y="2187"/>
                    <a:pt x="39778" y="1935"/>
                  </a:cubicBezTo>
                  <a:cubicBezTo>
                    <a:pt x="39168" y="1746"/>
                    <a:pt x="38559" y="1409"/>
                    <a:pt x="37928" y="1136"/>
                  </a:cubicBezTo>
                  <a:cubicBezTo>
                    <a:pt x="36982" y="695"/>
                    <a:pt x="35825" y="169"/>
                    <a:pt x="3469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4536525" y="-535598"/>
              <a:ext cx="961375" cy="1791300"/>
            </a:xfrm>
            <a:custGeom>
              <a:avLst/>
              <a:gdLst/>
              <a:ahLst/>
              <a:cxnLst/>
              <a:rect l="l" t="t" r="r" b="b"/>
              <a:pathLst>
                <a:path w="38455" h="71652" extrusionOk="0">
                  <a:moveTo>
                    <a:pt x="27606" y="0"/>
                  </a:moveTo>
                  <a:cubicBezTo>
                    <a:pt x="25503" y="0"/>
                    <a:pt x="23569" y="1220"/>
                    <a:pt x="21992" y="2439"/>
                  </a:cubicBezTo>
                  <a:cubicBezTo>
                    <a:pt x="19364" y="4457"/>
                    <a:pt x="16989" y="6917"/>
                    <a:pt x="14886" y="9629"/>
                  </a:cubicBezTo>
                  <a:cubicBezTo>
                    <a:pt x="14024" y="10765"/>
                    <a:pt x="12889" y="12342"/>
                    <a:pt x="12363" y="14087"/>
                  </a:cubicBezTo>
                  <a:cubicBezTo>
                    <a:pt x="12174" y="14528"/>
                    <a:pt x="12090" y="14970"/>
                    <a:pt x="11922" y="15579"/>
                  </a:cubicBezTo>
                  <a:cubicBezTo>
                    <a:pt x="11838" y="15937"/>
                    <a:pt x="11732" y="16378"/>
                    <a:pt x="11648" y="16904"/>
                  </a:cubicBezTo>
                  <a:cubicBezTo>
                    <a:pt x="11648" y="17156"/>
                    <a:pt x="11564" y="17514"/>
                    <a:pt x="11564" y="17766"/>
                  </a:cubicBezTo>
                  <a:cubicBezTo>
                    <a:pt x="10681" y="22160"/>
                    <a:pt x="8579" y="26701"/>
                    <a:pt x="5698" y="30212"/>
                  </a:cubicBezTo>
                  <a:cubicBezTo>
                    <a:pt x="5425" y="30570"/>
                    <a:pt x="5173" y="30906"/>
                    <a:pt x="4815" y="31264"/>
                  </a:cubicBezTo>
                  <a:cubicBezTo>
                    <a:pt x="4647" y="31432"/>
                    <a:pt x="4479" y="31621"/>
                    <a:pt x="4290" y="31873"/>
                  </a:cubicBezTo>
                  <a:lnTo>
                    <a:pt x="4206" y="31873"/>
                  </a:lnTo>
                  <a:cubicBezTo>
                    <a:pt x="3239" y="32925"/>
                    <a:pt x="2187" y="33976"/>
                    <a:pt x="1578" y="35468"/>
                  </a:cubicBezTo>
                  <a:cubicBezTo>
                    <a:pt x="968" y="37045"/>
                    <a:pt x="1052" y="38538"/>
                    <a:pt x="1136" y="39947"/>
                  </a:cubicBezTo>
                  <a:cubicBezTo>
                    <a:pt x="1220" y="40809"/>
                    <a:pt x="1220" y="41608"/>
                    <a:pt x="1136" y="42470"/>
                  </a:cubicBezTo>
                  <a:cubicBezTo>
                    <a:pt x="1052" y="43269"/>
                    <a:pt x="884" y="43962"/>
                    <a:pt x="695" y="44845"/>
                  </a:cubicBezTo>
                  <a:lnTo>
                    <a:pt x="611" y="45098"/>
                  </a:lnTo>
                  <a:cubicBezTo>
                    <a:pt x="442" y="45812"/>
                    <a:pt x="358" y="46506"/>
                    <a:pt x="169" y="47305"/>
                  </a:cubicBezTo>
                  <a:cubicBezTo>
                    <a:pt x="85" y="48356"/>
                    <a:pt x="1" y="49576"/>
                    <a:pt x="169" y="50879"/>
                  </a:cubicBezTo>
                  <a:cubicBezTo>
                    <a:pt x="526" y="55273"/>
                    <a:pt x="2271" y="58953"/>
                    <a:pt x="5173" y="61307"/>
                  </a:cubicBezTo>
                  <a:cubicBezTo>
                    <a:pt x="7633" y="63326"/>
                    <a:pt x="10597" y="64650"/>
                    <a:pt x="13141" y="65596"/>
                  </a:cubicBezTo>
                  <a:cubicBezTo>
                    <a:pt x="20142" y="68414"/>
                    <a:pt x="28131" y="70432"/>
                    <a:pt x="36709" y="71651"/>
                  </a:cubicBezTo>
                  <a:lnTo>
                    <a:pt x="36878" y="71651"/>
                  </a:lnTo>
                  <a:lnTo>
                    <a:pt x="36962" y="70958"/>
                  </a:lnTo>
                  <a:lnTo>
                    <a:pt x="36793" y="70958"/>
                  </a:lnTo>
                  <a:cubicBezTo>
                    <a:pt x="28216" y="69717"/>
                    <a:pt x="20331" y="67699"/>
                    <a:pt x="13414" y="64987"/>
                  </a:cubicBezTo>
                  <a:cubicBezTo>
                    <a:pt x="10870" y="64020"/>
                    <a:pt x="7969" y="62716"/>
                    <a:pt x="5614" y="60782"/>
                  </a:cubicBezTo>
                  <a:cubicBezTo>
                    <a:pt x="2902" y="58595"/>
                    <a:pt x="1220" y="55000"/>
                    <a:pt x="884" y="50795"/>
                  </a:cubicBezTo>
                  <a:cubicBezTo>
                    <a:pt x="695" y="49576"/>
                    <a:pt x="800" y="48441"/>
                    <a:pt x="884" y="47389"/>
                  </a:cubicBezTo>
                  <a:cubicBezTo>
                    <a:pt x="968" y="46674"/>
                    <a:pt x="1136" y="45897"/>
                    <a:pt x="1325" y="45287"/>
                  </a:cubicBezTo>
                  <a:lnTo>
                    <a:pt x="1410" y="44929"/>
                  </a:lnTo>
                  <a:cubicBezTo>
                    <a:pt x="1578" y="44152"/>
                    <a:pt x="1746" y="43353"/>
                    <a:pt x="1851" y="42575"/>
                  </a:cubicBezTo>
                  <a:cubicBezTo>
                    <a:pt x="1935" y="41692"/>
                    <a:pt x="1935" y="40809"/>
                    <a:pt x="1851" y="39947"/>
                  </a:cubicBezTo>
                  <a:cubicBezTo>
                    <a:pt x="1746" y="38538"/>
                    <a:pt x="1662" y="37129"/>
                    <a:pt x="2271" y="35742"/>
                  </a:cubicBezTo>
                  <a:cubicBezTo>
                    <a:pt x="2797" y="34417"/>
                    <a:pt x="3764" y="33366"/>
                    <a:pt x="4731" y="32399"/>
                  </a:cubicBezTo>
                  <a:cubicBezTo>
                    <a:pt x="4900" y="32147"/>
                    <a:pt x="5173" y="31957"/>
                    <a:pt x="5341" y="31705"/>
                  </a:cubicBezTo>
                  <a:cubicBezTo>
                    <a:pt x="5698" y="31348"/>
                    <a:pt x="5951" y="31011"/>
                    <a:pt x="6224" y="30654"/>
                  </a:cubicBezTo>
                  <a:cubicBezTo>
                    <a:pt x="9210" y="27059"/>
                    <a:pt x="11312" y="22412"/>
                    <a:pt x="12174" y="17955"/>
                  </a:cubicBezTo>
                  <a:cubicBezTo>
                    <a:pt x="12258" y="17598"/>
                    <a:pt x="12363" y="17345"/>
                    <a:pt x="12363" y="16988"/>
                  </a:cubicBezTo>
                  <a:cubicBezTo>
                    <a:pt x="12447" y="16547"/>
                    <a:pt x="12531" y="16105"/>
                    <a:pt x="12615" y="15663"/>
                  </a:cubicBezTo>
                  <a:cubicBezTo>
                    <a:pt x="12700" y="15138"/>
                    <a:pt x="12889" y="14717"/>
                    <a:pt x="12973" y="14360"/>
                  </a:cubicBezTo>
                  <a:cubicBezTo>
                    <a:pt x="13498" y="12699"/>
                    <a:pt x="14550" y="11206"/>
                    <a:pt x="15412" y="10071"/>
                  </a:cubicBezTo>
                  <a:cubicBezTo>
                    <a:pt x="17514" y="7359"/>
                    <a:pt x="19806" y="4983"/>
                    <a:pt x="22434" y="2965"/>
                  </a:cubicBezTo>
                  <a:cubicBezTo>
                    <a:pt x="23912" y="1822"/>
                    <a:pt x="25686" y="679"/>
                    <a:pt x="27721" y="679"/>
                  </a:cubicBezTo>
                  <a:cubicBezTo>
                    <a:pt x="27856" y="679"/>
                    <a:pt x="27993" y="684"/>
                    <a:pt x="28131" y="694"/>
                  </a:cubicBezTo>
                  <a:cubicBezTo>
                    <a:pt x="28909" y="778"/>
                    <a:pt x="29792" y="1052"/>
                    <a:pt x="30486" y="1388"/>
                  </a:cubicBezTo>
                  <a:cubicBezTo>
                    <a:pt x="31012" y="1577"/>
                    <a:pt x="31537" y="1745"/>
                    <a:pt x="32063" y="1914"/>
                  </a:cubicBezTo>
                  <a:cubicBezTo>
                    <a:pt x="32757" y="2103"/>
                    <a:pt x="33472" y="2187"/>
                    <a:pt x="34249" y="2187"/>
                  </a:cubicBezTo>
                  <a:cubicBezTo>
                    <a:pt x="35658" y="2187"/>
                    <a:pt x="37151" y="1829"/>
                    <a:pt x="38370" y="1136"/>
                  </a:cubicBezTo>
                  <a:lnTo>
                    <a:pt x="38454" y="1052"/>
                  </a:lnTo>
                  <a:lnTo>
                    <a:pt x="38118" y="421"/>
                  </a:lnTo>
                  <a:lnTo>
                    <a:pt x="37929" y="526"/>
                  </a:lnTo>
                  <a:cubicBezTo>
                    <a:pt x="36885" y="1152"/>
                    <a:pt x="35537" y="1484"/>
                    <a:pt x="34208" y="1484"/>
                  </a:cubicBezTo>
                  <a:cubicBezTo>
                    <a:pt x="33530" y="1484"/>
                    <a:pt x="32856" y="1397"/>
                    <a:pt x="32231" y="1220"/>
                  </a:cubicBezTo>
                  <a:cubicBezTo>
                    <a:pt x="31706" y="1136"/>
                    <a:pt x="31285" y="862"/>
                    <a:pt x="30759" y="694"/>
                  </a:cubicBezTo>
                  <a:cubicBezTo>
                    <a:pt x="29961" y="421"/>
                    <a:pt x="29078" y="84"/>
                    <a:pt x="28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-5400000">
              <a:off x="4580150" y="-426273"/>
              <a:ext cx="733775" cy="1331400"/>
            </a:xfrm>
            <a:custGeom>
              <a:avLst/>
              <a:gdLst/>
              <a:ahLst/>
              <a:cxnLst/>
              <a:rect l="l" t="t" r="r" b="b"/>
              <a:pathLst>
                <a:path w="29351" h="53256" extrusionOk="0">
                  <a:moveTo>
                    <a:pt x="29077" y="1"/>
                  </a:moveTo>
                  <a:lnTo>
                    <a:pt x="28909" y="85"/>
                  </a:lnTo>
                  <a:cubicBezTo>
                    <a:pt x="28011" y="534"/>
                    <a:pt x="26919" y="801"/>
                    <a:pt x="25843" y="801"/>
                  </a:cubicBezTo>
                  <a:cubicBezTo>
                    <a:pt x="25458" y="801"/>
                    <a:pt x="25075" y="767"/>
                    <a:pt x="24704" y="695"/>
                  </a:cubicBezTo>
                  <a:cubicBezTo>
                    <a:pt x="24263" y="610"/>
                    <a:pt x="23905" y="526"/>
                    <a:pt x="23569" y="442"/>
                  </a:cubicBezTo>
                  <a:cubicBezTo>
                    <a:pt x="22959" y="337"/>
                    <a:pt x="22329" y="169"/>
                    <a:pt x="21635" y="169"/>
                  </a:cubicBezTo>
                  <a:cubicBezTo>
                    <a:pt x="21543" y="165"/>
                    <a:pt x="21452" y="163"/>
                    <a:pt x="21361" y="163"/>
                  </a:cubicBezTo>
                  <a:cubicBezTo>
                    <a:pt x="19638" y="163"/>
                    <a:pt x="18063" y="899"/>
                    <a:pt x="16904" y="1578"/>
                  </a:cubicBezTo>
                  <a:cubicBezTo>
                    <a:pt x="14802" y="2881"/>
                    <a:pt x="12784" y="4542"/>
                    <a:pt x="11123" y="6560"/>
                  </a:cubicBezTo>
                  <a:cubicBezTo>
                    <a:pt x="10155" y="7801"/>
                    <a:pt x="9462" y="8852"/>
                    <a:pt x="9020" y="9903"/>
                  </a:cubicBezTo>
                  <a:cubicBezTo>
                    <a:pt x="8936" y="10240"/>
                    <a:pt x="8768" y="10597"/>
                    <a:pt x="8663" y="10954"/>
                  </a:cubicBezTo>
                  <a:cubicBezTo>
                    <a:pt x="8579" y="11375"/>
                    <a:pt x="8410" y="11816"/>
                    <a:pt x="8326" y="12258"/>
                  </a:cubicBezTo>
                  <a:lnTo>
                    <a:pt x="8242" y="12615"/>
                  </a:lnTo>
                  <a:cubicBezTo>
                    <a:pt x="7359" y="16021"/>
                    <a:pt x="6035" y="19532"/>
                    <a:pt x="4563" y="22413"/>
                  </a:cubicBezTo>
                  <a:cubicBezTo>
                    <a:pt x="4458" y="22770"/>
                    <a:pt x="4290" y="23043"/>
                    <a:pt x="4121" y="23380"/>
                  </a:cubicBezTo>
                  <a:cubicBezTo>
                    <a:pt x="3932" y="23653"/>
                    <a:pt x="3764" y="23990"/>
                    <a:pt x="3596" y="24347"/>
                  </a:cubicBezTo>
                  <a:cubicBezTo>
                    <a:pt x="3154" y="25146"/>
                    <a:pt x="2629" y="25924"/>
                    <a:pt x="2271" y="26891"/>
                  </a:cubicBezTo>
                  <a:cubicBezTo>
                    <a:pt x="1830" y="27942"/>
                    <a:pt x="1662" y="29077"/>
                    <a:pt x="1409" y="30045"/>
                  </a:cubicBezTo>
                  <a:cubicBezTo>
                    <a:pt x="1304" y="30654"/>
                    <a:pt x="1220" y="31264"/>
                    <a:pt x="1052" y="31874"/>
                  </a:cubicBezTo>
                  <a:cubicBezTo>
                    <a:pt x="968" y="32147"/>
                    <a:pt x="884" y="32504"/>
                    <a:pt x="779" y="32841"/>
                  </a:cubicBezTo>
                  <a:cubicBezTo>
                    <a:pt x="695" y="33114"/>
                    <a:pt x="610" y="33451"/>
                    <a:pt x="526" y="33808"/>
                  </a:cubicBezTo>
                  <a:cubicBezTo>
                    <a:pt x="358" y="34334"/>
                    <a:pt x="253" y="34859"/>
                    <a:pt x="169" y="35385"/>
                  </a:cubicBezTo>
                  <a:cubicBezTo>
                    <a:pt x="85" y="36184"/>
                    <a:pt x="1" y="37046"/>
                    <a:pt x="85" y="38097"/>
                  </a:cubicBezTo>
                  <a:cubicBezTo>
                    <a:pt x="358" y="41608"/>
                    <a:pt x="1409" y="44320"/>
                    <a:pt x="3323" y="46065"/>
                  </a:cubicBezTo>
                  <a:cubicBezTo>
                    <a:pt x="5089" y="47642"/>
                    <a:pt x="7359" y="48609"/>
                    <a:pt x="9546" y="49324"/>
                  </a:cubicBezTo>
                  <a:cubicBezTo>
                    <a:pt x="15159" y="51153"/>
                    <a:pt x="21277" y="52478"/>
                    <a:pt x="27858" y="53255"/>
                  </a:cubicBezTo>
                  <a:lnTo>
                    <a:pt x="28026" y="53255"/>
                  </a:lnTo>
                  <a:lnTo>
                    <a:pt x="28110" y="52562"/>
                  </a:lnTo>
                  <a:lnTo>
                    <a:pt x="27942" y="52562"/>
                  </a:lnTo>
                  <a:cubicBezTo>
                    <a:pt x="21467" y="51763"/>
                    <a:pt x="15327" y="50459"/>
                    <a:pt x="9819" y="48609"/>
                  </a:cubicBezTo>
                  <a:cubicBezTo>
                    <a:pt x="7717" y="47915"/>
                    <a:pt x="5509" y="47032"/>
                    <a:pt x="3848" y="45540"/>
                  </a:cubicBezTo>
                  <a:cubicBezTo>
                    <a:pt x="2019" y="43963"/>
                    <a:pt x="1052" y="41440"/>
                    <a:pt x="779" y="38013"/>
                  </a:cubicBezTo>
                  <a:cubicBezTo>
                    <a:pt x="695" y="37046"/>
                    <a:pt x="779" y="36268"/>
                    <a:pt x="884" y="35469"/>
                  </a:cubicBezTo>
                  <a:cubicBezTo>
                    <a:pt x="968" y="35027"/>
                    <a:pt x="1052" y="34502"/>
                    <a:pt x="1136" y="33976"/>
                  </a:cubicBezTo>
                  <a:cubicBezTo>
                    <a:pt x="1220" y="33640"/>
                    <a:pt x="1304" y="33366"/>
                    <a:pt x="1493" y="33030"/>
                  </a:cubicBezTo>
                  <a:lnTo>
                    <a:pt x="1493" y="32925"/>
                  </a:lnTo>
                  <a:cubicBezTo>
                    <a:pt x="1578" y="32673"/>
                    <a:pt x="1662" y="32315"/>
                    <a:pt x="1746" y="32063"/>
                  </a:cubicBezTo>
                  <a:cubicBezTo>
                    <a:pt x="1935" y="31453"/>
                    <a:pt x="2019" y="30822"/>
                    <a:pt x="2103" y="30213"/>
                  </a:cubicBezTo>
                  <a:cubicBezTo>
                    <a:pt x="2271" y="29162"/>
                    <a:pt x="2545" y="28194"/>
                    <a:pt x="2881" y="27143"/>
                  </a:cubicBezTo>
                  <a:cubicBezTo>
                    <a:pt x="3323" y="26281"/>
                    <a:pt x="3764" y="25482"/>
                    <a:pt x="4206" y="24704"/>
                  </a:cubicBezTo>
                  <a:cubicBezTo>
                    <a:pt x="4374" y="24347"/>
                    <a:pt x="4563" y="23990"/>
                    <a:pt x="4731" y="23653"/>
                  </a:cubicBezTo>
                  <a:cubicBezTo>
                    <a:pt x="4899" y="23380"/>
                    <a:pt x="5089" y="23043"/>
                    <a:pt x="5257" y="22770"/>
                  </a:cubicBezTo>
                  <a:cubicBezTo>
                    <a:pt x="6665" y="19785"/>
                    <a:pt x="7969" y="16295"/>
                    <a:pt x="8936" y="12784"/>
                  </a:cubicBezTo>
                  <a:lnTo>
                    <a:pt x="9020" y="12426"/>
                  </a:lnTo>
                  <a:cubicBezTo>
                    <a:pt x="9104" y="12090"/>
                    <a:pt x="9188" y="11648"/>
                    <a:pt x="9378" y="11207"/>
                  </a:cubicBezTo>
                  <a:cubicBezTo>
                    <a:pt x="9462" y="10765"/>
                    <a:pt x="9546" y="10513"/>
                    <a:pt x="9714" y="10156"/>
                  </a:cubicBezTo>
                  <a:cubicBezTo>
                    <a:pt x="10071" y="9188"/>
                    <a:pt x="10765" y="8137"/>
                    <a:pt x="11732" y="7002"/>
                  </a:cubicBezTo>
                  <a:cubicBezTo>
                    <a:pt x="13309" y="5068"/>
                    <a:pt x="15159" y="3407"/>
                    <a:pt x="17262" y="2187"/>
                  </a:cubicBezTo>
                  <a:cubicBezTo>
                    <a:pt x="18341" y="1607"/>
                    <a:pt x="19820" y="857"/>
                    <a:pt x="21391" y="857"/>
                  </a:cubicBezTo>
                  <a:cubicBezTo>
                    <a:pt x="21472" y="857"/>
                    <a:pt x="21553" y="859"/>
                    <a:pt x="21635" y="863"/>
                  </a:cubicBezTo>
                  <a:cubicBezTo>
                    <a:pt x="22244" y="863"/>
                    <a:pt x="22770" y="1052"/>
                    <a:pt x="23380" y="1136"/>
                  </a:cubicBezTo>
                  <a:cubicBezTo>
                    <a:pt x="23737" y="1220"/>
                    <a:pt x="24179" y="1304"/>
                    <a:pt x="24620" y="1388"/>
                  </a:cubicBezTo>
                  <a:cubicBezTo>
                    <a:pt x="25026" y="1459"/>
                    <a:pt x="25438" y="1493"/>
                    <a:pt x="25850" y="1493"/>
                  </a:cubicBezTo>
                  <a:cubicBezTo>
                    <a:pt x="27036" y="1493"/>
                    <a:pt x="28221" y="1210"/>
                    <a:pt x="29267" y="695"/>
                  </a:cubicBezTo>
                  <a:lnTo>
                    <a:pt x="29351" y="610"/>
                  </a:lnTo>
                  <a:lnTo>
                    <a:pt x="29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4619575" y="-323248"/>
              <a:ext cx="505650" cy="884625"/>
            </a:xfrm>
            <a:custGeom>
              <a:avLst/>
              <a:gdLst/>
              <a:ahLst/>
              <a:cxnLst/>
              <a:rect l="l" t="t" r="r" b="b"/>
              <a:pathLst>
                <a:path w="20226" h="35385" extrusionOk="0">
                  <a:moveTo>
                    <a:pt x="20058" y="1"/>
                  </a:moveTo>
                  <a:lnTo>
                    <a:pt x="19890" y="85"/>
                  </a:lnTo>
                  <a:cubicBezTo>
                    <a:pt x="18565" y="610"/>
                    <a:pt x="16988" y="610"/>
                    <a:pt x="15580" y="694"/>
                  </a:cubicBezTo>
                  <a:cubicBezTo>
                    <a:pt x="14360" y="800"/>
                    <a:pt x="13141" y="884"/>
                    <a:pt x="11900" y="1136"/>
                  </a:cubicBezTo>
                  <a:cubicBezTo>
                    <a:pt x="9272" y="1935"/>
                    <a:pt x="6918" y="3953"/>
                    <a:pt x="5425" y="6834"/>
                  </a:cubicBezTo>
                  <a:cubicBezTo>
                    <a:pt x="4290" y="9020"/>
                    <a:pt x="3680" y="11732"/>
                    <a:pt x="3491" y="15243"/>
                  </a:cubicBezTo>
                  <a:lnTo>
                    <a:pt x="3491" y="15601"/>
                  </a:lnTo>
                  <a:cubicBezTo>
                    <a:pt x="3407" y="16652"/>
                    <a:pt x="3322" y="17703"/>
                    <a:pt x="2965" y="18670"/>
                  </a:cubicBezTo>
                  <a:cubicBezTo>
                    <a:pt x="2629" y="19364"/>
                    <a:pt x="2187" y="19974"/>
                    <a:pt x="1746" y="20584"/>
                  </a:cubicBezTo>
                  <a:cubicBezTo>
                    <a:pt x="1220" y="21298"/>
                    <a:pt x="610" y="21992"/>
                    <a:pt x="337" y="22875"/>
                  </a:cubicBezTo>
                  <a:cubicBezTo>
                    <a:pt x="1" y="23821"/>
                    <a:pt x="85" y="24872"/>
                    <a:pt x="85" y="25756"/>
                  </a:cubicBezTo>
                  <a:cubicBezTo>
                    <a:pt x="85" y="27774"/>
                    <a:pt x="253" y="29792"/>
                    <a:pt x="1577" y="31285"/>
                  </a:cubicBezTo>
                  <a:cubicBezTo>
                    <a:pt x="2713" y="32588"/>
                    <a:pt x="4374" y="33030"/>
                    <a:pt x="6035" y="33387"/>
                  </a:cubicBezTo>
                  <a:cubicBezTo>
                    <a:pt x="10239" y="34333"/>
                    <a:pt x="14634" y="35048"/>
                    <a:pt x="18922" y="35385"/>
                  </a:cubicBezTo>
                  <a:lnTo>
                    <a:pt x="19091" y="35385"/>
                  </a:lnTo>
                  <a:lnTo>
                    <a:pt x="19175" y="34691"/>
                  </a:lnTo>
                  <a:lnTo>
                    <a:pt x="19007" y="34691"/>
                  </a:lnTo>
                  <a:cubicBezTo>
                    <a:pt x="14718" y="34333"/>
                    <a:pt x="10429" y="33640"/>
                    <a:pt x="6224" y="32757"/>
                  </a:cubicBezTo>
                  <a:cubicBezTo>
                    <a:pt x="4647" y="32420"/>
                    <a:pt x="3070" y="31979"/>
                    <a:pt x="2103" y="30843"/>
                  </a:cubicBezTo>
                  <a:cubicBezTo>
                    <a:pt x="968" y="29519"/>
                    <a:pt x="778" y="27606"/>
                    <a:pt x="778" y="25756"/>
                  </a:cubicBezTo>
                  <a:cubicBezTo>
                    <a:pt x="778" y="24872"/>
                    <a:pt x="694" y="24010"/>
                    <a:pt x="1052" y="23127"/>
                  </a:cubicBezTo>
                  <a:cubicBezTo>
                    <a:pt x="1304" y="22350"/>
                    <a:pt x="1746" y="21635"/>
                    <a:pt x="2271" y="20941"/>
                  </a:cubicBezTo>
                  <a:cubicBezTo>
                    <a:pt x="2797" y="20331"/>
                    <a:pt x="3238" y="19722"/>
                    <a:pt x="3596" y="18923"/>
                  </a:cubicBezTo>
                  <a:cubicBezTo>
                    <a:pt x="4016" y="17871"/>
                    <a:pt x="4121" y="16736"/>
                    <a:pt x="4121" y="15601"/>
                  </a:cubicBezTo>
                  <a:lnTo>
                    <a:pt x="4205" y="15243"/>
                  </a:lnTo>
                  <a:cubicBezTo>
                    <a:pt x="4374" y="11837"/>
                    <a:pt x="4983" y="9293"/>
                    <a:pt x="6035" y="7107"/>
                  </a:cubicBezTo>
                  <a:cubicBezTo>
                    <a:pt x="7443" y="4479"/>
                    <a:pt x="9630" y="2545"/>
                    <a:pt x="12090" y="1851"/>
                  </a:cubicBezTo>
                  <a:cubicBezTo>
                    <a:pt x="13225" y="1577"/>
                    <a:pt x="14444" y="1493"/>
                    <a:pt x="15580" y="1409"/>
                  </a:cubicBezTo>
                  <a:cubicBezTo>
                    <a:pt x="17156" y="1325"/>
                    <a:pt x="18649" y="1325"/>
                    <a:pt x="20142" y="694"/>
                  </a:cubicBezTo>
                  <a:lnTo>
                    <a:pt x="20226" y="610"/>
                  </a:lnTo>
                  <a:lnTo>
                    <a:pt x="200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88" name="Google Shape;88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/>
          <p:nvPr/>
        </p:nvSpPr>
        <p:spPr>
          <a:xfrm rot="10800000">
            <a:off x="8308638" y="2994540"/>
            <a:ext cx="1873323" cy="1258339"/>
          </a:xfrm>
          <a:custGeom>
            <a:avLst/>
            <a:gdLst/>
            <a:ahLst/>
            <a:cxnLst/>
            <a:rect l="l" t="t" r="r" b="b"/>
            <a:pathLst>
              <a:path w="63789" h="42848" extrusionOk="0">
                <a:moveTo>
                  <a:pt x="33997" y="715"/>
                </a:moveTo>
                <a:cubicBezTo>
                  <a:pt x="36982" y="715"/>
                  <a:pt x="40052" y="1156"/>
                  <a:pt x="42932" y="1850"/>
                </a:cubicBezTo>
                <a:cubicBezTo>
                  <a:pt x="49849" y="3511"/>
                  <a:pt x="56682" y="5971"/>
                  <a:pt x="59752" y="11753"/>
                </a:cubicBezTo>
                <a:cubicBezTo>
                  <a:pt x="62464" y="17177"/>
                  <a:pt x="63095" y="22790"/>
                  <a:pt x="61245" y="26995"/>
                </a:cubicBezTo>
                <a:cubicBezTo>
                  <a:pt x="59752" y="30401"/>
                  <a:pt x="56346" y="33219"/>
                  <a:pt x="50901" y="35489"/>
                </a:cubicBezTo>
                <a:cubicBezTo>
                  <a:pt x="45834" y="37760"/>
                  <a:pt x="40052" y="39337"/>
                  <a:pt x="33387" y="40472"/>
                </a:cubicBezTo>
                <a:cubicBezTo>
                  <a:pt x="28047" y="41355"/>
                  <a:pt x="22265" y="41881"/>
                  <a:pt x="15159" y="42049"/>
                </a:cubicBezTo>
                <a:cubicBezTo>
                  <a:pt x="14550" y="42154"/>
                  <a:pt x="14024" y="42154"/>
                  <a:pt x="13498" y="42154"/>
                </a:cubicBezTo>
                <a:cubicBezTo>
                  <a:pt x="10008" y="42154"/>
                  <a:pt x="5089" y="41712"/>
                  <a:pt x="2545" y="38201"/>
                </a:cubicBezTo>
                <a:cubicBezTo>
                  <a:pt x="1325" y="36456"/>
                  <a:pt x="800" y="33996"/>
                  <a:pt x="968" y="30759"/>
                </a:cubicBezTo>
                <a:cubicBezTo>
                  <a:pt x="1241" y="25145"/>
                  <a:pt x="3175" y="19721"/>
                  <a:pt x="6497" y="14822"/>
                </a:cubicBezTo>
                <a:cubicBezTo>
                  <a:pt x="9819" y="10092"/>
                  <a:pt x="14297" y="6307"/>
                  <a:pt x="19469" y="3869"/>
                </a:cubicBezTo>
                <a:cubicBezTo>
                  <a:pt x="23842" y="1850"/>
                  <a:pt x="28930" y="715"/>
                  <a:pt x="33997" y="715"/>
                </a:cubicBezTo>
                <a:close/>
                <a:moveTo>
                  <a:pt x="33997" y="0"/>
                </a:moveTo>
                <a:cubicBezTo>
                  <a:pt x="28741" y="0"/>
                  <a:pt x="23674" y="1156"/>
                  <a:pt x="19196" y="3259"/>
                </a:cubicBezTo>
                <a:cubicBezTo>
                  <a:pt x="13940" y="5698"/>
                  <a:pt x="9378" y="9566"/>
                  <a:pt x="5972" y="14465"/>
                </a:cubicBezTo>
                <a:cubicBezTo>
                  <a:pt x="2545" y="19363"/>
                  <a:pt x="547" y="25061"/>
                  <a:pt x="274" y="30675"/>
                </a:cubicBezTo>
                <a:cubicBezTo>
                  <a:pt x="1" y="34081"/>
                  <a:pt x="631" y="36709"/>
                  <a:pt x="2019" y="38643"/>
                </a:cubicBezTo>
                <a:cubicBezTo>
                  <a:pt x="4647" y="42406"/>
                  <a:pt x="9819" y="42848"/>
                  <a:pt x="13498" y="42848"/>
                </a:cubicBezTo>
                <a:cubicBezTo>
                  <a:pt x="14024" y="42848"/>
                  <a:pt x="14634" y="42848"/>
                  <a:pt x="15264" y="42764"/>
                </a:cubicBezTo>
                <a:cubicBezTo>
                  <a:pt x="22350" y="42574"/>
                  <a:pt x="28131" y="42049"/>
                  <a:pt x="33556" y="41103"/>
                </a:cubicBezTo>
                <a:cubicBezTo>
                  <a:pt x="40220" y="40051"/>
                  <a:pt x="46002" y="38370"/>
                  <a:pt x="51258" y="36183"/>
                </a:cubicBezTo>
                <a:cubicBezTo>
                  <a:pt x="56787" y="33744"/>
                  <a:pt x="60277" y="30843"/>
                  <a:pt x="61854" y="27248"/>
                </a:cubicBezTo>
                <a:cubicBezTo>
                  <a:pt x="63788" y="22875"/>
                  <a:pt x="63263" y="17009"/>
                  <a:pt x="60362" y="11395"/>
                </a:cubicBezTo>
                <a:cubicBezTo>
                  <a:pt x="57208" y="5361"/>
                  <a:pt x="50207" y="2901"/>
                  <a:pt x="43122" y="1156"/>
                </a:cubicBezTo>
                <a:cubicBezTo>
                  <a:pt x="40136" y="442"/>
                  <a:pt x="37067" y="0"/>
                  <a:pt x="339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>
            <a:off x="8496326" y="3128514"/>
            <a:ext cx="1489901" cy="990390"/>
          </a:xfrm>
          <a:custGeom>
            <a:avLst/>
            <a:gdLst/>
            <a:ahLst/>
            <a:cxnLst/>
            <a:rect l="l" t="t" r="r" b="b"/>
            <a:pathLst>
              <a:path w="50733" h="33724" extrusionOk="0">
                <a:moveTo>
                  <a:pt x="27164" y="694"/>
                </a:moveTo>
                <a:cubicBezTo>
                  <a:pt x="29519" y="694"/>
                  <a:pt x="31894" y="967"/>
                  <a:pt x="34081" y="1577"/>
                </a:cubicBezTo>
                <a:cubicBezTo>
                  <a:pt x="34522" y="1661"/>
                  <a:pt x="34880" y="1745"/>
                  <a:pt x="35216" y="1850"/>
                </a:cubicBezTo>
                <a:cubicBezTo>
                  <a:pt x="39947" y="2986"/>
                  <a:pt x="45034" y="4815"/>
                  <a:pt x="47389" y="9293"/>
                </a:cubicBezTo>
                <a:cubicBezTo>
                  <a:pt x="49597" y="13498"/>
                  <a:pt x="50017" y="17955"/>
                  <a:pt x="48440" y="21193"/>
                </a:cubicBezTo>
                <a:cubicBezTo>
                  <a:pt x="47221" y="23926"/>
                  <a:pt x="44425" y="26113"/>
                  <a:pt x="40031" y="27942"/>
                </a:cubicBezTo>
                <a:cubicBezTo>
                  <a:pt x="35931" y="29708"/>
                  <a:pt x="31369" y="30927"/>
                  <a:pt x="26281" y="31810"/>
                </a:cubicBezTo>
                <a:cubicBezTo>
                  <a:pt x="23569" y="32231"/>
                  <a:pt x="20857" y="32504"/>
                  <a:pt x="17787" y="32756"/>
                </a:cubicBezTo>
                <a:cubicBezTo>
                  <a:pt x="15958" y="32861"/>
                  <a:pt x="14024" y="32946"/>
                  <a:pt x="11921" y="33030"/>
                </a:cubicBezTo>
                <a:lnTo>
                  <a:pt x="10870" y="33030"/>
                </a:lnTo>
                <a:cubicBezTo>
                  <a:pt x="8074" y="33030"/>
                  <a:pt x="4121" y="32756"/>
                  <a:pt x="2103" y="30044"/>
                </a:cubicBezTo>
                <a:cubicBezTo>
                  <a:pt x="1241" y="28825"/>
                  <a:pt x="715" y="27248"/>
                  <a:pt x="715" y="25314"/>
                </a:cubicBezTo>
                <a:lnTo>
                  <a:pt x="715" y="24178"/>
                </a:lnTo>
                <a:cubicBezTo>
                  <a:pt x="883" y="20499"/>
                  <a:pt x="2019" y="16736"/>
                  <a:pt x="4121" y="13309"/>
                </a:cubicBezTo>
                <a:lnTo>
                  <a:pt x="5172" y="11732"/>
                </a:lnTo>
                <a:cubicBezTo>
                  <a:pt x="7885" y="8053"/>
                  <a:pt x="11396" y="5088"/>
                  <a:pt x="15516" y="3238"/>
                </a:cubicBezTo>
                <a:cubicBezTo>
                  <a:pt x="16042" y="2986"/>
                  <a:pt x="16568" y="2712"/>
                  <a:pt x="17093" y="2544"/>
                </a:cubicBezTo>
                <a:cubicBezTo>
                  <a:pt x="20247" y="1325"/>
                  <a:pt x="23653" y="694"/>
                  <a:pt x="27164" y="694"/>
                </a:cubicBezTo>
                <a:close/>
                <a:moveTo>
                  <a:pt x="27164" y="0"/>
                </a:moveTo>
                <a:cubicBezTo>
                  <a:pt x="23569" y="0"/>
                  <a:pt x="20058" y="694"/>
                  <a:pt x="16820" y="1935"/>
                </a:cubicBezTo>
                <a:cubicBezTo>
                  <a:pt x="16294" y="2103"/>
                  <a:pt x="15769" y="2376"/>
                  <a:pt x="15243" y="2544"/>
                </a:cubicBezTo>
                <a:cubicBezTo>
                  <a:pt x="11038" y="4479"/>
                  <a:pt x="7359" y="7527"/>
                  <a:pt x="4647" y="11311"/>
                </a:cubicBezTo>
                <a:cubicBezTo>
                  <a:pt x="4205" y="11837"/>
                  <a:pt x="3869" y="12447"/>
                  <a:pt x="3511" y="12972"/>
                </a:cubicBezTo>
                <a:cubicBezTo>
                  <a:pt x="1409" y="16462"/>
                  <a:pt x="190" y="20331"/>
                  <a:pt x="0" y="24178"/>
                </a:cubicBezTo>
                <a:lnTo>
                  <a:pt x="0" y="25314"/>
                </a:lnTo>
                <a:cubicBezTo>
                  <a:pt x="84" y="27416"/>
                  <a:pt x="526" y="29182"/>
                  <a:pt x="1493" y="30402"/>
                </a:cubicBezTo>
                <a:cubicBezTo>
                  <a:pt x="3680" y="33387"/>
                  <a:pt x="7885" y="33723"/>
                  <a:pt x="10870" y="33723"/>
                </a:cubicBezTo>
                <a:lnTo>
                  <a:pt x="12005" y="33723"/>
                </a:lnTo>
                <a:cubicBezTo>
                  <a:pt x="14108" y="33639"/>
                  <a:pt x="16042" y="33555"/>
                  <a:pt x="17871" y="33471"/>
                </a:cubicBezTo>
                <a:cubicBezTo>
                  <a:pt x="20941" y="33198"/>
                  <a:pt x="23737" y="32946"/>
                  <a:pt x="26365" y="32504"/>
                </a:cubicBezTo>
                <a:cubicBezTo>
                  <a:pt x="31453" y="31621"/>
                  <a:pt x="36183" y="30317"/>
                  <a:pt x="40304" y="28657"/>
                </a:cubicBezTo>
                <a:cubicBezTo>
                  <a:pt x="44866" y="26722"/>
                  <a:pt x="47747" y="24347"/>
                  <a:pt x="49071" y="21466"/>
                </a:cubicBezTo>
                <a:cubicBezTo>
                  <a:pt x="50732" y="18039"/>
                  <a:pt x="50291" y="13309"/>
                  <a:pt x="48020" y="8936"/>
                </a:cubicBezTo>
                <a:cubicBezTo>
                  <a:pt x="45560" y="4205"/>
                  <a:pt x="40220" y="2376"/>
                  <a:pt x="35405" y="1136"/>
                </a:cubicBezTo>
                <a:cubicBezTo>
                  <a:pt x="35048" y="1052"/>
                  <a:pt x="34606" y="967"/>
                  <a:pt x="34249" y="883"/>
                </a:cubicBezTo>
                <a:cubicBezTo>
                  <a:pt x="31978" y="358"/>
                  <a:pt x="29519" y="0"/>
                  <a:pt x="27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>
            <a:off x="8684043" y="3259405"/>
            <a:ext cx="1114497" cy="725524"/>
          </a:xfrm>
          <a:custGeom>
            <a:avLst/>
            <a:gdLst/>
            <a:ahLst/>
            <a:cxnLst/>
            <a:rect l="l" t="t" r="r" b="b"/>
            <a:pathLst>
              <a:path w="37950" h="24705" extrusionOk="0">
                <a:moveTo>
                  <a:pt x="20605" y="694"/>
                </a:moveTo>
                <a:cubicBezTo>
                  <a:pt x="22266" y="694"/>
                  <a:pt x="23926" y="863"/>
                  <a:pt x="25587" y="1220"/>
                </a:cubicBezTo>
                <a:cubicBezTo>
                  <a:pt x="25861" y="1304"/>
                  <a:pt x="26113" y="1388"/>
                  <a:pt x="26386" y="1493"/>
                </a:cubicBezTo>
                <a:cubicBezTo>
                  <a:pt x="29624" y="2187"/>
                  <a:pt x="33556" y="3491"/>
                  <a:pt x="35322" y="6834"/>
                </a:cubicBezTo>
                <a:cubicBezTo>
                  <a:pt x="36983" y="9798"/>
                  <a:pt x="37151" y="13057"/>
                  <a:pt x="35931" y="15411"/>
                </a:cubicBezTo>
                <a:cubicBezTo>
                  <a:pt x="34964" y="17430"/>
                  <a:pt x="32778" y="19007"/>
                  <a:pt x="29351" y="20415"/>
                </a:cubicBezTo>
                <a:cubicBezTo>
                  <a:pt x="26281" y="21635"/>
                  <a:pt x="22959" y="22518"/>
                  <a:pt x="19364" y="23127"/>
                </a:cubicBezTo>
                <a:cubicBezTo>
                  <a:pt x="17451" y="23380"/>
                  <a:pt x="15433" y="23653"/>
                  <a:pt x="13246" y="23821"/>
                </a:cubicBezTo>
                <a:cubicBezTo>
                  <a:pt x="11922" y="23905"/>
                  <a:pt x="10513" y="23905"/>
                  <a:pt x="9041" y="23989"/>
                </a:cubicBezTo>
                <a:lnTo>
                  <a:pt x="8516" y="23989"/>
                </a:lnTo>
                <a:cubicBezTo>
                  <a:pt x="6413" y="23989"/>
                  <a:pt x="3428" y="23737"/>
                  <a:pt x="1935" y="21803"/>
                </a:cubicBezTo>
                <a:cubicBezTo>
                  <a:pt x="1241" y="20941"/>
                  <a:pt x="800" y="19785"/>
                  <a:pt x="800" y="18481"/>
                </a:cubicBezTo>
                <a:cubicBezTo>
                  <a:pt x="716" y="18208"/>
                  <a:pt x="716" y="17955"/>
                  <a:pt x="716" y="17682"/>
                </a:cubicBezTo>
                <a:cubicBezTo>
                  <a:pt x="800" y="14970"/>
                  <a:pt x="1683" y="12258"/>
                  <a:pt x="3344" y="9714"/>
                </a:cubicBezTo>
                <a:cubicBezTo>
                  <a:pt x="3596" y="9377"/>
                  <a:pt x="3869" y="9020"/>
                  <a:pt x="4122" y="8579"/>
                </a:cubicBezTo>
                <a:cubicBezTo>
                  <a:pt x="6140" y="5951"/>
                  <a:pt x="8852" y="3848"/>
                  <a:pt x="11837" y="2545"/>
                </a:cubicBezTo>
                <a:cubicBezTo>
                  <a:pt x="12279" y="2355"/>
                  <a:pt x="12615" y="2187"/>
                  <a:pt x="12973" y="2103"/>
                </a:cubicBezTo>
                <a:cubicBezTo>
                  <a:pt x="15433" y="1136"/>
                  <a:pt x="17977" y="694"/>
                  <a:pt x="20605" y="694"/>
                </a:cubicBezTo>
                <a:close/>
                <a:moveTo>
                  <a:pt x="20605" y="1"/>
                </a:moveTo>
                <a:cubicBezTo>
                  <a:pt x="17871" y="1"/>
                  <a:pt x="15243" y="526"/>
                  <a:pt x="12805" y="1388"/>
                </a:cubicBezTo>
                <a:cubicBezTo>
                  <a:pt x="12363" y="1577"/>
                  <a:pt x="11922" y="1746"/>
                  <a:pt x="11564" y="1914"/>
                </a:cubicBezTo>
                <a:cubicBezTo>
                  <a:pt x="8411" y="3322"/>
                  <a:pt x="5698" y="5425"/>
                  <a:pt x="3596" y="8221"/>
                </a:cubicBezTo>
                <a:cubicBezTo>
                  <a:pt x="3260" y="8579"/>
                  <a:pt x="2986" y="9020"/>
                  <a:pt x="2734" y="9377"/>
                </a:cubicBezTo>
                <a:cubicBezTo>
                  <a:pt x="1052" y="12006"/>
                  <a:pt x="106" y="14886"/>
                  <a:pt x="1" y="17682"/>
                </a:cubicBezTo>
                <a:cubicBezTo>
                  <a:pt x="1" y="17955"/>
                  <a:pt x="1" y="18208"/>
                  <a:pt x="106" y="18481"/>
                </a:cubicBezTo>
                <a:cubicBezTo>
                  <a:pt x="190" y="20058"/>
                  <a:pt x="526" y="21277"/>
                  <a:pt x="1325" y="22244"/>
                </a:cubicBezTo>
                <a:cubicBezTo>
                  <a:pt x="2986" y="24431"/>
                  <a:pt x="6224" y="24704"/>
                  <a:pt x="8516" y="24704"/>
                </a:cubicBezTo>
                <a:lnTo>
                  <a:pt x="9041" y="24704"/>
                </a:lnTo>
                <a:cubicBezTo>
                  <a:pt x="10513" y="24620"/>
                  <a:pt x="11922" y="24620"/>
                  <a:pt x="13330" y="24515"/>
                </a:cubicBezTo>
                <a:cubicBezTo>
                  <a:pt x="15517" y="24347"/>
                  <a:pt x="17535" y="24095"/>
                  <a:pt x="19448" y="23821"/>
                </a:cubicBezTo>
                <a:cubicBezTo>
                  <a:pt x="23128" y="23212"/>
                  <a:pt x="26555" y="22329"/>
                  <a:pt x="29624" y="21025"/>
                </a:cubicBezTo>
                <a:cubicBezTo>
                  <a:pt x="33219" y="19616"/>
                  <a:pt x="35490" y="17871"/>
                  <a:pt x="36541" y="15769"/>
                </a:cubicBezTo>
                <a:cubicBezTo>
                  <a:pt x="37950" y="13141"/>
                  <a:pt x="37676" y="9714"/>
                  <a:pt x="35931" y="6476"/>
                </a:cubicBezTo>
                <a:cubicBezTo>
                  <a:pt x="33997" y="2965"/>
                  <a:pt x="29876" y="1577"/>
                  <a:pt x="26470" y="779"/>
                </a:cubicBezTo>
                <a:cubicBezTo>
                  <a:pt x="26197" y="694"/>
                  <a:pt x="25945" y="610"/>
                  <a:pt x="25671" y="610"/>
                </a:cubicBezTo>
                <a:cubicBezTo>
                  <a:pt x="24011" y="169"/>
                  <a:pt x="22350" y="1"/>
                  <a:pt x="206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>
            <a:off x="8872347" y="3393409"/>
            <a:ext cx="737858" cy="458016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>
            <a:off x="9057597" y="3524300"/>
            <a:ext cx="370471" cy="194119"/>
          </a:xfrm>
          <a:custGeom>
            <a:avLst/>
            <a:gdLst/>
            <a:ahLst/>
            <a:cxnLst/>
            <a:rect l="l" t="t" r="r" b="b"/>
            <a:pathLst>
              <a:path w="12615" h="6610" extrusionOk="0">
                <a:moveTo>
                  <a:pt x="8852" y="723"/>
                </a:moveTo>
                <a:cubicBezTo>
                  <a:pt x="9651" y="828"/>
                  <a:pt x="10786" y="1164"/>
                  <a:pt x="11396" y="1963"/>
                </a:cubicBezTo>
                <a:cubicBezTo>
                  <a:pt x="11837" y="2657"/>
                  <a:pt x="11753" y="3267"/>
                  <a:pt x="11143" y="3877"/>
                </a:cubicBezTo>
                <a:cubicBezTo>
                  <a:pt x="10513" y="4402"/>
                  <a:pt x="9566" y="4928"/>
                  <a:pt x="8158" y="5369"/>
                </a:cubicBezTo>
                <a:cubicBezTo>
                  <a:pt x="6938" y="5727"/>
                  <a:pt x="5530" y="5895"/>
                  <a:pt x="4310" y="5895"/>
                </a:cubicBezTo>
                <a:cubicBezTo>
                  <a:pt x="4099" y="5909"/>
                  <a:pt x="3896" y="5916"/>
                  <a:pt x="3701" y="5916"/>
                </a:cubicBezTo>
                <a:cubicBezTo>
                  <a:pt x="2753" y="5916"/>
                  <a:pt x="2013" y="5750"/>
                  <a:pt x="1577" y="5453"/>
                </a:cubicBezTo>
                <a:cubicBezTo>
                  <a:pt x="1325" y="5285"/>
                  <a:pt x="1157" y="5033"/>
                  <a:pt x="1052" y="4760"/>
                </a:cubicBezTo>
                <a:cubicBezTo>
                  <a:pt x="715" y="3982"/>
                  <a:pt x="1325" y="3183"/>
                  <a:pt x="1851" y="2741"/>
                </a:cubicBezTo>
                <a:cubicBezTo>
                  <a:pt x="2544" y="2048"/>
                  <a:pt x="3680" y="1522"/>
                  <a:pt x="5004" y="1164"/>
                </a:cubicBezTo>
                <a:cubicBezTo>
                  <a:pt x="5971" y="828"/>
                  <a:pt x="7023" y="723"/>
                  <a:pt x="7990" y="723"/>
                </a:cubicBezTo>
                <a:close/>
                <a:moveTo>
                  <a:pt x="8086" y="0"/>
                </a:moveTo>
                <a:cubicBezTo>
                  <a:pt x="7058" y="0"/>
                  <a:pt x="5915" y="127"/>
                  <a:pt x="4836" y="471"/>
                </a:cubicBezTo>
                <a:cubicBezTo>
                  <a:pt x="3427" y="912"/>
                  <a:pt x="2208" y="1522"/>
                  <a:pt x="1325" y="2216"/>
                </a:cubicBezTo>
                <a:cubicBezTo>
                  <a:pt x="358" y="3099"/>
                  <a:pt x="0" y="4066"/>
                  <a:pt x="358" y="5033"/>
                </a:cubicBezTo>
                <a:cubicBezTo>
                  <a:pt x="526" y="5369"/>
                  <a:pt x="799" y="5727"/>
                  <a:pt x="1241" y="6084"/>
                </a:cubicBezTo>
                <a:cubicBezTo>
                  <a:pt x="1935" y="6505"/>
                  <a:pt x="3154" y="6610"/>
                  <a:pt x="4037" y="6610"/>
                </a:cubicBezTo>
                <a:lnTo>
                  <a:pt x="4310" y="6610"/>
                </a:lnTo>
                <a:cubicBezTo>
                  <a:pt x="5614" y="6610"/>
                  <a:pt x="7107" y="6421"/>
                  <a:pt x="8410" y="5979"/>
                </a:cubicBezTo>
                <a:cubicBezTo>
                  <a:pt x="9377" y="5727"/>
                  <a:pt x="10786" y="5201"/>
                  <a:pt x="11669" y="4402"/>
                </a:cubicBezTo>
                <a:cubicBezTo>
                  <a:pt x="12531" y="3540"/>
                  <a:pt x="12615" y="2573"/>
                  <a:pt x="11921" y="1606"/>
                </a:cubicBezTo>
                <a:cubicBezTo>
                  <a:pt x="11396" y="723"/>
                  <a:pt x="10344" y="197"/>
                  <a:pt x="8936" y="29"/>
                </a:cubicBezTo>
                <a:cubicBezTo>
                  <a:pt x="8665" y="10"/>
                  <a:pt x="8380" y="0"/>
                  <a:pt x="808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>
            <a:off x="8205529" y="4070095"/>
            <a:ext cx="1870857" cy="1090415"/>
          </a:xfrm>
          <a:custGeom>
            <a:avLst/>
            <a:gdLst/>
            <a:ahLst/>
            <a:cxnLst/>
            <a:rect l="l" t="t" r="r" b="b"/>
            <a:pathLst>
              <a:path w="63705" h="37130" extrusionOk="0">
                <a:moveTo>
                  <a:pt x="61938" y="0"/>
                </a:moveTo>
                <a:lnTo>
                  <a:pt x="61413" y="421"/>
                </a:lnTo>
                <a:lnTo>
                  <a:pt x="61497" y="610"/>
                </a:lnTo>
                <a:cubicBezTo>
                  <a:pt x="62653" y="1998"/>
                  <a:pt x="62990" y="4100"/>
                  <a:pt x="62464" y="6392"/>
                </a:cubicBezTo>
                <a:cubicBezTo>
                  <a:pt x="62128" y="8137"/>
                  <a:pt x="61245" y="9882"/>
                  <a:pt x="60362" y="11564"/>
                </a:cubicBezTo>
                <a:lnTo>
                  <a:pt x="60025" y="12089"/>
                </a:lnTo>
                <a:cubicBezTo>
                  <a:pt x="58533" y="15054"/>
                  <a:pt x="57208" y="18039"/>
                  <a:pt x="56073" y="21109"/>
                </a:cubicBezTo>
                <a:lnTo>
                  <a:pt x="55989" y="21277"/>
                </a:lnTo>
                <a:cubicBezTo>
                  <a:pt x="55379" y="22938"/>
                  <a:pt x="54769" y="24599"/>
                  <a:pt x="53361" y="25650"/>
                </a:cubicBezTo>
                <a:cubicBezTo>
                  <a:pt x="52036" y="26701"/>
                  <a:pt x="50123" y="26890"/>
                  <a:pt x="48273" y="26890"/>
                </a:cubicBezTo>
                <a:cubicBezTo>
                  <a:pt x="44951" y="26890"/>
                  <a:pt x="41440" y="26617"/>
                  <a:pt x="38118" y="26281"/>
                </a:cubicBezTo>
                <a:lnTo>
                  <a:pt x="38034" y="26281"/>
                </a:lnTo>
                <a:cubicBezTo>
                  <a:pt x="34880" y="25923"/>
                  <a:pt x="31537" y="25650"/>
                  <a:pt x="28215" y="25650"/>
                </a:cubicBezTo>
                <a:lnTo>
                  <a:pt x="25861" y="25650"/>
                </a:lnTo>
                <a:cubicBezTo>
                  <a:pt x="16400" y="26176"/>
                  <a:pt x="7023" y="30128"/>
                  <a:pt x="106" y="36520"/>
                </a:cubicBezTo>
                <a:lnTo>
                  <a:pt x="1" y="36604"/>
                </a:lnTo>
                <a:lnTo>
                  <a:pt x="442" y="37129"/>
                </a:lnTo>
                <a:lnTo>
                  <a:pt x="632" y="37045"/>
                </a:lnTo>
                <a:cubicBezTo>
                  <a:pt x="7464" y="30738"/>
                  <a:pt x="16652" y="26890"/>
                  <a:pt x="25861" y="26365"/>
                </a:cubicBezTo>
                <a:lnTo>
                  <a:pt x="28215" y="26365"/>
                </a:lnTo>
                <a:cubicBezTo>
                  <a:pt x="31453" y="26365"/>
                  <a:pt x="34796" y="26617"/>
                  <a:pt x="38034" y="26974"/>
                </a:cubicBezTo>
                <a:cubicBezTo>
                  <a:pt x="41356" y="27227"/>
                  <a:pt x="44867" y="27584"/>
                  <a:pt x="48273" y="27584"/>
                </a:cubicBezTo>
                <a:cubicBezTo>
                  <a:pt x="50291" y="27584"/>
                  <a:pt x="52309" y="27416"/>
                  <a:pt x="53802" y="26176"/>
                </a:cubicBezTo>
                <a:cubicBezTo>
                  <a:pt x="55295" y="25040"/>
                  <a:pt x="55989" y="23295"/>
                  <a:pt x="56682" y="21550"/>
                </a:cubicBezTo>
                <a:lnTo>
                  <a:pt x="56682" y="21361"/>
                </a:lnTo>
                <a:cubicBezTo>
                  <a:pt x="57818" y="18291"/>
                  <a:pt x="59226" y="15327"/>
                  <a:pt x="60719" y="12426"/>
                </a:cubicBezTo>
                <a:lnTo>
                  <a:pt x="60971" y="11816"/>
                </a:lnTo>
                <a:cubicBezTo>
                  <a:pt x="61854" y="10155"/>
                  <a:pt x="62737" y="8410"/>
                  <a:pt x="63179" y="6476"/>
                </a:cubicBezTo>
                <a:cubicBezTo>
                  <a:pt x="63705" y="4016"/>
                  <a:pt x="63347" y="1745"/>
                  <a:pt x="62023" y="168"/>
                </a:cubicBezTo>
                <a:lnTo>
                  <a:pt x="61938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>
            <a:off x="8403730" y="4319543"/>
            <a:ext cx="1610895" cy="833567"/>
          </a:xfrm>
          <a:custGeom>
            <a:avLst/>
            <a:gdLst/>
            <a:ahLst/>
            <a:cxnLst/>
            <a:rect l="l" t="t" r="r" b="b"/>
            <a:pathLst>
              <a:path w="54853" h="28384" extrusionOk="0">
                <a:moveTo>
                  <a:pt x="52834" y="0"/>
                </a:moveTo>
                <a:lnTo>
                  <a:pt x="52225" y="358"/>
                </a:lnTo>
                <a:lnTo>
                  <a:pt x="52393" y="526"/>
                </a:lnTo>
                <a:cubicBezTo>
                  <a:pt x="53612" y="2271"/>
                  <a:pt x="54138" y="4731"/>
                  <a:pt x="53802" y="7275"/>
                </a:cubicBezTo>
                <a:cubicBezTo>
                  <a:pt x="53528" y="9819"/>
                  <a:pt x="52666" y="12174"/>
                  <a:pt x="51699" y="14192"/>
                </a:cubicBezTo>
                <a:cubicBezTo>
                  <a:pt x="50900" y="16042"/>
                  <a:pt x="49933" y="18039"/>
                  <a:pt x="48272" y="19448"/>
                </a:cubicBezTo>
                <a:cubicBezTo>
                  <a:pt x="46779" y="20667"/>
                  <a:pt x="44677" y="21466"/>
                  <a:pt x="42238" y="21719"/>
                </a:cubicBezTo>
                <a:lnTo>
                  <a:pt x="40472" y="21719"/>
                </a:lnTo>
                <a:cubicBezTo>
                  <a:pt x="39169" y="21719"/>
                  <a:pt x="37760" y="21635"/>
                  <a:pt x="36456" y="21550"/>
                </a:cubicBezTo>
                <a:cubicBezTo>
                  <a:pt x="36099" y="21550"/>
                  <a:pt x="35742" y="21466"/>
                  <a:pt x="35405" y="21466"/>
                </a:cubicBezTo>
                <a:cubicBezTo>
                  <a:pt x="33029" y="21298"/>
                  <a:pt x="30591" y="21193"/>
                  <a:pt x="28131" y="21193"/>
                </a:cubicBezTo>
                <a:cubicBezTo>
                  <a:pt x="24367" y="21193"/>
                  <a:pt x="20415" y="21466"/>
                  <a:pt x="16652" y="21908"/>
                </a:cubicBezTo>
                <a:cubicBezTo>
                  <a:pt x="11480" y="22518"/>
                  <a:pt x="5004" y="23737"/>
                  <a:pt x="189" y="27690"/>
                </a:cubicBezTo>
                <a:lnTo>
                  <a:pt x="0" y="27858"/>
                </a:lnTo>
                <a:lnTo>
                  <a:pt x="442" y="28383"/>
                </a:lnTo>
                <a:lnTo>
                  <a:pt x="631" y="28215"/>
                </a:lnTo>
                <a:cubicBezTo>
                  <a:pt x="5361" y="24347"/>
                  <a:pt x="11669" y="23127"/>
                  <a:pt x="16736" y="22602"/>
                </a:cubicBezTo>
                <a:cubicBezTo>
                  <a:pt x="20499" y="22076"/>
                  <a:pt x="24367" y="21908"/>
                  <a:pt x="28131" y="21908"/>
                </a:cubicBezTo>
                <a:cubicBezTo>
                  <a:pt x="30591" y="21908"/>
                  <a:pt x="33029" y="21992"/>
                  <a:pt x="35405" y="22160"/>
                </a:cubicBezTo>
                <a:cubicBezTo>
                  <a:pt x="35742" y="22160"/>
                  <a:pt x="36099" y="22244"/>
                  <a:pt x="36456" y="22244"/>
                </a:cubicBezTo>
                <a:cubicBezTo>
                  <a:pt x="37760" y="22349"/>
                  <a:pt x="39084" y="22434"/>
                  <a:pt x="40472" y="22434"/>
                </a:cubicBezTo>
                <a:lnTo>
                  <a:pt x="42238" y="22434"/>
                </a:lnTo>
                <a:cubicBezTo>
                  <a:pt x="44866" y="22160"/>
                  <a:pt x="47137" y="21298"/>
                  <a:pt x="48714" y="19974"/>
                </a:cubicBezTo>
                <a:cubicBezTo>
                  <a:pt x="50459" y="18481"/>
                  <a:pt x="51510" y="16378"/>
                  <a:pt x="52393" y="14465"/>
                </a:cubicBezTo>
                <a:cubicBezTo>
                  <a:pt x="53276" y="12447"/>
                  <a:pt x="54243" y="9987"/>
                  <a:pt x="54495" y="7359"/>
                </a:cubicBezTo>
                <a:cubicBezTo>
                  <a:pt x="54853" y="4647"/>
                  <a:pt x="54243" y="2019"/>
                  <a:pt x="52918" y="85"/>
                </a:cubicBezTo>
                <a:lnTo>
                  <a:pt x="528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 rot="10800000">
            <a:off x="8625396" y="4635684"/>
            <a:ext cx="1363298" cy="625469"/>
          </a:xfrm>
          <a:custGeom>
            <a:avLst/>
            <a:gdLst/>
            <a:ahLst/>
            <a:cxnLst/>
            <a:rect l="l" t="t" r="r" b="b"/>
            <a:pathLst>
              <a:path w="46422" h="21298" extrusionOk="0">
                <a:moveTo>
                  <a:pt x="31095" y="694"/>
                </a:moveTo>
                <a:cubicBezTo>
                  <a:pt x="32062" y="694"/>
                  <a:pt x="32945" y="694"/>
                  <a:pt x="33807" y="799"/>
                </a:cubicBezTo>
                <a:cubicBezTo>
                  <a:pt x="37150" y="967"/>
                  <a:pt x="42217" y="1325"/>
                  <a:pt x="44320" y="4563"/>
                </a:cubicBezTo>
                <a:cubicBezTo>
                  <a:pt x="45560" y="6476"/>
                  <a:pt x="45728" y="9545"/>
                  <a:pt x="44845" y="12699"/>
                </a:cubicBezTo>
                <a:cubicBezTo>
                  <a:pt x="44235" y="14717"/>
                  <a:pt x="43268" y="16378"/>
                  <a:pt x="42133" y="17429"/>
                </a:cubicBezTo>
                <a:cubicBezTo>
                  <a:pt x="40031" y="19364"/>
                  <a:pt x="37066" y="19532"/>
                  <a:pt x="34165" y="19721"/>
                </a:cubicBezTo>
                <a:cubicBezTo>
                  <a:pt x="33639" y="19805"/>
                  <a:pt x="33114" y="19805"/>
                  <a:pt x="32672" y="19889"/>
                </a:cubicBezTo>
                <a:cubicBezTo>
                  <a:pt x="28467" y="20247"/>
                  <a:pt x="24346" y="20499"/>
                  <a:pt x="20499" y="20499"/>
                </a:cubicBezTo>
                <a:cubicBezTo>
                  <a:pt x="19805" y="20499"/>
                  <a:pt x="19006" y="20499"/>
                  <a:pt x="18228" y="20583"/>
                </a:cubicBezTo>
                <a:lnTo>
                  <a:pt x="14991" y="20583"/>
                </a:lnTo>
                <a:cubicBezTo>
                  <a:pt x="12089" y="20583"/>
                  <a:pt x="8410" y="20415"/>
                  <a:pt x="5530" y="18922"/>
                </a:cubicBezTo>
                <a:cubicBezTo>
                  <a:pt x="3154" y="17703"/>
                  <a:pt x="1409" y="15159"/>
                  <a:pt x="1052" y="12447"/>
                </a:cubicBezTo>
                <a:cubicBezTo>
                  <a:pt x="694" y="10071"/>
                  <a:pt x="1136" y="8242"/>
                  <a:pt x="2376" y="6749"/>
                </a:cubicBezTo>
                <a:cubicBezTo>
                  <a:pt x="5004" y="3322"/>
                  <a:pt x="11038" y="2628"/>
                  <a:pt x="15411" y="2103"/>
                </a:cubicBezTo>
                <a:cubicBezTo>
                  <a:pt x="16294" y="2019"/>
                  <a:pt x="17261" y="1850"/>
                  <a:pt x="18228" y="1745"/>
                </a:cubicBezTo>
                <a:cubicBezTo>
                  <a:pt x="22433" y="1220"/>
                  <a:pt x="26806" y="694"/>
                  <a:pt x="31095" y="694"/>
                </a:cubicBezTo>
                <a:close/>
                <a:moveTo>
                  <a:pt x="31095" y="0"/>
                </a:moveTo>
                <a:cubicBezTo>
                  <a:pt x="26806" y="0"/>
                  <a:pt x="22433" y="526"/>
                  <a:pt x="18144" y="1051"/>
                </a:cubicBezTo>
                <a:cubicBezTo>
                  <a:pt x="17177" y="1136"/>
                  <a:pt x="16210" y="1325"/>
                  <a:pt x="15327" y="1409"/>
                </a:cubicBezTo>
                <a:cubicBezTo>
                  <a:pt x="10786" y="1934"/>
                  <a:pt x="4647" y="2628"/>
                  <a:pt x="1745" y="6308"/>
                </a:cubicBezTo>
                <a:cubicBezTo>
                  <a:pt x="526" y="7884"/>
                  <a:pt x="0" y="9987"/>
                  <a:pt x="358" y="12531"/>
                </a:cubicBezTo>
                <a:cubicBezTo>
                  <a:pt x="694" y="15516"/>
                  <a:pt x="2628" y="18144"/>
                  <a:pt x="5256" y="19532"/>
                </a:cubicBezTo>
                <a:cubicBezTo>
                  <a:pt x="8242" y="21109"/>
                  <a:pt x="12005" y="21298"/>
                  <a:pt x="14991" y="21298"/>
                </a:cubicBezTo>
                <a:lnTo>
                  <a:pt x="18228" y="21298"/>
                </a:lnTo>
                <a:cubicBezTo>
                  <a:pt x="19006" y="21193"/>
                  <a:pt x="19805" y="21193"/>
                  <a:pt x="20499" y="21193"/>
                </a:cubicBezTo>
                <a:cubicBezTo>
                  <a:pt x="24452" y="21193"/>
                  <a:pt x="28467" y="20941"/>
                  <a:pt x="32672" y="20583"/>
                </a:cubicBezTo>
                <a:cubicBezTo>
                  <a:pt x="33198" y="20499"/>
                  <a:pt x="33723" y="20499"/>
                  <a:pt x="34249" y="20415"/>
                </a:cubicBezTo>
                <a:cubicBezTo>
                  <a:pt x="37234" y="20247"/>
                  <a:pt x="40304" y="19973"/>
                  <a:pt x="42575" y="17955"/>
                </a:cubicBezTo>
                <a:cubicBezTo>
                  <a:pt x="43794" y="16820"/>
                  <a:pt x="44845" y="14991"/>
                  <a:pt x="45560" y="12888"/>
                </a:cubicBezTo>
                <a:cubicBezTo>
                  <a:pt x="46422" y="9545"/>
                  <a:pt x="46254" y="6308"/>
                  <a:pt x="44845" y="4205"/>
                </a:cubicBezTo>
                <a:cubicBezTo>
                  <a:pt x="42575" y="610"/>
                  <a:pt x="37318" y="274"/>
                  <a:pt x="33913" y="84"/>
                </a:cubicBezTo>
                <a:cubicBezTo>
                  <a:pt x="33030" y="0"/>
                  <a:pt x="32062" y="0"/>
                  <a:pt x="31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 rot="10800000">
            <a:off x="8861863" y="4751744"/>
            <a:ext cx="866899" cy="373232"/>
          </a:xfrm>
          <a:custGeom>
            <a:avLst/>
            <a:gdLst/>
            <a:ahLst/>
            <a:cxnLst/>
            <a:rect l="l" t="t" r="r" b="b"/>
            <a:pathLst>
              <a:path w="29519" h="12709" extrusionOk="0">
                <a:moveTo>
                  <a:pt x="20226" y="703"/>
                </a:moveTo>
                <a:cubicBezTo>
                  <a:pt x="23485" y="788"/>
                  <a:pt x="25755" y="1418"/>
                  <a:pt x="27059" y="2638"/>
                </a:cubicBezTo>
                <a:cubicBezTo>
                  <a:pt x="28383" y="3773"/>
                  <a:pt x="28825" y="5707"/>
                  <a:pt x="28026" y="7452"/>
                </a:cubicBezTo>
                <a:cubicBezTo>
                  <a:pt x="27584" y="8588"/>
                  <a:pt x="26807" y="9555"/>
                  <a:pt x="25755" y="10164"/>
                </a:cubicBezTo>
                <a:cubicBezTo>
                  <a:pt x="24263" y="11132"/>
                  <a:pt x="22433" y="11216"/>
                  <a:pt x="20667" y="11300"/>
                </a:cubicBezTo>
                <a:lnTo>
                  <a:pt x="20226" y="11405"/>
                </a:lnTo>
                <a:lnTo>
                  <a:pt x="19805" y="11405"/>
                </a:lnTo>
                <a:lnTo>
                  <a:pt x="18649" y="11489"/>
                </a:lnTo>
                <a:cubicBezTo>
                  <a:pt x="16547" y="11657"/>
                  <a:pt x="14360" y="11825"/>
                  <a:pt x="12258" y="11930"/>
                </a:cubicBezTo>
                <a:lnTo>
                  <a:pt x="11396" y="11930"/>
                </a:lnTo>
                <a:cubicBezTo>
                  <a:pt x="10513" y="12015"/>
                  <a:pt x="9630" y="12015"/>
                  <a:pt x="8768" y="12015"/>
                </a:cubicBezTo>
                <a:cubicBezTo>
                  <a:pt x="7359" y="12015"/>
                  <a:pt x="6224" y="11930"/>
                  <a:pt x="5257" y="11741"/>
                </a:cubicBezTo>
                <a:cubicBezTo>
                  <a:pt x="4374" y="11489"/>
                  <a:pt x="3680" y="11216"/>
                  <a:pt x="3070" y="10879"/>
                </a:cubicBezTo>
                <a:cubicBezTo>
                  <a:pt x="1830" y="10080"/>
                  <a:pt x="1052" y="8672"/>
                  <a:pt x="968" y="7200"/>
                </a:cubicBezTo>
                <a:cubicBezTo>
                  <a:pt x="694" y="3079"/>
                  <a:pt x="4815" y="2469"/>
                  <a:pt x="8242" y="1944"/>
                </a:cubicBezTo>
                <a:lnTo>
                  <a:pt x="8494" y="1944"/>
                </a:lnTo>
                <a:cubicBezTo>
                  <a:pt x="8936" y="1839"/>
                  <a:pt x="9461" y="1755"/>
                  <a:pt x="9903" y="1671"/>
                </a:cubicBezTo>
                <a:lnTo>
                  <a:pt x="10071" y="1671"/>
                </a:lnTo>
                <a:cubicBezTo>
                  <a:pt x="13141" y="1145"/>
                  <a:pt x="16294" y="703"/>
                  <a:pt x="19364" y="703"/>
                </a:cubicBezTo>
                <a:close/>
                <a:moveTo>
                  <a:pt x="19578" y="1"/>
                </a:moveTo>
                <a:cubicBezTo>
                  <a:pt x="16319" y="1"/>
                  <a:pt x="13071" y="489"/>
                  <a:pt x="9987" y="977"/>
                </a:cubicBezTo>
                <a:lnTo>
                  <a:pt x="8410" y="1229"/>
                </a:lnTo>
                <a:lnTo>
                  <a:pt x="8053" y="1229"/>
                </a:lnTo>
                <a:cubicBezTo>
                  <a:pt x="4647" y="1755"/>
                  <a:pt x="1" y="2469"/>
                  <a:pt x="253" y="7284"/>
                </a:cubicBezTo>
                <a:cubicBezTo>
                  <a:pt x="358" y="8945"/>
                  <a:pt x="1220" y="10522"/>
                  <a:pt x="2629" y="11489"/>
                </a:cubicBezTo>
                <a:cubicBezTo>
                  <a:pt x="3322" y="11825"/>
                  <a:pt x="4121" y="12183"/>
                  <a:pt x="5088" y="12351"/>
                </a:cubicBezTo>
                <a:cubicBezTo>
                  <a:pt x="6140" y="12624"/>
                  <a:pt x="7275" y="12708"/>
                  <a:pt x="8768" y="12708"/>
                </a:cubicBezTo>
                <a:cubicBezTo>
                  <a:pt x="9630" y="12708"/>
                  <a:pt x="10597" y="12708"/>
                  <a:pt x="11396" y="12624"/>
                </a:cubicBezTo>
                <a:lnTo>
                  <a:pt x="12258" y="12624"/>
                </a:lnTo>
                <a:cubicBezTo>
                  <a:pt x="14444" y="12540"/>
                  <a:pt x="16652" y="12351"/>
                  <a:pt x="18754" y="12183"/>
                </a:cubicBezTo>
                <a:lnTo>
                  <a:pt x="19890" y="12099"/>
                </a:lnTo>
                <a:cubicBezTo>
                  <a:pt x="19974" y="12099"/>
                  <a:pt x="20142" y="12099"/>
                  <a:pt x="20226" y="12015"/>
                </a:cubicBezTo>
                <a:lnTo>
                  <a:pt x="20667" y="12015"/>
                </a:lnTo>
                <a:cubicBezTo>
                  <a:pt x="22602" y="11930"/>
                  <a:pt x="24536" y="11825"/>
                  <a:pt x="26113" y="10774"/>
                </a:cubicBezTo>
                <a:cubicBezTo>
                  <a:pt x="27248" y="10080"/>
                  <a:pt x="28215" y="9029"/>
                  <a:pt x="28741" y="7726"/>
                </a:cubicBezTo>
                <a:cubicBezTo>
                  <a:pt x="29519" y="5623"/>
                  <a:pt x="29077" y="3521"/>
                  <a:pt x="27584" y="2112"/>
                </a:cubicBezTo>
                <a:cubicBezTo>
                  <a:pt x="26113" y="788"/>
                  <a:pt x="23653" y="94"/>
                  <a:pt x="20331" y="10"/>
                </a:cubicBezTo>
                <a:cubicBezTo>
                  <a:pt x="20080" y="4"/>
                  <a:pt x="19829" y="1"/>
                  <a:pt x="195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 rot="10800000">
            <a:off x="9108844" y="4867217"/>
            <a:ext cx="368004" cy="126603"/>
          </a:xfrm>
          <a:custGeom>
            <a:avLst/>
            <a:gdLst/>
            <a:ahLst/>
            <a:cxnLst/>
            <a:rect l="l" t="t" r="r" b="b"/>
            <a:pathLst>
              <a:path w="12531" h="4311" extrusionOk="0">
                <a:moveTo>
                  <a:pt x="8158" y="716"/>
                </a:moveTo>
                <a:cubicBezTo>
                  <a:pt x="8852" y="716"/>
                  <a:pt x="9546" y="800"/>
                  <a:pt x="10260" y="884"/>
                </a:cubicBezTo>
                <a:cubicBezTo>
                  <a:pt x="11227" y="968"/>
                  <a:pt x="11837" y="1325"/>
                  <a:pt x="11837" y="1851"/>
                </a:cubicBezTo>
                <a:cubicBezTo>
                  <a:pt x="11837" y="2377"/>
                  <a:pt x="11038" y="3070"/>
                  <a:pt x="9819" y="3154"/>
                </a:cubicBezTo>
                <a:cubicBezTo>
                  <a:pt x="9377" y="3154"/>
                  <a:pt x="8936" y="3154"/>
                  <a:pt x="8494" y="3070"/>
                </a:cubicBezTo>
                <a:lnTo>
                  <a:pt x="7443" y="3070"/>
                </a:lnTo>
                <a:cubicBezTo>
                  <a:pt x="6665" y="3070"/>
                  <a:pt x="5866" y="3154"/>
                  <a:pt x="5088" y="3344"/>
                </a:cubicBezTo>
                <a:cubicBezTo>
                  <a:pt x="4289" y="3428"/>
                  <a:pt x="3512" y="3596"/>
                  <a:pt x="2818" y="3596"/>
                </a:cubicBezTo>
                <a:cubicBezTo>
                  <a:pt x="2376" y="3596"/>
                  <a:pt x="1935" y="3512"/>
                  <a:pt x="1493" y="3428"/>
                </a:cubicBezTo>
                <a:cubicBezTo>
                  <a:pt x="1136" y="3344"/>
                  <a:pt x="968" y="3260"/>
                  <a:pt x="883" y="3070"/>
                </a:cubicBezTo>
                <a:cubicBezTo>
                  <a:pt x="799" y="2818"/>
                  <a:pt x="883" y="2545"/>
                  <a:pt x="1052" y="2377"/>
                </a:cubicBezTo>
                <a:cubicBezTo>
                  <a:pt x="1241" y="2103"/>
                  <a:pt x="1577" y="1935"/>
                  <a:pt x="1935" y="1851"/>
                </a:cubicBezTo>
                <a:cubicBezTo>
                  <a:pt x="3764" y="1157"/>
                  <a:pt x="5971" y="716"/>
                  <a:pt x="8158" y="716"/>
                </a:cubicBezTo>
                <a:close/>
                <a:moveTo>
                  <a:pt x="8158" y="1"/>
                </a:moveTo>
                <a:cubicBezTo>
                  <a:pt x="5866" y="1"/>
                  <a:pt x="3596" y="442"/>
                  <a:pt x="1661" y="1241"/>
                </a:cubicBezTo>
                <a:cubicBezTo>
                  <a:pt x="1325" y="1325"/>
                  <a:pt x="883" y="1494"/>
                  <a:pt x="526" y="1935"/>
                </a:cubicBezTo>
                <a:cubicBezTo>
                  <a:pt x="190" y="2377"/>
                  <a:pt x="0" y="2986"/>
                  <a:pt x="274" y="3428"/>
                </a:cubicBezTo>
                <a:cubicBezTo>
                  <a:pt x="442" y="3680"/>
                  <a:pt x="799" y="3953"/>
                  <a:pt x="1325" y="4122"/>
                </a:cubicBezTo>
                <a:cubicBezTo>
                  <a:pt x="1767" y="4206"/>
                  <a:pt x="2292" y="4311"/>
                  <a:pt x="2818" y="4311"/>
                </a:cubicBezTo>
                <a:cubicBezTo>
                  <a:pt x="3596" y="4311"/>
                  <a:pt x="4395" y="4122"/>
                  <a:pt x="5172" y="4037"/>
                </a:cubicBezTo>
                <a:cubicBezTo>
                  <a:pt x="5971" y="3869"/>
                  <a:pt x="6665" y="3785"/>
                  <a:pt x="7443" y="3785"/>
                </a:cubicBezTo>
                <a:lnTo>
                  <a:pt x="8410" y="3785"/>
                </a:lnTo>
                <a:cubicBezTo>
                  <a:pt x="8852" y="3869"/>
                  <a:pt x="9377" y="3869"/>
                  <a:pt x="9819" y="3869"/>
                </a:cubicBezTo>
                <a:cubicBezTo>
                  <a:pt x="11564" y="3785"/>
                  <a:pt x="12531" y="2734"/>
                  <a:pt x="12531" y="1851"/>
                </a:cubicBezTo>
                <a:cubicBezTo>
                  <a:pt x="12531" y="1157"/>
                  <a:pt x="12005" y="358"/>
                  <a:pt x="10344" y="190"/>
                </a:cubicBezTo>
                <a:cubicBezTo>
                  <a:pt x="9651" y="106"/>
                  <a:pt x="8936" y="1"/>
                  <a:pt x="81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-227900" y="-165525"/>
            <a:ext cx="2132950" cy="1132200"/>
          </a:xfrm>
          <a:custGeom>
            <a:avLst/>
            <a:gdLst/>
            <a:ahLst/>
            <a:cxnLst/>
            <a:rect l="l" t="t" r="r" b="b"/>
            <a:pathLst>
              <a:path w="85318" h="45288" extrusionOk="0">
                <a:moveTo>
                  <a:pt x="68330" y="716"/>
                </a:moveTo>
                <a:cubicBezTo>
                  <a:pt x="70874" y="884"/>
                  <a:pt x="73586" y="968"/>
                  <a:pt x="75962" y="1935"/>
                </a:cubicBezTo>
                <a:cubicBezTo>
                  <a:pt x="82080" y="4479"/>
                  <a:pt x="84624" y="11753"/>
                  <a:pt x="84455" y="17535"/>
                </a:cubicBezTo>
                <a:cubicBezTo>
                  <a:pt x="84371" y="19722"/>
                  <a:pt x="84014" y="21551"/>
                  <a:pt x="83320" y="23044"/>
                </a:cubicBezTo>
                <a:cubicBezTo>
                  <a:pt x="82437" y="24789"/>
                  <a:pt x="81113" y="26470"/>
                  <a:pt x="79115" y="28300"/>
                </a:cubicBezTo>
                <a:cubicBezTo>
                  <a:pt x="71841" y="34607"/>
                  <a:pt x="62107" y="37403"/>
                  <a:pt x="53529" y="39695"/>
                </a:cubicBezTo>
                <a:cubicBezTo>
                  <a:pt x="44068" y="42134"/>
                  <a:pt x="32757" y="44593"/>
                  <a:pt x="21382" y="44593"/>
                </a:cubicBezTo>
                <a:cubicBezTo>
                  <a:pt x="15853" y="44593"/>
                  <a:pt x="10786" y="43984"/>
                  <a:pt x="5951" y="42848"/>
                </a:cubicBezTo>
                <a:cubicBezTo>
                  <a:pt x="4731" y="42491"/>
                  <a:pt x="3428" y="42134"/>
                  <a:pt x="2461" y="41272"/>
                </a:cubicBezTo>
                <a:cubicBezTo>
                  <a:pt x="1325" y="40220"/>
                  <a:pt x="695" y="38454"/>
                  <a:pt x="800" y="36541"/>
                </a:cubicBezTo>
                <a:cubicBezTo>
                  <a:pt x="968" y="34775"/>
                  <a:pt x="1662" y="33030"/>
                  <a:pt x="2271" y="31369"/>
                </a:cubicBezTo>
                <a:lnTo>
                  <a:pt x="6834" y="20058"/>
                </a:lnTo>
                <a:cubicBezTo>
                  <a:pt x="8053" y="17010"/>
                  <a:pt x="9294" y="13751"/>
                  <a:pt x="11396" y="11123"/>
                </a:cubicBezTo>
                <a:cubicBezTo>
                  <a:pt x="13667" y="8326"/>
                  <a:pt x="16988" y="6056"/>
                  <a:pt x="21109" y="4563"/>
                </a:cubicBezTo>
                <a:cubicBezTo>
                  <a:pt x="24095" y="3428"/>
                  <a:pt x="26891" y="2902"/>
                  <a:pt x="29792" y="2902"/>
                </a:cubicBezTo>
                <a:cubicBezTo>
                  <a:pt x="32420" y="2902"/>
                  <a:pt x="35132" y="3344"/>
                  <a:pt x="38370" y="4290"/>
                </a:cubicBezTo>
                <a:cubicBezTo>
                  <a:pt x="41272" y="5173"/>
                  <a:pt x="44236" y="5614"/>
                  <a:pt x="47221" y="5614"/>
                </a:cubicBezTo>
                <a:cubicBezTo>
                  <a:pt x="51679" y="5614"/>
                  <a:pt x="55989" y="4647"/>
                  <a:pt x="59836" y="2818"/>
                </a:cubicBezTo>
                <a:cubicBezTo>
                  <a:pt x="60088" y="2629"/>
                  <a:pt x="60446" y="2461"/>
                  <a:pt x="60803" y="2292"/>
                </a:cubicBezTo>
                <a:cubicBezTo>
                  <a:pt x="61854" y="1767"/>
                  <a:pt x="62990" y="1136"/>
                  <a:pt x="64209" y="884"/>
                </a:cubicBezTo>
                <a:cubicBezTo>
                  <a:pt x="64924" y="800"/>
                  <a:pt x="65618" y="716"/>
                  <a:pt x="66585" y="716"/>
                </a:cubicBezTo>
                <a:close/>
                <a:moveTo>
                  <a:pt x="66585" y="1"/>
                </a:moveTo>
                <a:cubicBezTo>
                  <a:pt x="65618" y="1"/>
                  <a:pt x="64819" y="85"/>
                  <a:pt x="64041" y="274"/>
                </a:cubicBezTo>
                <a:cubicBezTo>
                  <a:pt x="62821" y="526"/>
                  <a:pt x="61581" y="1136"/>
                  <a:pt x="60446" y="1662"/>
                </a:cubicBezTo>
                <a:cubicBezTo>
                  <a:pt x="60088" y="1851"/>
                  <a:pt x="59836" y="2019"/>
                  <a:pt x="59479" y="2187"/>
                </a:cubicBezTo>
                <a:cubicBezTo>
                  <a:pt x="55799" y="3953"/>
                  <a:pt x="51510" y="4920"/>
                  <a:pt x="47221" y="4920"/>
                </a:cubicBezTo>
                <a:cubicBezTo>
                  <a:pt x="44320" y="4920"/>
                  <a:pt x="41356" y="4479"/>
                  <a:pt x="38538" y="3680"/>
                </a:cubicBezTo>
                <a:cubicBezTo>
                  <a:pt x="35301" y="2629"/>
                  <a:pt x="32504" y="2187"/>
                  <a:pt x="29792" y="2187"/>
                </a:cubicBezTo>
                <a:cubicBezTo>
                  <a:pt x="26807" y="2187"/>
                  <a:pt x="23926" y="2818"/>
                  <a:pt x="20857" y="3869"/>
                </a:cubicBezTo>
                <a:cubicBezTo>
                  <a:pt x="16652" y="5341"/>
                  <a:pt x="13225" y="7717"/>
                  <a:pt x="10870" y="10702"/>
                </a:cubicBezTo>
                <a:cubicBezTo>
                  <a:pt x="8684" y="13414"/>
                  <a:pt x="7443" y="16736"/>
                  <a:pt x="6140" y="19890"/>
                </a:cubicBezTo>
                <a:lnTo>
                  <a:pt x="1662" y="31096"/>
                </a:lnTo>
                <a:cubicBezTo>
                  <a:pt x="968" y="32862"/>
                  <a:pt x="274" y="34607"/>
                  <a:pt x="85" y="36541"/>
                </a:cubicBezTo>
                <a:cubicBezTo>
                  <a:pt x="1" y="38644"/>
                  <a:pt x="610" y="40662"/>
                  <a:pt x="1935" y="41797"/>
                </a:cubicBezTo>
                <a:cubicBezTo>
                  <a:pt x="3070" y="42764"/>
                  <a:pt x="4479" y="43185"/>
                  <a:pt x="5782" y="43458"/>
                </a:cubicBezTo>
                <a:cubicBezTo>
                  <a:pt x="10681" y="44678"/>
                  <a:pt x="15769" y="45287"/>
                  <a:pt x="21382" y="45287"/>
                </a:cubicBezTo>
                <a:cubicBezTo>
                  <a:pt x="32862" y="45287"/>
                  <a:pt x="44152" y="42764"/>
                  <a:pt x="53697" y="40305"/>
                </a:cubicBezTo>
                <a:cubicBezTo>
                  <a:pt x="62380" y="38118"/>
                  <a:pt x="72177" y="35217"/>
                  <a:pt x="79536" y="28825"/>
                </a:cubicBezTo>
                <a:cubicBezTo>
                  <a:pt x="81638" y="26996"/>
                  <a:pt x="83047" y="25230"/>
                  <a:pt x="83930" y="23401"/>
                </a:cubicBezTo>
                <a:cubicBezTo>
                  <a:pt x="84624" y="21740"/>
                  <a:pt x="85065" y="19806"/>
                  <a:pt x="85149" y="17535"/>
                </a:cubicBezTo>
                <a:cubicBezTo>
                  <a:pt x="85317" y="11564"/>
                  <a:pt x="82605" y="3953"/>
                  <a:pt x="76214" y="1325"/>
                </a:cubicBezTo>
                <a:cubicBezTo>
                  <a:pt x="73670" y="274"/>
                  <a:pt x="70958" y="190"/>
                  <a:pt x="6833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50150" y="-9925"/>
            <a:ext cx="1625200" cy="823650"/>
          </a:xfrm>
          <a:custGeom>
            <a:avLst/>
            <a:gdLst/>
            <a:ahLst/>
            <a:cxnLst/>
            <a:rect l="l" t="t" r="r" b="b"/>
            <a:pathLst>
              <a:path w="65008" h="32946" extrusionOk="0">
                <a:moveTo>
                  <a:pt x="50985" y="694"/>
                </a:moveTo>
                <a:cubicBezTo>
                  <a:pt x="51426" y="694"/>
                  <a:pt x="51952" y="694"/>
                  <a:pt x="52477" y="799"/>
                </a:cubicBezTo>
                <a:cubicBezTo>
                  <a:pt x="54580" y="883"/>
                  <a:pt x="56325" y="1051"/>
                  <a:pt x="58007" y="1745"/>
                </a:cubicBezTo>
                <a:cubicBezTo>
                  <a:pt x="62548" y="3595"/>
                  <a:pt x="64314" y="8767"/>
                  <a:pt x="63957" y="12972"/>
                </a:cubicBezTo>
                <a:cubicBezTo>
                  <a:pt x="63788" y="14549"/>
                  <a:pt x="63515" y="15852"/>
                  <a:pt x="62905" y="16904"/>
                </a:cubicBezTo>
                <a:cubicBezTo>
                  <a:pt x="62296" y="18228"/>
                  <a:pt x="61244" y="19448"/>
                  <a:pt x="59584" y="20772"/>
                </a:cubicBezTo>
                <a:cubicBezTo>
                  <a:pt x="54138" y="25229"/>
                  <a:pt x="46864" y="27248"/>
                  <a:pt x="39863" y="28824"/>
                </a:cubicBezTo>
                <a:cubicBezTo>
                  <a:pt x="32672" y="30485"/>
                  <a:pt x="24263" y="32230"/>
                  <a:pt x="15769" y="32230"/>
                </a:cubicBezTo>
                <a:cubicBezTo>
                  <a:pt x="14549" y="32230"/>
                  <a:pt x="13225" y="32230"/>
                  <a:pt x="12006" y="32146"/>
                </a:cubicBezTo>
                <a:cubicBezTo>
                  <a:pt x="9293" y="31978"/>
                  <a:pt x="6834" y="31621"/>
                  <a:pt x="4563" y="31011"/>
                </a:cubicBezTo>
                <a:cubicBezTo>
                  <a:pt x="3680" y="30759"/>
                  <a:pt x="2713" y="30485"/>
                  <a:pt x="2019" y="29876"/>
                </a:cubicBezTo>
                <a:cubicBezTo>
                  <a:pt x="1136" y="29182"/>
                  <a:pt x="715" y="27941"/>
                  <a:pt x="800" y="26554"/>
                </a:cubicBezTo>
                <a:cubicBezTo>
                  <a:pt x="800" y="25313"/>
                  <a:pt x="1136" y="24178"/>
                  <a:pt x="1662" y="22875"/>
                </a:cubicBezTo>
                <a:cubicBezTo>
                  <a:pt x="2713" y="19616"/>
                  <a:pt x="3764" y="16988"/>
                  <a:pt x="4731" y="14633"/>
                </a:cubicBezTo>
                <a:cubicBezTo>
                  <a:pt x="5972" y="11732"/>
                  <a:pt x="7359" y="9545"/>
                  <a:pt x="9020" y="7884"/>
                </a:cubicBezTo>
                <a:cubicBezTo>
                  <a:pt x="10954" y="5950"/>
                  <a:pt x="13666" y="4373"/>
                  <a:pt x="16904" y="3322"/>
                </a:cubicBezTo>
                <a:cubicBezTo>
                  <a:pt x="19280" y="2628"/>
                  <a:pt x="21635" y="2271"/>
                  <a:pt x="23926" y="2271"/>
                </a:cubicBezTo>
                <a:cubicBezTo>
                  <a:pt x="26029" y="2271"/>
                  <a:pt x="28131" y="2544"/>
                  <a:pt x="30486" y="3154"/>
                </a:cubicBezTo>
                <a:cubicBezTo>
                  <a:pt x="32588" y="3679"/>
                  <a:pt x="34775" y="3953"/>
                  <a:pt x="36877" y="3953"/>
                </a:cubicBezTo>
                <a:cubicBezTo>
                  <a:pt x="40220" y="3953"/>
                  <a:pt x="43374" y="3238"/>
                  <a:pt x="46254" y="2018"/>
                </a:cubicBezTo>
                <a:cubicBezTo>
                  <a:pt x="46443" y="1934"/>
                  <a:pt x="46696" y="1850"/>
                  <a:pt x="46864" y="1745"/>
                </a:cubicBezTo>
                <a:lnTo>
                  <a:pt x="46969" y="1745"/>
                </a:lnTo>
                <a:cubicBezTo>
                  <a:pt x="47747" y="1409"/>
                  <a:pt x="48630" y="967"/>
                  <a:pt x="49492" y="799"/>
                </a:cubicBezTo>
                <a:cubicBezTo>
                  <a:pt x="49933" y="694"/>
                  <a:pt x="50375" y="694"/>
                  <a:pt x="50985" y="694"/>
                </a:cubicBezTo>
                <a:close/>
                <a:moveTo>
                  <a:pt x="50985" y="0"/>
                </a:moveTo>
                <a:cubicBezTo>
                  <a:pt x="50375" y="0"/>
                  <a:pt x="49849" y="0"/>
                  <a:pt x="49324" y="168"/>
                </a:cubicBezTo>
                <a:cubicBezTo>
                  <a:pt x="48357" y="357"/>
                  <a:pt x="47495" y="694"/>
                  <a:pt x="46612" y="1135"/>
                </a:cubicBezTo>
                <a:cubicBezTo>
                  <a:pt x="46338" y="1219"/>
                  <a:pt x="46170" y="1325"/>
                  <a:pt x="46002" y="1409"/>
                </a:cubicBezTo>
                <a:cubicBezTo>
                  <a:pt x="43185" y="2628"/>
                  <a:pt x="40136" y="3238"/>
                  <a:pt x="36877" y="3238"/>
                </a:cubicBezTo>
                <a:cubicBezTo>
                  <a:pt x="34775" y="3238"/>
                  <a:pt x="32778" y="2985"/>
                  <a:pt x="30675" y="2460"/>
                </a:cubicBezTo>
                <a:cubicBezTo>
                  <a:pt x="28299" y="1850"/>
                  <a:pt x="26029" y="1577"/>
                  <a:pt x="23926" y="1577"/>
                </a:cubicBezTo>
                <a:cubicBezTo>
                  <a:pt x="21551" y="1577"/>
                  <a:pt x="19196" y="1934"/>
                  <a:pt x="16652" y="2712"/>
                </a:cubicBezTo>
                <a:cubicBezTo>
                  <a:pt x="13414" y="3679"/>
                  <a:pt x="10513" y="5340"/>
                  <a:pt x="8494" y="7443"/>
                </a:cubicBezTo>
                <a:cubicBezTo>
                  <a:pt x="6749" y="9209"/>
                  <a:pt x="5341" y="11395"/>
                  <a:pt x="4121" y="14276"/>
                </a:cubicBezTo>
                <a:cubicBezTo>
                  <a:pt x="3070" y="16735"/>
                  <a:pt x="2103" y="19363"/>
                  <a:pt x="968" y="22601"/>
                </a:cubicBezTo>
                <a:cubicBezTo>
                  <a:pt x="526" y="24010"/>
                  <a:pt x="85" y="25229"/>
                  <a:pt x="85" y="26554"/>
                </a:cubicBezTo>
                <a:cubicBezTo>
                  <a:pt x="1" y="28131"/>
                  <a:pt x="526" y="29518"/>
                  <a:pt x="1577" y="30401"/>
                </a:cubicBezTo>
                <a:cubicBezTo>
                  <a:pt x="2376" y="31095"/>
                  <a:pt x="3428" y="31452"/>
                  <a:pt x="4395" y="31705"/>
                </a:cubicBezTo>
                <a:cubicBezTo>
                  <a:pt x="6749" y="32230"/>
                  <a:pt x="9209" y="32672"/>
                  <a:pt x="12006" y="32861"/>
                </a:cubicBezTo>
                <a:cubicBezTo>
                  <a:pt x="13225" y="32945"/>
                  <a:pt x="14549" y="32945"/>
                  <a:pt x="15769" y="32945"/>
                </a:cubicBezTo>
                <a:cubicBezTo>
                  <a:pt x="24368" y="32945"/>
                  <a:pt x="32862" y="31179"/>
                  <a:pt x="39947" y="29518"/>
                </a:cubicBezTo>
                <a:cubicBezTo>
                  <a:pt x="47053" y="27857"/>
                  <a:pt x="54496" y="25839"/>
                  <a:pt x="60004" y="21382"/>
                </a:cubicBezTo>
                <a:cubicBezTo>
                  <a:pt x="61770" y="19973"/>
                  <a:pt x="62821" y="18670"/>
                  <a:pt x="63515" y="17261"/>
                </a:cubicBezTo>
                <a:cubicBezTo>
                  <a:pt x="64125" y="16126"/>
                  <a:pt x="64482" y="14717"/>
                  <a:pt x="64650" y="13056"/>
                </a:cubicBezTo>
                <a:cubicBezTo>
                  <a:pt x="65008" y="8578"/>
                  <a:pt x="63158" y="3154"/>
                  <a:pt x="58259" y="1051"/>
                </a:cubicBezTo>
                <a:cubicBezTo>
                  <a:pt x="56514" y="357"/>
                  <a:pt x="54664" y="168"/>
                  <a:pt x="52477" y="84"/>
                </a:cubicBezTo>
                <a:cubicBezTo>
                  <a:pt x="51952" y="0"/>
                  <a:pt x="51510" y="0"/>
                  <a:pt x="509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326100" y="145650"/>
            <a:ext cx="1121675" cy="514600"/>
          </a:xfrm>
          <a:custGeom>
            <a:avLst/>
            <a:gdLst/>
            <a:ahLst/>
            <a:cxnLst/>
            <a:rect l="l" t="t" r="r" b="b"/>
            <a:pathLst>
              <a:path w="44867" h="20584" extrusionOk="0">
                <a:moveTo>
                  <a:pt x="34775" y="694"/>
                </a:moveTo>
                <a:cubicBezTo>
                  <a:pt x="35300" y="694"/>
                  <a:pt x="36183" y="694"/>
                  <a:pt x="36625" y="778"/>
                </a:cubicBezTo>
                <a:cubicBezTo>
                  <a:pt x="37844" y="883"/>
                  <a:pt x="38979" y="1051"/>
                  <a:pt x="40031" y="1493"/>
                </a:cubicBezTo>
                <a:cubicBezTo>
                  <a:pt x="42764" y="2628"/>
                  <a:pt x="44067" y="5340"/>
                  <a:pt x="43542" y="8410"/>
                </a:cubicBezTo>
                <a:cubicBezTo>
                  <a:pt x="43374" y="9377"/>
                  <a:pt x="43100" y="10155"/>
                  <a:pt x="42659" y="10765"/>
                </a:cubicBezTo>
                <a:cubicBezTo>
                  <a:pt x="42133" y="11648"/>
                  <a:pt x="41355" y="12447"/>
                  <a:pt x="40220" y="13309"/>
                </a:cubicBezTo>
                <a:cubicBezTo>
                  <a:pt x="36267" y="16126"/>
                  <a:pt x="31011" y="17177"/>
                  <a:pt x="26365" y="18039"/>
                </a:cubicBezTo>
                <a:lnTo>
                  <a:pt x="26197" y="18039"/>
                </a:lnTo>
                <a:cubicBezTo>
                  <a:pt x="21109" y="19006"/>
                  <a:pt x="15600" y="19889"/>
                  <a:pt x="10176" y="19889"/>
                </a:cubicBezTo>
                <a:lnTo>
                  <a:pt x="8158" y="19889"/>
                </a:lnTo>
                <a:cubicBezTo>
                  <a:pt x="6139" y="19805"/>
                  <a:pt x="4647" y="19532"/>
                  <a:pt x="3238" y="19174"/>
                </a:cubicBezTo>
                <a:cubicBezTo>
                  <a:pt x="2713" y="19006"/>
                  <a:pt x="2103" y="18838"/>
                  <a:pt x="1661" y="18481"/>
                </a:cubicBezTo>
                <a:cubicBezTo>
                  <a:pt x="968" y="17871"/>
                  <a:pt x="799" y="16988"/>
                  <a:pt x="799" y="16546"/>
                </a:cubicBezTo>
                <a:cubicBezTo>
                  <a:pt x="715" y="15769"/>
                  <a:pt x="883" y="15075"/>
                  <a:pt x="1052" y="14192"/>
                </a:cubicBezTo>
                <a:cubicBezTo>
                  <a:pt x="1493" y="12257"/>
                  <a:pt x="2103" y="10597"/>
                  <a:pt x="2818" y="9104"/>
                </a:cubicBezTo>
                <a:cubicBezTo>
                  <a:pt x="3596" y="7359"/>
                  <a:pt x="4920" y="5866"/>
                  <a:pt x="6665" y="4731"/>
                </a:cubicBezTo>
                <a:cubicBezTo>
                  <a:pt x="8326" y="3595"/>
                  <a:pt x="10344" y="2712"/>
                  <a:pt x="12699" y="2187"/>
                </a:cubicBezTo>
                <a:cubicBezTo>
                  <a:pt x="14633" y="1745"/>
                  <a:pt x="16483" y="1577"/>
                  <a:pt x="18313" y="1577"/>
                </a:cubicBezTo>
                <a:cubicBezTo>
                  <a:pt x="19805" y="1577"/>
                  <a:pt x="21214" y="1661"/>
                  <a:pt x="22791" y="1934"/>
                </a:cubicBezTo>
                <a:cubicBezTo>
                  <a:pt x="24010" y="2103"/>
                  <a:pt x="25230" y="2271"/>
                  <a:pt x="26554" y="2271"/>
                </a:cubicBezTo>
                <a:cubicBezTo>
                  <a:pt x="28741" y="2271"/>
                  <a:pt x="30843" y="1934"/>
                  <a:pt x="32777" y="1304"/>
                </a:cubicBezTo>
                <a:lnTo>
                  <a:pt x="33114" y="1136"/>
                </a:lnTo>
                <a:cubicBezTo>
                  <a:pt x="33723" y="967"/>
                  <a:pt x="34249" y="778"/>
                  <a:pt x="34775" y="694"/>
                </a:cubicBezTo>
                <a:close/>
                <a:moveTo>
                  <a:pt x="34691" y="0"/>
                </a:moveTo>
                <a:cubicBezTo>
                  <a:pt x="34081" y="84"/>
                  <a:pt x="33471" y="358"/>
                  <a:pt x="32946" y="526"/>
                </a:cubicBezTo>
                <a:cubicBezTo>
                  <a:pt x="32777" y="526"/>
                  <a:pt x="32672" y="610"/>
                  <a:pt x="32504" y="610"/>
                </a:cubicBezTo>
                <a:cubicBezTo>
                  <a:pt x="30675" y="1220"/>
                  <a:pt x="28657" y="1577"/>
                  <a:pt x="26554" y="1577"/>
                </a:cubicBezTo>
                <a:cubicBezTo>
                  <a:pt x="25314" y="1577"/>
                  <a:pt x="24094" y="1409"/>
                  <a:pt x="22959" y="1220"/>
                </a:cubicBezTo>
                <a:cubicBezTo>
                  <a:pt x="21298" y="967"/>
                  <a:pt x="19805" y="883"/>
                  <a:pt x="18313" y="883"/>
                </a:cubicBezTo>
                <a:cubicBezTo>
                  <a:pt x="16378" y="883"/>
                  <a:pt x="14549" y="1051"/>
                  <a:pt x="12531" y="1493"/>
                </a:cubicBezTo>
                <a:cubicBezTo>
                  <a:pt x="10071" y="2103"/>
                  <a:pt x="7969" y="2986"/>
                  <a:pt x="6224" y="4121"/>
                </a:cubicBezTo>
                <a:cubicBezTo>
                  <a:pt x="4479" y="5340"/>
                  <a:pt x="3070" y="6917"/>
                  <a:pt x="2187" y="8767"/>
                </a:cubicBezTo>
                <a:cubicBezTo>
                  <a:pt x="1493" y="10344"/>
                  <a:pt x="883" y="12089"/>
                  <a:pt x="358" y="14108"/>
                </a:cubicBezTo>
                <a:cubicBezTo>
                  <a:pt x="190" y="14801"/>
                  <a:pt x="0" y="15684"/>
                  <a:pt x="84" y="16546"/>
                </a:cubicBezTo>
                <a:cubicBezTo>
                  <a:pt x="190" y="17598"/>
                  <a:pt x="526" y="18481"/>
                  <a:pt x="1241" y="19006"/>
                </a:cubicBezTo>
                <a:cubicBezTo>
                  <a:pt x="1766" y="19448"/>
                  <a:pt x="2460" y="19700"/>
                  <a:pt x="3070" y="19889"/>
                </a:cubicBezTo>
                <a:cubicBezTo>
                  <a:pt x="4479" y="20226"/>
                  <a:pt x="6055" y="20499"/>
                  <a:pt x="8074" y="20583"/>
                </a:cubicBezTo>
                <a:lnTo>
                  <a:pt x="10176" y="20583"/>
                </a:lnTo>
                <a:cubicBezTo>
                  <a:pt x="15685" y="20583"/>
                  <a:pt x="21214" y="19700"/>
                  <a:pt x="26365" y="18754"/>
                </a:cubicBezTo>
                <a:lnTo>
                  <a:pt x="26470" y="18649"/>
                </a:lnTo>
                <a:cubicBezTo>
                  <a:pt x="31200" y="17787"/>
                  <a:pt x="36541" y="16820"/>
                  <a:pt x="40661" y="13834"/>
                </a:cubicBezTo>
                <a:cubicBezTo>
                  <a:pt x="41881" y="12972"/>
                  <a:pt x="42659" y="12089"/>
                  <a:pt x="43289" y="11122"/>
                </a:cubicBezTo>
                <a:cubicBezTo>
                  <a:pt x="43710" y="10428"/>
                  <a:pt x="43983" y="9629"/>
                  <a:pt x="44236" y="8578"/>
                </a:cubicBezTo>
                <a:cubicBezTo>
                  <a:pt x="44866" y="5172"/>
                  <a:pt x="43374" y="2103"/>
                  <a:pt x="40304" y="778"/>
                </a:cubicBezTo>
                <a:cubicBezTo>
                  <a:pt x="39169" y="358"/>
                  <a:pt x="37928" y="168"/>
                  <a:pt x="36709" y="84"/>
                </a:cubicBezTo>
                <a:cubicBezTo>
                  <a:pt x="35826" y="0"/>
                  <a:pt x="35216" y="0"/>
                  <a:pt x="346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588900" y="296500"/>
            <a:ext cx="622350" cy="212900"/>
          </a:xfrm>
          <a:custGeom>
            <a:avLst/>
            <a:gdLst/>
            <a:ahLst/>
            <a:cxnLst/>
            <a:rect l="l" t="t" r="r" b="b"/>
            <a:pathLst>
              <a:path w="24894" h="8516" extrusionOk="0">
                <a:moveTo>
                  <a:pt x="18922" y="715"/>
                </a:moveTo>
                <a:cubicBezTo>
                  <a:pt x="20499" y="715"/>
                  <a:pt x="21740" y="967"/>
                  <a:pt x="22686" y="1409"/>
                </a:cubicBezTo>
                <a:cubicBezTo>
                  <a:pt x="23485" y="1766"/>
                  <a:pt x="23926" y="2208"/>
                  <a:pt x="24010" y="2733"/>
                </a:cubicBezTo>
                <a:cubicBezTo>
                  <a:pt x="24094" y="3343"/>
                  <a:pt x="23737" y="4037"/>
                  <a:pt x="22959" y="4836"/>
                </a:cubicBezTo>
                <a:cubicBezTo>
                  <a:pt x="20773" y="7022"/>
                  <a:pt x="16904" y="7191"/>
                  <a:pt x="13750" y="7359"/>
                </a:cubicBezTo>
                <a:lnTo>
                  <a:pt x="13141" y="7359"/>
                </a:lnTo>
                <a:cubicBezTo>
                  <a:pt x="10345" y="7548"/>
                  <a:pt x="7443" y="7716"/>
                  <a:pt x="4731" y="7800"/>
                </a:cubicBezTo>
                <a:lnTo>
                  <a:pt x="4121" y="7800"/>
                </a:lnTo>
                <a:cubicBezTo>
                  <a:pt x="3343" y="7800"/>
                  <a:pt x="2460" y="7716"/>
                  <a:pt x="1851" y="7191"/>
                </a:cubicBezTo>
                <a:cubicBezTo>
                  <a:pt x="799" y="6497"/>
                  <a:pt x="715" y="4836"/>
                  <a:pt x="1409" y="3785"/>
                </a:cubicBezTo>
                <a:cubicBezTo>
                  <a:pt x="1935" y="2733"/>
                  <a:pt x="3154" y="2019"/>
                  <a:pt x="4731" y="1682"/>
                </a:cubicBezTo>
                <a:cubicBezTo>
                  <a:pt x="6833" y="1241"/>
                  <a:pt x="9209" y="1157"/>
                  <a:pt x="11480" y="1157"/>
                </a:cubicBezTo>
                <a:cubicBezTo>
                  <a:pt x="12888" y="1051"/>
                  <a:pt x="14276" y="1051"/>
                  <a:pt x="15685" y="967"/>
                </a:cubicBezTo>
                <a:lnTo>
                  <a:pt x="15769" y="883"/>
                </a:lnTo>
                <a:cubicBezTo>
                  <a:pt x="16736" y="799"/>
                  <a:pt x="17787" y="715"/>
                  <a:pt x="18922" y="715"/>
                </a:cubicBezTo>
                <a:close/>
                <a:moveTo>
                  <a:pt x="18922" y="0"/>
                </a:moveTo>
                <a:cubicBezTo>
                  <a:pt x="17787" y="0"/>
                  <a:pt x="16652" y="105"/>
                  <a:pt x="15685" y="189"/>
                </a:cubicBezTo>
                <a:lnTo>
                  <a:pt x="15601" y="274"/>
                </a:lnTo>
                <a:cubicBezTo>
                  <a:pt x="14276" y="358"/>
                  <a:pt x="12804" y="358"/>
                  <a:pt x="11480" y="442"/>
                </a:cubicBezTo>
                <a:cubicBezTo>
                  <a:pt x="9125" y="442"/>
                  <a:pt x="6749" y="526"/>
                  <a:pt x="4563" y="967"/>
                </a:cubicBezTo>
                <a:cubicBezTo>
                  <a:pt x="3596" y="1241"/>
                  <a:pt x="1767" y="1766"/>
                  <a:pt x="799" y="3427"/>
                </a:cubicBezTo>
                <a:cubicBezTo>
                  <a:pt x="1" y="4731"/>
                  <a:pt x="85" y="6749"/>
                  <a:pt x="1409" y="7800"/>
                </a:cubicBezTo>
                <a:cubicBezTo>
                  <a:pt x="2292" y="8410"/>
                  <a:pt x="3238" y="8515"/>
                  <a:pt x="4121" y="8515"/>
                </a:cubicBezTo>
                <a:lnTo>
                  <a:pt x="4731" y="8515"/>
                </a:lnTo>
                <a:cubicBezTo>
                  <a:pt x="7548" y="8410"/>
                  <a:pt x="10345" y="8242"/>
                  <a:pt x="13141" y="8074"/>
                </a:cubicBezTo>
                <a:lnTo>
                  <a:pt x="13750" y="8074"/>
                </a:lnTo>
                <a:cubicBezTo>
                  <a:pt x="17009" y="7884"/>
                  <a:pt x="21025" y="7716"/>
                  <a:pt x="23485" y="5256"/>
                </a:cubicBezTo>
                <a:cubicBezTo>
                  <a:pt x="24452" y="4394"/>
                  <a:pt x="24893" y="3427"/>
                  <a:pt x="24704" y="2628"/>
                </a:cubicBezTo>
                <a:cubicBezTo>
                  <a:pt x="24620" y="1850"/>
                  <a:pt x="24010" y="1241"/>
                  <a:pt x="22959" y="799"/>
                </a:cubicBezTo>
                <a:cubicBezTo>
                  <a:pt x="21992" y="274"/>
                  <a:pt x="20688" y="0"/>
                  <a:pt x="1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"/>
          <p:cNvSpPr/>
          <p:nvPr/>
        </p:nvSpPr>
        <p:spPr>
          <a:xfrm rot="5400000" flipH="1">
            <a:off x="-645887" y="3746563"/>
            <a:ext cx="1964725" cy="928775"/>
          </a:xfrm>
          <a:custGeom>
            <a:avLst/>
            <a:gdLst/>
            <a:ahLst/>
            <a:cxnLst/>
            <a:rect l="l" t="t" r="r" b="b"/>
            <a:pathLst>
              <a:path w="78589" h="37151" extrusionOk="0">
                <a:moveTo>
                  <a:pt x="48524" y="1"/>
                </a:moveTo>
                <a:cubicBezTo>
                  <a:pt x="47746" y="1"/>
                  <a:pt x="46863" y="85"/>
                  <a:pt x="46085" y="358"/>
                </a:cubicBezTo>
                <a:cubicBezTo>
                  <a:pt x="43710" y="1052"/>
                  <a:pt x="41607" y="2545"/>
                  <a:pt x="39694" y="3932"/>
                </a:cubicBezTo>
                <a:cubicBezTo>
                  <a:pt x="39168" y="4290"/>
                  <a:pt x="38727" y="4647"/>
                  <a:pt x="38285" y="4899"/>
                </a:cubicBezTo>
                <a:cubicBezTo>
                  <a:pt x="33282" y="8494"/>
                  <a:pt x="27164" y="11291"/>
                  <a:pt x="19195" y="13751"/>
                </a:cubicBezTo>
                <a:cubicBezTo>
                  <a:pt x="15600" y="14886"/>
                  <a:pt x="10786" y="16126"/>
                  <a:pt x="6055" y="16126"/>
                </a:cubicBezTo>
                <a:cubicBezTo>
                  <a:pt x="4037" y="16126"/>
                  <a:pt x="2103" y="15937"/>
                  <a:pt x="273" y="15496"/>
                </a:cubicBezTo>
                <a:lnTo>
                  <a:pt x="84" y="15411"/>
                </a:lnTo>
                <a:lnTo>
                  <a:pt x="0" y="16126"/>
                </a:lnTo>
                <a:lnTo>
                  <a:pt x="168" y="16126"/>
                </a:lnTo>
                <a:cubicBezTo>
                  <a:pt x="1934" y="16652"/>
                  <a:pt x="3953" y="16820"/>
                  <a:pt x="6055" y="16820"/>
                </a:cubicBezTo>
                <a:cubicBezTo>
                  <a:pt x="10870" y="16820"/>
                  <a:pt x="15768" y="15496"/>
                  <a:pt x="19448" y="14444"/>
                </a:cubicBezTo>
                <a:cubicBezTo>
                  <a:pt x="27500" y="12006"/>
                  <a:pt x="33555" y="9104"/>
                  <a:pt x="38727" y="5509"/>
                </a:cubicBezTo>
                <a:cubicBezTo>
                  <a:pt x="39168" y="5173"/>
                  <a:pt x="39589" y="4899"/>
                  <a:pt x="40030" y="4563"/>
                </a:cubicBezTo>
                <a:cubicBezTo>
                  <a:pt x="41965" y="3154"/>
                  <a:pt x="43983" y="1662"/>
                  <a:pt x="46254" y="968"/>
                </a:cubicBezTo>
                <a:cubicBezTo>
                  <a:pt x="46947" y="779"/>
                  <a:pt x="47746" y="694"/>
                  <a:pt x="48524" y="694"/>
                </a:cubicBezTo>
                <a:cubicBezTo>
                  <a:pt x="50900" y="694"/>
                  <a:pt x="52918" y="1662"/>
                  <a:pt x="53780" y="3238"/>
                </a:cubicBezTo>
                <a:cubicBezTo>
                  <a:pt x="54495" y="4563"/>
                  <a:pt x="54495" y="5951"/>
                  <a:pt x="54495" y="7527"/>
                </a:cubicBezTo>
                <a:cubicBezTo>
                  <a:pt x="54579" y="8494"/>
                  <a:pt x="54579" y="9546"/>
                  <a:pt x="54832" y="10597"/>
                </a:cubicBezTo>
                <a:cubicBezTo>
                  <a:pt x="55462" y="13393"/>
                  <a:pt x="57565" y="15769"/>
                  <a:pt x="61496" y="18124"/>
                </a:cubicBezTo>
                <a:cubicBezTo>
                  <a:pt x="63956" y="19616"/>
                  <a:pt x="66500" y="20857"/>
                  <a:pt x="69212" y="21803"/>
                </a:cubicBezTo>
                <a:lnTo>
                  <a:pt x="69906" y="22076"/>
                </a:lnTo>
                <a:cubicBezTo>
                  <a:pt x="72807" y="23127"/>
                  <a:pt x="75856" y="24263"/>
                  <a:pt x="77096" y="26975"/>
                </a:cubicBezTo>
                <a:cubicBezTo>
                  <a:pt x="77874" y="28468"/>
                  <a:pt x="77790" y="30486"/>
                  <a:pt x="76907" y="32315"/>
                </a:cubicBezTo>
                <a:cubicBezTo>
                  <a:pt x="76213" y="33808"/>
                  <a:pt x="74994" y="35216"/>
                  <a:pt x="73228" y="36520"/>
                </a:cubicBezTo>
                <a:lnTo>
                  <a:pt x="73144" y="36625"/>
                </a:lnTo>
                <a:lnTo>
                  <a:pt x="73501" y="37151"/>
                </a:lnTo>
                <a:lnTo>
                  <a:pt x="73669" y="37046"/>
                </a:lnTo>
                <a:cubicBezTo>
                  <a:pt x="75519" y="35742"/>
                  <a:pt x="76823" y="34249"/>
                  <a:pt x="77622" y="32588"/>
                </a:cubicBezTo>
                <a:cubicBezTo>
                  <a:pt x="78484" y="30654"/>
                  <a:pt x="78589" y="28384"/>
                  <a:pt x="77790" y="26639"/>
                </a:cubicBezTo>
                <a:cubicBezTo>
                  <a:pt x="76381" y="23737"/>
                  <a:pt x="73060" y="22518"/>
                  <a:pt x="70074" y="21382"/>
                </a:cubicBezTo>
                <a:lnTo>
                  <a:pt x="69464" y="21193"/>
                </a:lnTo>
                <a:cubicBezTo>
                  <a:pt x="66836" y="20142"/>
                  <a:pt x="64208" y="18923"/>
                  <a:pt x="61854" y="17514"/>
                </a:cubicBezTo>
                <a:cubicBezTo>
                  <a:pt x="58174" y="15243"/>
                  <a:pt x="56072" y="13057"/>
                  <a:pt x="55546" y="10429"/>
                </a:cubicBezTo>
                <a:cubicBezTo>
                  <a:pt x="55273" y="9462"/>
                  <a:pt x="55273" y="8494"/>
                  <a:pt x="55189" y="7443"/>
                </a:cubicBezTo>
                <a:cubicBezTo>
                  <a:pt x="55189" y="5951"/>
                  <a:pt x="55189" y="4374"/>
                  <a:pt x="54411" y="2986"/>
                </a:cubicBezTo>
                <a:cubicBezTo>
                  <a:pt x="53360" y="1052"/>
                  <a:pt x="51152" y="1"/>
                  <a:pt x="485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/>
          <p:nvPr/>
        </p:nvSpPr>
        <p:spPr>
          <a:xfrm rot="5400000" flipH="1">
            <a:off x="-647987" y="4029338"/>
            <a:ext cx="1724000" cy="648100"/>
          </a:xfrm>
          <a:custGeom>
            <a:avLst/>
            <a:gdLst/>
            <a:ahLst/>
            <a:cxnLst/>
            <a:rect l="l" t="t" r="r" b="b"/>
            <a:pathLst>
              <a:path w="68960" h="25924" extrusionOk="0">
                <a:moveTo>
                  <a:pt x="44593" y="1"/>
                </a:moveTo>
                <a:cubicBezTo>
                  <a:pt x="44151" y="1"/>
                  <a:pt x="43626" y="1"/>
                  <a:pt x="43205" y="85"/>
                </a:cubicBezTo>
                <a:cubicBezTo>
                  <a:pt x="41103" y="442"/>
                  <a:pt x="39168" y="1578"/>
                  <a:pt x="37318" y="2629"/>
                </a:cubicBezTo>
                <a:lnTo>
                  <a:pt x="36709" y="2881"/>
                </a:lnTo>
                <a:cubicBezTo>
                  <a:pt x="29707" y="6834"/>
                  <a:pt x="18586" y="11564"/>
                  <a:pt x="5971" y="11564"/>
                </a:cubicBezTo>
                <a:cubicBezTo>
                  <a:pt x="4037" y="11564"/>
                  <a:pt x="2102" y="11480"/>
                  <a:pt x="273" y="11207"/>
                </a:cubicBezTo>
                <a:lnTo>
                  <a:pt x="105" y="11207"/>
                </a:lnTo>
                <a:lnTo>
                  <a:pt x="0" y="11922"/>
                </a:lnTo>
                <a:lnTo>
                  <a:pt x="189" y="11922"/>
                </a:lnTo>
                <a:cubicBezTo>
                  <a:pt x="2102" y="12174"/>
                  <a:pt x="4037" y="12258"/>
                  <a:pt x="5971" y="12258"/>
                </a:cubicBezTo>
                <a:cubicBezTo>
                  <a:pt x="18754" y="12258"/>
                  <a:pt x="29960" y="7528"/>
                  <a:pt x="37066" y="3512"/>
                </a:cubicBezTo>
                <a:lnTo>
                  <a:pt x="37676" y="3154"/>
                </a:lnTo>
                <a:cubicBezTo>
                  <a:pt x="39421" y="2187"/>
                  <a:pt x="41355" y="1136"/>
                  <a:pt x="43373" y="779"/>
                </a:cubicBezTo>
                <a:cubicBezTo>
                  <a:pt x="43731" y="695"/>
                  <a:pt x="44151" y="695"/>
                  <a:pt x="44593" y="695"/>
                </a:cubicBezTo>
                <a:cubicBezTo>
                  <a:pt x="46611" y="695"/>
                  <a:pt x="48356" y="1494"/>
                  <a:pt x="49239" y="2797"/>
                </a:cubicBezTo>
                <a:cubicBezTo>
                  <a:pt x="49765" y="3596"/>
                  <a:pt x="49933" y="4563"/>
                  <a:pt x="50206" y="5509"/>
                </a:cubicBezTo>
                <a:cubicBezTo>
                  <a:pt x="50290" y="5867"/>
                  <a:pt x="50374" y="6140"/>
                  <a:pt x="50458" y="6392"/>
                </a:cubicBezTo>
                <a:cubicBezTo>
                  <a:pt x="51615" y="10513"/>
                  <a:pt x="54579" y="13835"/>
                  <a:pt x="58174" y="14970"/>
                </a:cubicBezTo>
                <a:cubicBezTo>
                  <a:pt x="59057" y="15243"/>
                  <a:pt x="60024" y="15412"/>
                  <a:pt x="60886" y="15601"/>
                </a:cubicBezTo>
                <a:cubicBezTo>
                  <a:pt x="61601" y="15685"/>
                  <a:pt x="62211" y="15769"/>
                  <a:pt x="62905" y="15937"/>
                </a:cubicBezTo>
                <a:cubicBezTo>
                  <a:pt x="64124" y="16295"/>
                  <a:pt x="65806" y="16904"/>
                  <a:pt x="66584" y="18313"/>
                </a:cubicBezTo>
                <a:cubicBezTo>
                  <a:pt x="68077" y="20857"/>
                  <a:pt x="66058" y="24095"/>
                  <a:pt x="65091" y="25398"/>
                </a:cubicBezTo>
                <a:lnTo>
                  <a:pt x="65007" y="25482"/>
                </a:lnTo>
                <a:lnTo>
                  <a:pt x="65533" y="25924"/>
                </a:lnTo>
                <a:lnTo>
                  <a:pt x="65617" y="25756"/>
                </a:lnTo>
                <a:cubicBezTo>
                  <a:pt x="66668" y="24431"/>
                  <a:pt x="68960" y="20857"/>
                  <a:pt x="67194" y="17956"/>
                </a:cubicBezTo>
                <a:cubicBezTo>
                  <a:pt x="66416" y="16736"/>
                  <a:pt x="65007" y="15769"/>
                  <a:pt x="63073" y="15243"/>
                </a:cubicBezTo>
                <a:cubicBezTo>
                  <a:pt x="62379" y="15075"/>
                  <a:pt x="61685" y="14970"/>
                  <a:pt x="60971" y="14886"/>
                </a:cubicBezTo>
                <a:cubicBezTo>
                  <a:pt x="60109" y="14718"/>
                  <a:pt x="59226" y="14550"/>
                  <a:pt x="58448" y="14276"/>
                </a:cubicBezTo>
                <a:cubicBezTo>
                  <a:pt x="55021" y="13225"/>
                  <a:pt x="52224" y="10071"/>
                  <a:pt x="51089" y="6224"/>
                </a:cubicBezTo>
                <a:cubicBezTo>
                  <a:pt x="50984" y="5951"/>
                  <a:pt x="50984" y="5614"/>
                  <a:pt x="50900" y="5341"/>
                </a:cubicBezTo>
                <a:cubicBezTo>
                  <a:pt x="50648" y="4290"/>
                  <a:pt x="50374" y="3323"/>
                  <a:pt x="49765" y="2356"/>
                </a:cubicBezTo>
                <a:cubicBezTo>
                  <a:pt x="48798" y="884"/>
                  <a:pt x="46884" y="1"/>
                  <a:pt x="445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 rot="5400000" flipH="1">
            <a:off x="-574687" y="4337088"/>
            <a:ext cx="1329825" cy="400525"/>
          </a:xfrm>
          <a:custGeom>
            <a:avLst/>
            <a:gdLst/>
            <a:ahLst/>
            <a:cxnLst/>
            <a:rect l="l" t="t" r="r" b="b"/>
            <a:pathLst>
              <a:path w="53193" h="16021" extrusionOk="0">
                <a:moveTo>
                  <a:pt x="39421" y="0"/>
                </a:moveTo>
                <a:cubicBezTo>
                  <a:pt x="38896" y="0"/>
                  <a:pt x="38370" y="84"/>
                  <a:pt x="37844" y="168"/>
                </a:cubicBezTo>
                <a:cubicBezTo>
                  <a:pt x="36541" y="526"/>
                  <a:pt x="35406" y="1136"/>
                  <a:pt x="34270" y="1745"/>
                </a:cubicBezTo>
                <a:cubicBezTo>
                  <a:pt x="33997" y="1829"/>
                  <a:pt x="33829" y="1914"/>
                  <a:pt x="33640" y="2019"/>
                </a:cubicBezTo>
                <a:cubicBezTo>
                  <a:pt x="23127" y="7443"/>
                  <a:pt x="10870" y="8410"/>
                  <a:pt x="190" y="9272"/>
                </a:cubicBezTo>
                <a:lnTo>
                  <a:pt x="1" y="9272"/>
                </a:lnTo>
                <a:lnTo>
                  <a:pt x="1" y="9987"/>
                </a:lnTo>
                <a:lnTo>
                  <a:pt x="190" y="9987"/>
                </a:lnTo>
                <a:cubicBezTo>
                  <a:pt x="11038" y="9104"/>
                  <a:pt x="23317" y="8137"/>
                  <a:pt x="33997" y="2628"/>
                </a:cubicBezTo>
                <a:cubicBezTo>
                  <a:pt x="34165" y="2544"/>
                  <a:pt x="34354" y="2439"/>
                  <a:pt x="34523" y="2355"/>
                </a:cubicBezTo>
                <a:cubicBezTo>
                  <a:pt x="35658" y="1745"/>
                  <a:pt x="36793" y="1136"/>
                  <a:pt x="38034" y="862"/>
                </a:cubicBezTo>
                <a:cubicBezTo>
                  <a:pt x="38465" y="765"/>
                  <a:pt x="38903" y="717"/>
                  <a:pt x="39330" y="717"/>
                </a:cubicBezTo>
                <a:cubicBezTo>
                  <a:pt x="40384" y="717"/>
                  <a:pt x="41376" y="1009"/>
                  <a:pt x="42049" y="1577"/>
                </a:cubicBezTo>
                <a:cubicBezTo>
                  <a:pt x="42848" y="2187"/>
                  <a:pt x="43290" y="3238"/>
                  <a:pt x="43731" y="4289"/>
                </a:cubicBezTo>
                <a:cubicBezTo>
                  <a:pt x="44068" y="4983"/>
                  <a:pt x="44341" y="5782"/>
                  <a:pt x="44867" y="6392"/>
                </a:cubicBezTo>
                <a:cubicBezTo>
                  <a:pt x="45918" y="7969"/>
                  <a:pt x="47663" y="8852"/>
                  <a:pt x="49324" y="9629"/>
                </a:cubicBezTo>
                <a:lnTo>
                  <a:pt x="49408" y="9629"/>
                </a:lnTo>
                <a:cubicBezTo>
                  <a:pt x="49597" y="9798"/>
                  <a:pt x="49849" y="9903"/>
                  <a:pt x="50039" y="9987"/>
                </a:cubicBezTo>
                <a:cubicBezTo>
                  <a:pt x="50732" y="10323"/>
                  <a:pt x="51510" y="10765"/>
                  <a:pt x="51952" y="11374"/>
                </a:cubicBezTo>
                <a:cubicBezTo>
                  <a:pt x="52225" y="11900"/>
                  <a:pt x="52309" y="12531"/>
                  <a:pt x="52393" y="13056"/>
                </a:cubicBezTo>
                <a:cubicBezTo>
                  <a:pt x="52477" y="13918"/>
                  <a:pt x="52477" y="14886"/>
                  <a:pt x="52393" y="15769"/>
                </a:cubicBezTo>
                <a:lnTo>
                  <a:pt x="52393" y="15937"/>
                </a:lnTo>
                <a:lnTo>
                  <a:pt x="53087" y="16021"/>
                </a:lnTo>
                <a:lnTo>
                  <a:pt x="53087" y="15853"/>
                </a:lnTo>
                <a:cubicBezTo>
                  <a:pt x="53192" y="14886"/>
                  <a:pt x="53192" y="13918"/>
                  <a:pt x="53087" y="12951"/>
                </a:cubicBezTo>
                <a:cubicBezTo>
                  <a:pt x="53003" y="12342"/>
                  <a:pt x="52919" y="11648"/>
                  <a:pt x="52561" y="11038"/>
                </a:cubicBezTo>
                <a:cubicBezTo>
                  <a:pt x="52036" y="10239"/>
                  <a:pt x="51174" y="9714"/>
                  <a:pt x="50375" y="9377"/>
                </a:cubicBezTo>
                <a:cubicBezTo>
                  <a:pt x="50123" y="9188"/>
                  <a:pt x="49849" y="9104"/>
                  <a:pt x="49681" y="9020"/>
                </a:cubicBezTo>
                <a:cubicBezTo>
                  <a:pt x="48104" y="8221"/>
                  <a:pt x="46443" y="7443"/>
                  <a:pt x="45392" y="6034"/>
                </a:cubicBezTo>
                <a:cubicBezTo>
                  <a:pt x="44951" y="5425"/>
                  <a:pt x="44677" y="4731"/>
                  <a:pt x="44341" y="4016"/>
                </a:cubicBezTo>
                <a:cubicBezTo>
                  <a:pt x="43899" y="2881"/>
                  <a:pt x="43458" y="1745"/>
                  <a:pt x="42491" y="967"/>
                </a:cubicBezTo>
                <a:cubicBezTo>
                  <a:pt x="41713" y="337"/>
                  <a:pt x="40662" y="0"/>
                  <a:pt x="3942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"/>
          <p:cNvSpPr/>
          <p:nvPr/>
        </p:nvSpPr>
        <p:spPr>
          <a:xfrm rot="5400000" flipH="1">
            <a:off x="-275362" y="4350788"/>
            <a:ext cx="602375" cy="123925"/>
          </a:xfrm>
          <a:custGeom>
            <a:avLst/>
            <a:gdLst/>
            <a:ahLst/>
            <a:cxnLst/>
            <a:rect l="l" t="t" r="r" b="b"/>
            <a:pathLst>
              <a:path w="24095" h="4957" extrusionOk="0">
                <a:moveTo>
                  <a:pt x="14407" y="0"/>
                </a:moveTo>
                <a:cubicBezTo>
                  <a:pt x="13030" y="0"/>
                  <a:pt x="11526" y="189"/>
                  <a:pt x="9903" y="562"/>
                </a:cubicBezTo>
                <a:cubicBezTo>
                  <a:pt x="8767" y="920"/>
                  <a:pt x="7527" y="1277"/>
                  <a:pt x="6307" y="1613"/>
                </a:cubicBezTo>
                <a:cubicBezTo>
                  <a:pt x="4373" y="2328"/>
                  <a:pt x="2271" y="2938"/>
                  <a:pt x="168" y="3190"/>
                </a:cubicBezTo>
                <a:lnTo>
                  <a:pt x="0" y="3190"/>
                </a:lnTo>
                <a:lnTo>
                  <a:pt x="84" y="3905"/>
                </a:lnTo>
                <a:lnTo>
                  <a:pt x="273" y="3905"/>
                </a:lnTo>
                <a:cubicBezTo>
                  <a:pt x="2460" y="3632"/>
                  <a:pt x="4562" y="2938"/>
                  <a:pt x="6581" y="2328"/>
                </a:cubicBezTo>
                <a:cubicBezTo>
                  <a:pt x="7716" y="1971"/>
                  <a:pt x="8935" y="1613"/>
                  <a:pt x="10071" y="1277"/>
                </a:cubicBezTo>
                <a:cubicBezTo>
                  <a:pt x="11633" y="895"/>
                  <a:pt x="13083" y="703"/>
                  <a:pt x="14412" y="703"/>
                </a:cubicBezTo>
                <a:cubicBezTo>
                  <a:pt x="16445" y="703"/>
                  <a:pt x="18192" y="1152"/>
                  <a:pt x="19616" y="2055"/>
                </a:cubicBezTo>
                <a:cubicBezTo>
                  <a:pt x="20141" y="2412"/>
                  <a:pt x="20667" y="2854"/>
                  <a:pt x="21109" y="3190"/>
                </a:cubicBezTo>
                <a:cubicBezTo>
                  <a:pt x="21907" y="3905"/>
                  <a:pt x="22685" y="4515"/>
                  <a:pt x="23653" y="4956"/>
                </a:cubicBezTo>
                <a:lnTo>
                  <a:pt x="23821" y="4956"/>
                </a:lnTo>
                <a:lnTo>
                  <a:pt x="24094" y="4326"/>
                </a:lnTo>
                <a:lnTo>
                  <a:pt x="23926" y="4241"/>
                </a:lnTo>
                <a:cubicBezTo>
                  <a:pt x="23043" y="3905"/>
                  <a:pt x="22349" y="3274"/>
                  <a:pt x="21550" y="2665"/>
                </a:cubicBezTo>
                <a:cubicBezTo>
                  <a:pt x="21109" y="2223"/>
                  <a:pt x="20583" y="1887"/>
                  <a:pt x="19973" y="1445"/>
                </a:cubicBezTo>
                <a:cubicBezTo>
                  <a:pt x="18463" y="477"/>
                  <a:pt x="16596" y="0"/>
                  <a:pt x="1440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 rot="10800000" flipH="1">
            <a:off x="7253800" y="-135300"/>
            <a:ext cx="1785000" cy="1287775"/>
          </a:xfrm>
          <a:custGeom>
            <a:avLst/>
            <a:gdLst/>
            <a:ahLst/>
            <a:cxnLst/>
            <a:rect l="l" t="t" r="r" b="b"/>
            <a:pathLst>
              <a:path w="71400" h="51511" extrusionOk="0">
                <a:moveTo>
                  <a:pt x="63873" y="1"/>
                </a:moveTo>
                <a:cubicBezTo>
                  <a:pt x="63599" y="1"/>
                  <a:pt x="63347" y="1"/>
                  <a:pt x="63074" y="85"/>
                </a:cubicBezTo>
                <a:cubicBezTo>
                  <a:pt x="61160" y="442"/>
                  <a:pt x="59584" y="1578"/>
                  <a:pt x="58091" y="2713"/>
                </a:cubicBezTo>
                <a:lnTo>
                  <a:pt x="57818" y="2881"/>
                </a:lnTo>
                <a:cubicBezTo>
                  <a:pt x="48441" y="9714"/>
                  <a:pt x="37403" y="14276"/>
                  <a:pt x="25945" y="15937"/>
                </a:cubicBezTo>
                <a:cubicBezTo>
                  <a:pt x="24620" y="16106"/>
                  <a:pt x="23317" y="16295"/>
                  <a:pt x="22076" y="16463"/>
                </a:cubicBezTo>
                <a:cubicBezTo>
                  <a:pt x="18313" y="16904"/>
                  <a:pt x="14465" y="17430"/>
                  <a:pt x="10786" y="18734"/>
                </a:cubicBezTo>
                <a:cubicBezTo>
                  <a:pt x="8494" y="19617"/>
                  <a:pt x="4479" y="21635"/>
                  <a:pt x="3070" y="25482"/>
                </a:cubicBezTo>
                <a:cubicBezTo>
                  <a:pt x="2187" y="27774"/>
                  <a:pt x="2460" y="30129"/>
                  <a:pt x="2629" y="32505"/>
                </a:cubicBezTo>
                <a:cubicBezTo>
                  <a:pt x="2629" y="32925"/>
                  <a:pt x="2713" y="33367"/>
                  <a:pt x="2713" y="33808"/>
                </a:cubicBezTo>
                <a:cubicBezTo>
                  <a:pt x="3154" y="39674"/>
                  <a:pt x="2187" y="45645"/>
                  <a:pt x="85" y="51153"/>
                </a:cubicBezTo>
                <a:lnTo>
                  <a:pt x="1" y="51237"/>
                </a:lnTo>
                <a:lnTo>
                  <a:pt x="715" y="51511"/>
                </a:lnTo>
                <a:lnTo>
                  <a:pt x="800" y="51321"/>
                </a:lnTo>
                <a:cubicBezTo>
                  <a:pt x="2902" y="45813"/>
                  <a:pt x="3869" y="39674"/>
                  <a:pt x="3428" y="33724"/>
                </a:cubicBezTo>
                <a:cubicBezTo>
                  <a:pt x="3428" y="33282"/>
                  <a:pt x="3344" y="32841"/>
                  <a:pt x="3344" y="32399"/>
                </a:cubicBezTo>
                <a:cubicBezTo>
                  <a:pt x="3154" y="30129"/>
                  <a:pt x="2902" y="27858"/>
                  <a:pt x="3680" y="25756"/>
                </a:cubicBezTo>
                <a:cubicBezTo>
                  <a:pt x="5004" y="22076"/>
                  <a:pt x="8852" y="20226"/>
                  <a:pt x="11038" y="19364"/>
                </a:cubicBezTo>
                <a:cubicBezTo>
                  <a:pt x="14634" y="18040"/>
                  <a:pt x="18481" y="17598"/>
                  <a:pt x="22160" y="17157"/>
                </a:cubicBezTo>
                <a:cubicBezTo>
                  <a:pt x="23401" y="16989"/>
                  <a:pt x="24704" y="16820"/>
                  <a:pt x="26029" y="16631"/>
                </a:cubicBezTo>
                <a:cubicBezTo>
                  <a:pt x="37592" y="14886"/>
                  <a:pt x="48714" y="10324"/>
                  <a:pt x="58175" y="3407"/>
                </a:cubicBezTo>
                <a:lnTo>
                  <a:pt x="58532" y="3239"/>
                </a:lnTo>
                <a:cubicBezTo>
                  <a:pt x="59920" y="2187"/>
                  <a:pt x="61413" y="1052"/>
                  <a:pt x="63158" y="779"/>
                </a:cubicBezTo>
                <a:cubicBezTo>
                  <a:pt x="63431" y="695"/>
                  <a:pt x="63599" y="695"/>
                  <a:pt x="63873" y="695"/>
                </a:cubicBezTo>
                <a:cubicBezTo>
                  <a:pt x="65365" y="695"/>
                  <a:pt x="67110" y="1578"/>
                  <a:pt x="67363" y="3070"/>
                </a:cubicBezTo>
                <a:cubicBezTo>
                  <a:pt x="67552" y="3764"/>
                  <a:pt x="67363" y="4374"/>
                  <a:pt x="67278" y="5068"/>
                </a:cubicBezTo>
                <a:cubicBezTo>
                  <a:pt x="67194" y="5593"/>
                  <a:pt x="67110" y="6119"/>
                  <a:pt x="67026" y="6645"/>
                </a:cubicBezTo>
                <a:cubicBezTo>
                  <a:pt x="67026" y="8221"/>
                  <a:pt x="67804" y="9546"/>
                  <a:pt x="68519" y="10955"/>
                </a:cubicBezTo>
                <a:cubicBezTo>
                  <a:pt x="68939" y="11732"/>
                  <a:pt x="69381" y="12616"/>
                  <a:pt x="69654" y="13478"/>
                </a:cubicBezTo>
                <a:cubicBezTo>
                  <a:pt x="70432" y="16021"/>
                  <a:pt x="69465" y="18734"/>
                  <a:pt x="68519" y="21362"/>
                </a:cubicBezTo>
                <a:cubicBezTo>
                  <a:pt x="68414" y="21803"/>
                  <a:pt x="68246" y="22329"/>
                  <a:pt x="68077" y="22770"/>
                </a:cubicBezTo>
                <a:cubicBezTo>
                  <a:pt x="65092" y="31706"/>
                  <a:pt x="66059" y="41966"/>
                  <a:pt x="70790" y="50186"/>
                </a:cubicBezTo>
                <a:lnTo>
                  <a:pt x="70874" y="50375"/>
                </a:lnTo>
                <a:lnTo>
                  <a:pt x="71399" y="50018"/>
                </a:lnTo>
                <a:lnTo>
                  <a:pt x="71315" y="49850"/>
                </a:lnTo>
                <a:cubicBezTo>
                  <a:pt x="66753" y="41776"/>
                  <a:pt x="65786" y="31790"/>
                  <a:pt x="68771" y="22938"/>
                </a:cubicBezTo>
                <a:cubicBezTo>
                  <a:pt x="68855" y="22518"/>
                  <a:pt x="69045" y="22076"/>
                  <a:pt x="69213" y="21635"/>
                </a:cubicBezTo>
                <a:cubicBezTo>
                  <a:pt x="70180" y="18923"/>
                  <a:pt x="71147" y="16106"/>
                  <a:pt x="70348" y="13309"/>
                </a:cubicBezTo>
                <a:cubicBezTo>
                  <a:pt x="70096" y="12342"/>
                  <a:pt x="69570" y="11480"/>
                  <a:pt x="69129" y="10597"/>
                </a:cubicBezTo>
                <a:cubicBezTo>
                  <a:pt x="68414" y="9273"/>
                  <a:pt x="67720" y="8053"/>
                  <a:pt x="67720" y="6645"/>
                </a:cubicBezTo>
                <a:cubicBezTo>
                  <a:pt x="67804" y="6224"/>
                  <a:pt x="67888" y="5699"/>
                  <a:pt x="67993" y="5257"/>
                </a:cubicBezTo>
                <a:cubicBezTo>
                  <a:pt x="68077" y="4458"/>
                  <a:pt x="68246" y="3764"/>
                  <a:pt x="68077" y="2965"/>
                </a:cubicBezTo>
                <a:cubicBezTo>
                  <a:pt x="67720" y="1052"/>
                  <a:pt x="65702" y="1"/>
                  <a:pt x="638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 rot="10800000" flipH="1">
            <a:off x="7422525" y="-67500"/>
            <a:ext cx="1397100" cy="854150"/>
          </a:xfrm>
          <a:custGeom>
            <a:avLst/>
            <a:gdLst/>
            <a:ahLst/>
            <a:cxnLst/>
            <a:rect l="l" t="t" r="r" b="b"/>
            <a:pathLst>
              <a:path w="55884" h="34166" extrusionOk="0">
                <a:moveTo>
                  <a:pt x="49492" y="1"/>
                </a:moveTo>
                <a:cubicBezTo>
                  <a:pt x="47473" y="1"/>
                  <a:pt x="45476" y="1052"/>
                  <a:pt x="43710" y="1914"/>
                </a:cubicBezTo>
                <a:lnTo>
                  <a:pt x="43458" y="2103"/>
                </a:lnTo>
                <a:cubicBezTo>
                  <a:pt x="34249" y="6729"/>
                  <a:pt x="23295" y="7885"/>
                  <a:pt x="13750" y="8831"/>
                </a:cubicBezTo>
                <a:cubicBezTo>
                  <a:pt x="9735" y="9273"/>
                  <a:pt x="5172" y="9987"/>
                  <a:pt x="2902" y="13393"/>
                </a:cubicBezTo>
                <a:cubicBezTo>
                  <a:pt x="1325" y="15664"/>
                  <a:pt x="1325" y="18565"/>
                  <a:pt x="1220" y="21278"/>
                </a:cubicBezTo>
                <a:lnTo>
                  <a:pt x="1220" y="21719"/>
                </a:lnTo>
                <a:cubicBezTo>
                  <a:pt x="1136" y="25756"/>
                  <a:pt x="694" y="29855"/>
                  <a:pt x="85" y="33892"/>
                </a:cubicBezTo>
                <a:lnTo>
                  <a:pt x="0" y="34060"/>
                </a:lnTo>
                <a:lnTo>
                  <a:pt x="694" y="34165"/>
                </a:lnTo>
                <a:lnTo>
                  <a:pt x="694" y="33976"/>
                </a:lnTo>
                <a:cubicBezTo>
                  <a:pt x="1409" y="29961"/>
                  <a:pt x="1851" y="25840"/>
                  <a:pt x="1935" y="21719"/>
                </a:cubicBezTo>
                <a:lnTo>
                  <a:pt x="1935" y="21278"/>
                </a:lnTo>
                <a:cubicBezTo>
                  <a:pt x="1935" y="18649"/>
                  <a:pt x="2019" y="15937"/>
                  <a:pt x="3427" y="13835"/>
                </a:cubicBezTo>
                <a:cubicBezTo>
                  <a:pt x="5614" y="10681"/>
                  <a:pt x="9903" y="9987"/>
                  <a:pt x="13834" y="9546"/>
                </a:cubicBezTo>
                <a:cubicBezTo>
                  <a:pt x="23485" y="8495"/>
                  <a:pt x="34438" y="7359"/>
                  <a:pt x="43794" y="2713"/>
                </a:cubicBezTo>
                <a:lnTo>
                  <a:pt x="43983" y="2524"/>
                </a:lnTo>
                <a:cubicBezTo>
                  <a:pt x="45728" y="1662"/>
                  <a:pt x="47663" y="695"/>
                  <a:pt x="49492" y="695"/>
                </a:cubicBezTo>
                <a:cubicBezTo>
                  <a:pt x="50101" y="695"/>
                  <a:pt x="50627" y="863"/>
                  <a:pt x="51258" y="1052"/>
                </a:cubicBezTo>
                <a:cubicBezTo>
                  <a:pt x="52919" y="1830"/>
                  <a:pt x="53781" y="3764"/>
                  <a:pt x="53970" y="5257"/>
                </a:cubicBezTo>
                <a:cubicBezTo>
                  <a:pt x="54222" y="7086"/>
                  <a:pt x="53970" y="8936"/>
                  <a:pt x="53612" y="10681"/>
                </a:cubicBezTo>
                <a:lnTo>
                  <a:pt x="53612" y="10765"/>
                </a:lnTo>
                <a:cubicBezTo>
                  <a:pt x="52204" y="18292"/>
                  <a:pt x="51069" y="26891"/>
                  <a:pt x="55189" y="33724"/>
                </a:cubicBezTo>
                <a:lnTo>
                  <a:pt x="55273" y="33892"/>
                </a:lnTo>
                <a:lnTo>
                  <a:pt x="55883" y="33535"/>
                </a:lnTo>
                <a:lnTo>
                  <a:pt x="55799" y="33367"/>
                </a:lnTo>
                <a:cubicBezTo>
                  <a:pt x="51783" y="26702"/>
                  <a:pt x="52919" y="18292"/>
                  <a:pt x="54306" y="10849"/>
                </a:cubicBezTo>
                <a:lnTo>
                  <a:pt x="54306" y="10765"/>
                </a:lnTo>
                <a:cubicBezTo>
                  <a:pt x="54664" y="8936"/>
                  <a:pt x="55021" y="7086"/>
                  <a:pt x="54664" y="5152"/>
                </a:cubicBezTo>
                <a:cubicBezTo>
                  <a:pt x="54411" y="2965"/>
                  <a:pt x="53171" y="1136"/>
                  <a:pt x="51510" y="421"/>
                </a:cubicBezTo>
                <a:cubicBezTo>
                  <a:pt x="50900" y="169"/>
                  <a:pt x="50207" y="1"/>
                  <a:pt x="494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 rot="10800000" flipH="1">
            <a:off x="7593350" y="-126364"/>
            <a:ext cx="985525" cy="608689"/>
          </a:xfrm>
          <a:custGeom>
            <a:avLst/>
            <a:gdLst/>
            <a:ahLst/>
            <a:cxnLst/>
            <a:rect l="l" t="t" r="r" b="b"/>
            <a:pathLst>
              <a:path w="39421" h="22329" extrusionOk="0">
                <a:moveTo>
                  <a:pt x="35658" y="1"/>
                </a:moveTo>
                <a:cubicBezTo>
                  <a:pt x="34522" y="1"/>
                  <a:pt x="33387" y="253"/>
                  <a:pt x="32861" y="442"/>
                </a:cubicBezTo>
                <a:cubicBezTo>
                  <a:pt x="25923" y="2103"/>
                  <a:pt x="18754" y="3155"/>
                  <a:pt x="11648" y="3323"/>
                </a:cubicBezTo>
                <a:cubicBezTo>
                  <a:pt x="8494" y="3491"/>
                  <a:pt x="5004" y="3596"/>
                  <a:pt x="2797" y="5951"/>
                </a:cubicBezTo>
                <a:cubicBezTo>
                  <a:pt x="799" y="8137"/>
                  <a:pt x="694" y="11375"/>
                  <a:pt x="883" y="14003"/>
                </a:cubicBezTo>
                <a:lnTo>
                  <a:pt x="883" y="14634"/>
                </a:lnTo>
                <a:cubicBezTo>
                  <a:pt x="1052" y="17157"/>
                  <a:pt x="1220" y="19701"/>
                  <a:pt x="84" y="21887"/>
                </a:cubicBezTo>
                <a:lnTo>
                  <a:pt x="0" y="22077"/>
                </a:lnTo>
                <a:lnTo>
                  <a:pt x="610" y="22329"/>
                </a:lnTo>
                <a:lnTo>
                  <a:pt x="694" y="22245"/>
                </a:lnTo>
                <a:cubicBezTo>
                  <a:pt x="1935" y="19890"/>
                  <a:pt x="1745" y="17157"/>
                  <a:pt x="1577" y="14634"/>
                </a:cubicBezTo>
                <a:lnTo>
                  <a:pt x="1577" y="13919"/>
                </a:lnTo>
                <a:cubicBezTo>
                  <a:pt x="1409" y="11480"/>
                  <a:pt x="1493" y="8411"/>
                  <a:pt x="3322" y="6392"/>
                </a:cubicBezTo>
                <a:cubicBezTo>
                  <a:pt x="5256" y="4290"/>
                  <a:pt x="8683" y="4206"/>
                  <a:pt x="11648" y="4017"/>
                </a:cubicBezTo>
                <a:cubicBezTo>
                  <a:pt x="18838" y="3848"/>
                  <a:pt x="26028" y="2797"/>
                  <a:pt x="33030" y="1052"/>
                </a:cubicBezTo>
                <a:cubicBezTo>
                  <a:pt x="34049" y="792"/>
                  <a:pt x="34931" y="662"/>
                  <a:pt x="35675" y="662"/>
                </a:cubicBezTo>
                <a:cubicBezTo>
                  <a:pt x="36971" y="662"/>
                  <a:pt x="37845" y="1055"/>
                  <a:pt x="38286" y="1830"/>
                </a:cubicBezTo>
                <a:cubicBezTo>
                  <a:pt x="38727" y="2440"/>
                  <a:pt x="38727" y="3239"/>
                  <a:pt x="38727" y="3848"/>
                </a:cubicBezTo>
                <a:cubicBezTo>
                  <a:pt x="38727" y="5509"/>
                  <a:pt x="38370" y="7360"/>
                  <a:pt x="38012" y="9105"/>
                </a:cubicBezTo>
                <a:cubicBezTo>
                  <a:pt x="37319" y="12258"/>
                  <a:pt x="36625" y="15496"/>
                  <a:pt x="38202" y="18397"/>
                </a:cubicBezTo>
                <a:lnTo>
                  <a:pt x="38286" y="18566"/>
                </a:lnTo>
                <a:lnTo>
                  <a:pt x="38895" y="18208"/>
                </a:lnTo>
                <a:lnTo>
                  <a:pt x="38811" y="18124"/>
                </a:lnTo>
                <a:cubicBezTo>
                  <a:pt x="37403" y="15412"/>
                  <a:pt x="38012" y="12426"/>
                  <a:pt x="38643" y="9189"/>
                </a:cubicBezTo>
                <a:cubicBezTo>
                  <a:pt x="39064" y="7444"/>
                  <a:pt x="39421" y="5593"/>
                  <a:pt x="39421" y="3848"/>
                </a:cubicBezTo>
                <a:cubicBezTo>
                  <a:pt x="39421" y="3155"/>
                  <a:pt x="39421" y="2188"/>
                  <a:pt x="38895" y="1494"/>
                </a:cubicBezTo>
                <a:cubicBezTo>
                  <a:pt x="38286" y="442"/>
                  <a:pt x="37234" y="1"/>
                  <a:pt x="356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 rot="10800000" flipH="1">
            <a:off x="7803600" y="-71700"/>
            <a:ext cx="571875" cy="317500"/>
          </a:xfrm>
          <a:custGeom>
            <a:avLst/>
            <a:gdLst/>
            <a:ahLst/>
            <a:cxnLst/>
            <a:rect l="l" t="t" r="r" b="b"/>
            <a:pathLst>
              <a:path w="22875" h="12700" extrusionOk="0">
                <a:moveTo>
                  <a:pt x="21024" y="1"/>
                </a:moveTo>
                <a:cubicBezTo>
                  <a:pt x="20667" y="1"/>
                  <a:pt x="20331" y="1"/>
                  <a:pt x="20141" y="85"/>
                </a:cubicBezTo>
                <a:cubicBezTo>
                  <a:pt x="17345" y="695"/>
                  <a:pt x="14465" y="968"/>
                  <a:pt x="11563" y="968"/>
                </a:cubicBezTo>
                <a:lnTo>
                  <a:pt x="8494" y="968"/>
                </a:lnTo>
                <a:cubicBezTo>
                  <a:pt x="6749" y="968"/>
                  <a:pt x="4815" y="1052"/>
                  <a:pt x="3070" y="1746"/>
                </a:cubicBezTo>
                <a:cubicBezTo>
                  <a:pt x="1661" y="2356"/>
                  <a:pt x="694" y="3239"/>
                  <a:pt x="358" y="4290"/>
                </a:cubicBezTo>
                <a:cubicBezTo>
                  <a:pt x="168" y="4900"/>
                  <a:pt x="84" y="5593"/>
                  <a:pt x="84" y="6224"/>
                </a:cubicBezTo>
                <a:lnTo>
                  <a:pt x="0" y="12700"/>
                </a:lnTo>
                <a:lnTo>
                  <a:pt x="694" y="12700"/>
                </a:lnTo>
                <a:lnTo>
                  <a:pt x="799" y="6224"/>
                </a:lnTo>
                <a:cubicBezTo>
                  <a:pt x="799" y="5699"/>
                  <a:pt x="883" y="5068"/>
                  <a:pt x="1051" y="4542"/>
                </a:cubicBezTo>
                <a:cubicBezTo>
                  <a:pt x="1325" y="3680"/>
                  <a:pt x="2103" y="2881"/>
                  <a:pt x="3322" y="2440"/>
                </a:cubicBezTo>
                <a:cubicBezTo>
                  <a:pt x="5004" y="1746"/>
                  <a:pt x="6833" y="1662"/>
                  <a:pt x="8494" y="1662"/>
                </a:cubicBezTo>
                <a:lnTo>
                  <a:pt x="11563" y="1662"/>
                </a:lnTo>
                <a:cubicBezTo>
                  <a:pt x="14465" y="1662"/>
                  <a:pt x="17429" y="1389"/>
                  <a:pt x="20247" y="779"/>
                </a:cubicBezTo>
                <a:cubicBezTo>
                  <a:pt x="20499" y="695"/>
                  <a:pt x="20856" y="695"/>
                  <a:pt x="21024" y="695"/>
                </a:cubicBezTo>
                <a:cubicBezTo>
                  <a:pt x="21382" y="695"/>
                  <a:pt x="21634" y="695"/>
                  <a:pt x="21718" y="863"/>
                </a:cubicBezTo>
                <a:cubicBezTo>
                  <a:pt x="21907" y="1052"/>
                  <a:pt x="21992" y="1389"/>
                  <a:pt x="21992" y="1662"/>
                </a:cubicBezTo>
                <a:cubicBezTo>
                  <a:pt x="22160" y="3071"/>
                  <a:pt x="21823" y="4542"/>
                  <a:pt x="21466" y="5951"/>
                </a:cubicBezTo>
                <a:cubicBezTo>
                  <a:pt x="20940" y="7969"/>
                  <a:pt x="20499" y="10072"/>
                  <a:pt x="21382" y="12006"/>
                </a:cubicBezTo>
                <a:lnTo>
                  <a:pt x="21466" y="12174"/>
                </a:lnTo>
                <a:lnTo>
                  <a:pt x="22076" y="11817"/>
                </a:lnTo>
                <a:lnTo>
                  <a:pt x="21992" y="11648"/>
                </a:lnTo>
                <a:cubicBezTo>
                  <a:pt x="21193" y="9988"/>
                  <a:pt x="21634" y="8137"/>
                  <a:pt x="22160" y="6119"/>
                </a:cubicBezTo>
                <a:cubicBezTo>
                  <a:pt x="22517" y="4647"/>
                  <a:pt x="22875" y="3155"/>
                  <a:pt x="22685" y="1662"/>
                </a:cubicBezTo>
                <a:cubicBezTo>
                  <a:pt x="22685" y="1220"/>
                  <a:pt x="22601" y="779"/>
                  <a:pt x="22244" y="442"/>
                </a:cubicBezTo>
                <a:cubicBezTo>
                  <a:pt x="21992" y="85"/>
                  <a:pt x="21550" y="1"/>
                  <a:pt x="210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 rot="10800000" flipH="1">
            <a:off x="8015925" y="-54350"/>
            <a:ext cx="157725" cy="138650"/>
          </a:xfrm>
          <a:custGeom>
            <a:avLst/>
            <a:gdLst/>
            <a:ahLst/>
            <a:cxnLst/>
            <a:rect l="l" t="t" r="r" b="b"/>
            <a:pathLst>
              <a:path w="6309" h="5546" extrusionOk="0">
                <a:moveTo>
                  <a:pt x="2179" y="1"/>
                </a:moveTo>
                <a:cubicBezTo>
                  <a:pt x="2068" y="1"/>
                  <a:pt x="1958" y="6"/>
                  <a:pt x="1851" y="16"/>
                </a:cubicBezTo>
                <a:cubicBezTo>
                  <a:pt x="1136" y="185"/>
                  <a:pt x="611" y="542"/>
                  <a:pt x="358" y="1068"/>
                </a:cubicBezTo>
                <a:cubicBezTo>
                  <a:pt x="1" y="1677"/>
                  <a:pt x="1" y="2392"/>
                  <a:pt x="1" y="2918"/>
                </a:cubicBezTo>
                <a:cubicBezTo>
                  <a:pt x="85" y="3780"/>
                  <a:pt x="274" y="4579"/>
                  <a:pt x="527" y="5357"/>
                </a:cubicBezTo>
                <a:lnTo>
                  <a:pt x="527" y="5546"/>
                </a:lnTo>
                <a:lnTo>
                  <a:pt x="1241" y="5357"/>
                </a:lnTo>
                <a:lnTo>
                  <a:pt x="1136" y="5188"/>
                </a:lnTo>
                <a:cubicBezTo>
                  <a:pt x="968" y="4390"/>
                  <a:pt x="800" y="3612"/>
                  <a:pt x="716" y="2918"/>
                </a:cubicBezTo>
                <a:cubicBezTo>
                  <a:pt x="716" y="2392"/>
                  <a:pt x="716" y="1867"/>
                  <a:pt x="968" y="1425"/>
                </a:cubicBezTo>
                <a:cubicBezTo>
                  <a:pt x="1241" y="984"/>
                  <a:pt x="1662" y="815"/>
                  <a:pt x="2019" y="710"/>
                </a:cubicBezTo>
                <a:cubicBezTo>
                  <a:pt x="2114" y="697"/>
                  <a:pt x="2214" y="691"/>
                  <a:pt x="2316" y="691"/>
                </a:cubicBezTo>
                <a:cubicBezTo>
                  <a:pt x="2871" y="691"/>
                  <a:pt x="3510" y="881"/>
                  <a:pt x="3953" y="1236"/>
                </a:cubicBezTo>
                <a:cubicBezTo>
                  <a:pt x="4921" y="2119"/>
                  <a:pt x="5257" y="3612"/>
                  <a:pt x="5614" y="4747"/>
                </a:cubicBezTo>
                <a:lnTo>
                  <a:pt x="5614" y="4915"/>
                </a:lnTo>
                <a:lnTo>
                  <a:pt x="6308" y="4747"/>
                </a:lnTo>
                <a:lnTo>
                  <a:pt x="6224" y="4579"/>
                </a:lnTo>
                <a:cubicBezTo>
                  <a:pt x="5972" y="3338"/>
                  <a:pt x="5530" y="1761"/>
                  <a:pt x="4395" y="815"/>
                </a:cubicBezTo>
                <a:cubicBezTo>
                  <a:pt x="3843" y="263"/>
                  <a:pt x="2967" y="1"/>
                  <a:pt x="2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646175" y="540000"/>
            <a:ext cx="7724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452139" y="2746392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1452138" y="2337300"/>
            <a:ext cx="2555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5142689" y="2760699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5142688" y="2337300"/>
            <a:ext cx="25557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 rot="-5400000" flipH="1">
            <a:off x="7244900" y="2772260"/>
            <a:ext cx="1615010" cy="3279303"/>
          </a:xfrm>
          <a:custGeom>
            <a:avLst/>
            <a:gdLst/>
            <a:ahLst/>
            <a:cxnLst/>
            <a:rect l="l" t="t" r="r" b="b"/>
            <a:pathLst>
              <a:path w="77098" h="145763" extrusionOk="0">
                <a:moveTo>
                  <a:pt x="55295" y="1"/>
                </a:moveTo>
                <a:cubicBezTo>
                  <a:pt x="50817" y="1"/>
                  <a:pt x="47053" y="3764"/>
                  <a:pt x="44509" y="6560"/>
                </a:cubicBezTo>
                <a:cubicBezTo>
                  <a:pt x="40136" y="11564"/>
                  <a:pt x="35931" y="16904"/>
                  <a:pt x="32168" y="22413"/>
                </a:cubicBezTo>
                <a:cubicBezTo>
                  <a:pt x="30318" y="25230"/>
                  <a:pt x="28384" y="28195"/>
                  <a:pt x="27690" y="31622"/>
                </a:cubicBezTo>
                <a:cubicBezTo>
                  <a:pt x="27332" y="33282"/>
                  <a:pt x="27248" y="34943"/>
                  <a:pt x="27164" y="36520"/>
                </a:cubicBezTo>
                <a:cubicBezTo>
                  <a:pt x="27164" y="37403"/>
                  <a:pt x="27080" y="38181"/>
                  <a:pt x="26996" y="39064"/>
                </a:cubicBezTo>
                <a:cubicBezTo>
                  <a:pt x="26113" y="48967"/>
                  <a:pt x="19553" y="58428"/>
                  <a:pt x="9819" y="63684"/>
                </a:cubicBezTo>
                <a:cubicBezTo>
                  <a:pt x="9462" y="63852"/>
                  <a:pt x="9041" y="64125"/>
                  <a:pt x="8600" y="64293"/>
                </a:cubicBezTo>
                <a:cubicBezTo>
                  <a:pt x="5614" y="65954"/>
                  <a:pt x="2461" y="67531"/>
                  <a:pt x="1241" y="70685"/>
                </a:cubicBezTo>
                <a:cubicBezTo>
                  <a:pt x="1" y="73754"/>
                  <a:pt x="1157" y="76992"/>
                  <a:pt x="2293" y="80062"/>
                </a:cubicBezTo>
                <a:cubicBezTo>
                  <a:pt x="2986" y="81891"/>
                  <a:pt x="3596" y="83741"/>
                  <a:pt x="3869" y="85570"/>
                </a:cubicBezTo>
                <a:cubicBezTo>
                  <a:pt x="4122" y="87862"/>
                  <a:pt x="3680" y="90216"/>
                  <a:pt x="3155" y="92508"/>
                </a:cubicBezTo>
                <a:cubicBezTo>
                  <a:pt x="2986" y="93454"/>
                  <a:pt x="2818" y="94421"/>
                  <a:pt x="2629" y="95388"/>
                </a:cubicBezTo>
                <a:cubicBezTo>
                  <a:pt x="1157" y="105817"/>
                  <a:pt x="5888" y="116854"/>
                  <a:pt x="14550" y="122888"/>
                </a:cubicBezTo>
                <a:cubicBezTo>
                  <a:pt x="30402" y="133842"/>
                  <a:pt x="50564" y="141558"/>
                  <a:pt x="74553" y="145679"/>
                </a:cubicBezTo>
                <a:lnTo>
                  <a:pt x="74742" y="145763"/>
                </a:lnTo>
                <a:lnTo>
                  <a:pt x="74911" y="145069"/>
                </a:lnTo>
                <a:lnTo>
                  <a:pt x="74742" y="145069"/>
                </a:lnTo>
                <a:cubicBezTo>
                  <a:pt x="50817" y="140948"/>
                  <a:pt x="30759" y="133232"/>
                  <a:pt x="14991" y="122279"/>
                </a:cubicBezTo>
                <a:cubicBezTo>
                  <a:pt x="6497" y="116413"/>
                  <a:pt x="1851" y="105648"/>
                  <a:pt x="3344" y="95473"/>
                </a:cubicBezTo>
                <a:cubicBezTo>
                  <a:pt x="3512" y="94611"/>
                  <a:pt x="3680" y="93643"/>
                  <a:pt x="3869" y="92676"/>
                </a:cubicBezTo>
                <a:cubicBezTo>
                  <a:pt x="4395" y="90301"/>
                  <a:pt x="4836" y="87862"/>
                  <a:pt x="4563" y="85486"/>
                </a:cubicBezTo>
                <a:cubicBezTo>
                  <a:pt x="4311" y="83573"/>
                  <a:pt x="3596" y="81639"/>
                  <a:pt x="2986" y="79788"/>
                </a:cubicBezTo>
                <a:cubicBezTo>
                  <a:pt x="1851" y="76740"/>
                  <a:pt x="800" y="73838"/>
                  <a:pt x="1851" y="70958"/>
                </a:cubicBezTo>
                <a:cubicBezTo>
                  <a:pt x="2986" y="68057"/>
                  <a:pt x="6056" y="66480"/>
                  <a:pt x="8936" y="64987"/>
                </a:cubicBezTo>
                <a:cubicBezTo>
                  <a:pt x="9378" y="64735"/>
                  <a:pt x="9819" y="64462"/>
                  <a:pt x="10177" y="64293"/>
                </a:cubicBezTo>
                <a:cubicBezTo>
                  <a:pt x="20079" y="58953"/>
                  <a:pt x="26807" y="49303"/>
                  <a:pt x="27690" y="39148"/>
                </a:cubicBezTo>
                <a:cubicBezTo>
                  <a:pt x="27774" y="38265"/>
                  <a:pt x="27858" y="37403"/>
                  <a:pt x="27858" y="36520"/>
                </a:cubicBezTo>
                <a:cubicBezTo>
                  <a:pt x="27963" y="34943"/>
                  <a:pt x="28047" y="33367"/>
                  <a:pt x="28384" y="31790"/>
                </a:cubicBezTo>
                <a:cubicBezTo>
                  <a:pt x="29099" y="28468"/>
                  <a:pt x="30928" y="25566"/>
                  <a:pt x="32778" y="22854"/>
                </a:cubicBezTo>
                <a:cubicBezTo>
                  <a:pt x="36541" y="17346"/>
                  <a:pt x="40662" y="11985"/>
                  <a:pt x="45035" y="7002"/>
                </a:cubicBezTo>
                <a:cubicBezTo>
                  <a:pt x="47495" y="4290"/>
                  <a:pt x="51174" y="695"/>
                  <a:pt x="55295" y="695"/>
                </a:cubicBezTo>
                <a:cubicBezTo>
                  <a:pt x="55631" y="695"/>
                  <a:pt x="55989" y="695"/>
                  <a:pt x="56430" y="779"/>
                </a:cubicBezTo>
                <a:cubicBezTo>
                  <a:pt x="58175" y="1052"/>
                  <a:pt x="59752" y="1998"/>
                  <a:pt x="61329" y="2965"/>
                </a:cubicBezTo>
                <a:cubicBezTo>
                  <a:pt x="62296" y="3575"/>
                  <a:pt x="63263" y="4206"/>
                  <a:pt x="64314" y="4626"/>
                </a:cubicBezTo>
                <a:cubicBezTo>
                  <a:pt x="65891" y="5341"/>
                  <a:pt x="67720" y="5783"/>
                  <a:pt x="69570" y="5783"/>
                </a:cubicBezTo>
                <a:cubicBezTo>
                  <a:pt x="72198" y="5783"/>
                  <a:pt x="74826" y="4984"/>
                  <a:pt x="76929" y="3491"/>
                </a:cubicBezTo>
                <a:lnTo>
                  <a:pt x="77097" y="3407"/>
                </a:lnTo>
                <a:lnTo>
                  <a:pt x="76740" y="2797"/>
                </a:lnTo>
                <a:lnTo>
                  <a:pt x="76571" y="2965"/>
                </a:lnTo>
                <a:cubicBezTo>
                  <a:pt x="74553" y="4290"/>
                  <a:pt x="72114" y="5068"/>
                  <a:pt x="69570" y="5068"/>
                </a:cubicBezTo>
                <a:cubicBezTo>
                  <a:pt x="67804" y="5068"/>
                  <a:pt x="66059" y="4731"/>
                  <a:pt x="64567" y="4017"/>
                </a:cubicBezTo>
                <a:cubicBezTo>
                  <a:pt x="63599" y="3575"/>
                  <a:pt x="62653" y="2965"/>
                  <a:pt x="61770" y="2440"/>
                </a:cubicBezTo>
                <a:cubicBezTo>
                  <a:pt x="60109" y="1388"/>
                  <a:pt x="58448" y="337"/>
                  <a:pt x="56514" y="85"/>
                </a:cubicBezTo>
                <a:cubicBezTo>
                  <a:pt x="56073" y="1"/>
                  <a:pt x="55631" y="1"/>
                  <a:pt x="5529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 rot="-5400000" flipH="1">
            <a:off x="7287372" y="3090533"/>
            <a:ext cx="1407567" cy="2861637"/>
          </a:xfrm>
          <a:custGeom>
            <a:avLst/>
            <a:gdLst/>
            <a:ahLst/>
            <a:cxnLst/>
            <a:rect l="l" t="t" r="r" b="b"/>
            <a:pathLst>
              <a:path w="67195" h="127198" extrusionOk="0">
                <a:moveTo>
                  <a:pt x="48083" y="0"/>
                </a:moveTo>
                <a:cubicBezTo>
                  <a:pt x="44320" y="0"/>
                  <a:pt x="41082" y="2986"/>
                  <a:pt x="38622" y="5530"/>
                </a:cubicBezTo>
                <a:cubicBezTo>
                  <a:pt x="34691" y="9819"/>
                  <a:pt x="31012" y="14360"/>
                  <a:pt x="27669" y="19280"/>
                </a:cubicBezTo>
                <a:cubicBezTo>
                  <a:pt x="26008" y="21550"/>
                  <a:pt x="24347" y="24263"/>
                  <a:pt x="23569" y="27248"/>
                </a:cubicBezTo>
                <a:cubicBezTo>
                  <a:pt x="23464" y="28026"/>
                  <a:pt x="23296" y="28825"/>
                  <a:pt x="23211" y="29792"/>
                </a:cubicBezTo>
                <a:cubicBezTo>
                  <a:pt x="23127" y="30402"/>
                  <a:pt x="23127" y="31011"/>
                  <a:pt x="23127" y="31621"/>
                </a:cubicBezTo>
                <a:cubicBezTo>
                  <a:pt x="23043" y="32336"/>
                  <a:pt x="23043" y="33030"/>
                  <a:pt x="22938" y="33724"/>
                </a:cubicBezTo>
                <a:cubicBezTo>
                  <a:pt x="22076" y="41524"/>
                  <a:pt x="17430" y="49155"/>
                  <a:pt x="10513" y="54138"/>
                </a:cubicBezTo>
                <a:cubicBezTo>
                  <a:pt x="9798" y="54664"/>
                  <a:pt x="9104" y="55105"/>
                  <a:pt x="8410" y="55547"/>
                </a:cubicBezTo>
                <a:cubicBezTo>
                  <a:pt x="8053" y="55799"/>
                  <a:pt x="7696" y="55988"/>
                  <a:pt x="7275" y="56157"/>
                </a:cubicBezTo>
                <a:cubicBezTo>
                  <a:pt x="4815" y="57649"/>
                  <a:pt x="2187" y="59142"/>
                  <a:pt x="1136" y="61938"/>
                </a:cubicBezTo>
                <a:cubicBezTo>
                  <a:pt x="1" y="64650"/>
                  <a:pt x="968" y="67363"/>
                  <a:pt x="1746" y="70075"/>
                </a:cubicBezTo>
                <a:cubicBezTo>
                  <a:pt x="2271" y="71652"/>
                  <a:pt x="2797" y="73228"/>
                  <a:pt x="2965" y="74805"/>
                </a:cubicBezTo>
                <a:cubicBezTo>
                  <a:pt x="3070" y="76298"/>
                  <a:pt x="2881" y="77791"/>
                  <a:pt x="2545" y="79641"/>
                </a:cubicBezTo>
                <a:cubicBezTo>
                  <a:pt x="2439" y="79893"/>
                  <a:pt x="2355" y="80251"/>
                  <a:pt x="2355" y="80587"/>
                </a:cubicBezTo>
                <a:lnTo>
                  <a:pt x="2271" y="80692"/>
                </a:lnTo>
                <a:cubicBezTo>
                  <a:pt x="2103" y="81554"/>
                  <a:pt x="1914" y="82521"/>
                  <a:pt x="1830" y="83404"/>
                </a:cubicBezTo>
                <a:cubicBezTo>
                  <a:pt x="1493" y="85423"/>
                  <a:pt x="1493" y="87609"/>
                  <a:pt x="1746" y="89711"/>
                </a:cubicBezTo>
                <a:cubicBezTo>
                  <a:pt x="2629" y="96881"/>
                  <a:pt x="6392" y="103546"/>
                  <a:pt x="12006" y="107498"/>
                </a:cubicBezTo>
                <a:cubicBezTo>
                  <a:pt x="15853" y="110294"/>
                  <a:pt x="20226" y="112838"/>
                  <a:pt x="25314" y="115193"/>
                </a:cubicBezTo>
                <a:cubicBezTo>
                  <a:pt x="36709" y="120722"/>
                  <a:pt x="50017" y="124738"/>
                  <a:pt x="64903" y="127198"/>
                </a:cubicBezTo>
                <a:lnTo>
                  <a:pt x="65092" y="127198"/>
                </a:lnTo>
                <a:lnTo>
                  <a:pt x="65176" y="126504"/>
                </a:lnTo>
                <a:lnTo>
                  <a:pt x="64987" y="126504"/>
                </a:lnTo>
                <a:cubicBezTo>
                  <a:pt x="50186" y="124044"/>
                  <a:pt x="36961" y="120008"/>
                  <a:pt x="25566" y="114583"/>
                </a:cubicBezTo>
                <a:cubicBezTo>
                  <a:pt x="20583" y="112229"/>
                  <a:pt x="16294" y="109685"/>
                  <a:pt x="12342" y="106867"/>
                </a:cubicBezTo>
                <a:cubicBezTo>
                  <a:pt x="7002" y="103104"/>
                  <a:pt x="3238" y="96629"/>
                  <a:pt x="2439" y="89711"/>
                </a:cubicBezTo>
                <a:cubicBezTo>
                  <a:pt x="2187" y="87609"/>
                  <a:pt x="2187" y="85507"/>
                  <a:pt x="2545" y="83488"/>
                </a:cubicBezTo>
                <a:cubicBezTo>
                  <a:pt x="2629" y="82605"/>
                  <a:pt x="2797" y="81743"/>
                  <a:pt x="2965" y="80860"/>
                </a:cubicBezTo>
                <a:cubicBezTo>
                  <a:pt x="3070" y="80419"/>
                  <a:pt x="3154" y="80061"/>
                  <a:pt x="3238" y="79725"/>
                </a:cubicBezTo>
                <a:cubicBezTo>
                  <a:pt x="3491" y="78148"/>
                  <a:pt x="3764" y="76382"/>
                  <a:pt x="3680" y="74721"/>
                </a:cubicBezTo>
                <a:cubicBezTo>
                  <a:pt x="3491" y="73060"/>
                  <a:pt x="2965" y="71483"/>
                  <a:pt x="2439" y="69822"/>
                </a:cubicBezTo>
                <a:cubicBezTo>
                  <a:pt x="1577" y="67194"/>
                  <a:pt x="779" y="64650"/>
                  <a:pt x="1746" y="62191"/>
                </a:cubicBezTo>
                <a:cubicBezTo>
                  <a:pt x="2713" y="59668"/>
                  <a:pt x="5257" y="58175"/>
                  <a:pt x="7611" y="56766"/>
                </a:cubicBezTo>
                <a:cubicBezTo>
                  <a:pt x="8053" y="56598"/>
                  <a:pt x="8410" y="56325"/>
                  <a:pt x="8747" y="56157"/>
                </a:cubicBezTo>
                <a:cubicBezTo>
                  <a:pt x="9462" y="55715"/>
                  <a:pt x="10239" y="55274"/>
                  <a:pt x="10954" y="54748"/>
                </a:cubicBezTo>
                <a:cubicBezTo>
                  <a:pt x="18039" y="49681"/>
                  <a:pt x="22770" y="41797"/>
                  <a:pt x="23653" y="33808"/>
                </a:cubicBezTo>
                <a:cubicBezTo>
                  <a:pt x="23737" y="33114"/>
                  <a:pt x="23737" y="32420"/>
                  <a:pt x="23821" y="31621"/>
                </a:cubicBezTo>
                <a:cubicBezTo>
                  <a:pt x="23821" y="31011"/>
                  <a:pt x="23821" y="30402"/>
                  <a:pt x="23905" y="29876"/>
                </a:cubicBezTo>
                <a:cubicBezTo>
                  <a:pt x="23989" y="28909"/>
                  <a:pt x="24094" y="28131"/>
                  <a:pt x="24263" y="27416"/>
                </a:cubicBezTo>
                <a:cubicBezTo>
                  <a:pt x="24956" y="24536"/>
                  <a:pt x="26617" y="21908"/>
                  <a:pt x="28194" y="19616"/>
                </a:cubicBezTo>
                <a:cubicBezTo>
                  <a:pt x="31537" y="14802"/>
                  <a:pt x="35216" y="10260"/>
                  <a:pt x="39148" y="6055"/>
                </a:cubicBezTo>
                <a:cubicBezTo>
                  <a:pt x="41440" y="3512"/>
                  <a:pt x="44593" y="694"/>
                  <a:pt x="48083" y="694"/>
                </a:cubicBezTo>
                <a:lnTo>
                  <a:pt x="49050" y="694"/>
                </a:lnTo>
                <a:cubicBezTo>
                  <a:pt x="50627" y="968"/>
                  <a:pt x="52036" y="1745"/>
                  <a:pt x="53423" y="2629"/>
                </a:cubicBezTo>
                <a:cubicBezTo>
                  <a:pt x="54222" y="3070"/>
                  <a:pt x="55105" y="3596"/>
                  <a:pt x="55967" y="3953"/>
                </a:cubicBezTo>
                <a:cubicBezTo>
                  <a:pt x="57376" y="4563"/>
                  <a:pt x="58953" y="4899"/>
                  <a:pt x="60530" y="4899"/>
                </a:cubicBezTo>
                <a:cubicBezTo>
                  <a:pt x="62884" y="4899"/>
                  <a:pt x="65176" y="4205"/>
                  <a:pt x="67089" y="2902"/>
                </a:cubicBezTo>
                <a:lnTo>
                  <a:pt x="67194" y="2797"/>
                </a:lnTo>
                <a:lnTo>
                  <a:pt x="66837" y="2187"/>
                </a:lnTo>
                <a:lnTo>
                  <a:pt x="66669" y="2376"/>
                </a:lnTo>
                <a:cubicBezTo>
                  <a:pt x="64903" y="3512"/>
                  <a:pt x="62716" y="4205"/>
                  <a:pt x="60530" y="4205"/>
                </a:cubicBezTo>
                <a:cubicBezTo>
                  <a:pt x="59037" y="4205"/>
                  <a:pt x="57544" y="3848"/>
                  <a:pt x="56241" y="3322"/>
                </a:cubicBezTo>
                <a:cubicBezTo>
                  <a:pt x="55358" y="2986"/>
                  <a:pt x="54580" y="2460"/>
                  <a:pt x="53781" y="2019"/>
                </a:cubicBezTo>
                <a:cubicBezTo>
                  <a:pt x="52372" y="1136"/>
                  <a:pt x="50901" y="358"/>
                  <a:pt x="49134" y="85"/>
                </a:cubicBezTo>
                <a:cubicBezTo>
                  <a:pt x="48798" y="0"/>
                  <a:pt x="48441" y="0"/>
                  <a:pt x="480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 flipH="1">
            <a:off x="7331036" y="3409406"/>
            <a:ext cx="1200124" cy="2445411"/>
          </a:xfrm>
          <a:custGeom>
            <a:avLst/>
            <a:gdLst/>
            <a:ahLst/>
            <a:cxnLst/>
            <a:rect l="l" t="t" r="r" b="b"/>
            <a:pathLst>
              <a:path w="57292" h="108697" extrusionOk="0">
                <a:moveTo>
                  <a:pt x="40914" y="0"/>
                </a:moveTo>
                <a:cubicBezTo>
                  <a:pt x="37676" y="0"/>
                  <a:pt x="34775" y="2355"/>
                  <a:pt x="32672" y="4541"/>
                </a:cubicBezTo>
                <a:cubicBezTo>
                  <a:pt x="29182" y="8052"/>
                  <a:pt x="25944" y="11900"/>
                  <a:pt x="23043" y="16021"/>
                </a:cubicBezTo>
                <a:cubicBezTo>
                  <a:pt x="21634" y="17955"/>
                  <a:pt x="20163" y="20226"/>
                  <a:pt x="19448" y="22854"/>
                </a:cubicBezTo>
                <a:cubicBezTo>
                  <a:pt x="19280" y="23547"/>
                  <a:pt x="19196" y="24178"/>
                  <a:pt x="19112" y="25040"/>
                </a:cubicBezTo>
                <a:cubicBezTo>
                  <a:pt x="19006" y="25566"/>
                  <a:pt x="19006" y="26091"/>
                  <a:pt x="18922" y="26701"/>
                </a:cubicBezTo>
                <a:cubicBezTo>
                  <a:pt x="18838" y="27227"/>
                  <a:pt x="18838" y="27857"/>
                  <a:pt x="18754" y="28467"/>
                </a:cubicBezTo>
                <a:cubicBezTo>
                  <a:pt x="17955" y="35027"/>
                  <a:pt x="14108" y="41691"/>
                  <a:pt x="8599" y="46149"/>
                </a:cubicBezTo>
                <a:cubicBezTo>
                  <a:pt x="7969" y="46590"/>
                  <a:pt x="7443" y="47032"/>
                  <a:pt x="6833" y="47473"/>
                </a:cubicBezTo>
                <a:cubicBezTo>
                  <a:pt x="6581" y="47641"/>
                  <a:pt x="6224" y="47831"/>
                  <a:pt x="5866" y="48083"/>
                </a:cubicBezTo>
                <a:cubicBezTo>
                  <a:pt x="3869" y="49407"/>
                  <a:pt x="1851" y="50711"/>
                  <a:pt x="883" y="53087"/>
                </a:cubicBezTo>
                <a:cubicBezTo>
                  <a:pt x="0" y="55441"/>
                  <a:pt x="610" y="57817"/>
                  <a:pt x="1241" y="60088"/>
                </a:cubicBezTo>
                <a:cubicBezTo>
                  <a:pt x="1577" y="61307"/>
                  <a:pt x="1935" y="62716"/>
                  <a:pt x="1935" y="64019"/>
                </a:cubicBezTo>
                <a:cubicBezTo>
                  <a:pt x="2019" y="65428"/>
                  <a:pt x="1767" y="66837"/>
                  <a:pt x="1493" y="68140"/>
                </a:cubicBezTo>
                <a:lnTo>
                  <a:pt x="1409" y="68750"/>
                </a:lnTo>
                <a:cubicBezTo>
                  <a:pt x="1241" y="69633"/>
                  <a:pt x="1052" y="70516"/>
                  <a:pt x="883" y="71294"/>
                </a:cubicBezTo>
                <a:cubicBezTo>
                  <a:pt x="610" y="73060"/>
                  <a:pt x="610" y="74889"/>
                  <a:pt x="883" y="76823"/>
                </a:cubicBezTo>
                <a:cubicBezTo>
                  <a:pt x="1577" y="83046"/>
                  <a:pt x="4647" y="88639"/>
                  <a:pt x="9293" y="92066"/>
                </a:cubicBezTo>
                <a:cubicBezTo>
                  <a:pt x="12531" y="94421"/>
                  <a:pt x="16210" y="96523"/>
                  <a:pt x="20857" y="98710"/>
                </a:cubicBezTo>
                <a:cubicBezTo>
                  <a:pt x="30843" y="103272"/>
                  <a:pt x="42322" y="106594"/>
                  <a:pt x="55105" y="108696"/>
                </a:cubicBezTo>
                <a:lnTo>
                  <a:pt x="55273" y="108696"/>
                </a:lnTo>
                <a:lnTo>
                  <a:pt x="55379" y="108002"/>
                </a:lnTo>
                <a:lnTo>
                  <a:pt x="55189" y="108002"/>
                </a:lnTo>
                <a:cubicBezTo>
                  <a:pt x="42491" y="105900"/>
                  <a:pt x="31011" y="102578"/>
                  <a:pt x="21109" y="98016"/>
                </a:cubicBezTo>
                <a:cubicBezTo>
                  <a:pt x="16568" y="95913"/>
                  <a:pt x="12888" y="93895"/>
                  <a:pt x="9735" y="91540"/>
                </a:cubicBezTo>
                <a:cubicBezTo>
                  <a:pt x="5172" y="88197"/>
                  <a:pt x="2187" y="82773"/>
                  <a:pt x="1577" y="76739"/>
                </a:cubicBezTo>
                <a:cubicBezTo>
                  <a:pt x="1325" y="74889"/>
                  <a:pt x="1409" y="73144"/>
                  <a:pt x="1577" y="71483"/>
                </a:cubicBezTo>
                <a:cubicBezTo>
                  <a:pt x="1767" y="70600"/>
                  <a:pt x="1935" y="69717"/>
                  <a:pt x="2103" y="68939"/>
                </a:cubicBezTo>
                <a:lnTo>
                  <a:pt x="2187" y="68224"/>
                </a:lnTo>
                <a:cubicBezTo>
                  <a:pt x="2460" y="66921"/>
                  <a:pt x="2713" y="65428"/>
                  <a:pt x="2629" y="64019"/>
                </a:cubicBezTo>
                <a:cubicBezTo>
                  <a:pt x="2629" y="62632"/>
                  <a:pt x="2187" y="61223"/>
                  <a:pt x="1851" y="59814"/>
                </a:cubicBezTo>
                <a:cubicBezTo>
                  <a:pt x="1325" y="57628"/>
                  <a:pt x="715" y="55441"/>
                  <a:pt x="1577" y="53339"/>
                </a:cubicBezTo>
                <a:cubicBezTo>
                  <a:pt x="2376" y="51237"/>
                  <a:pt x="4395" y="49933"/>
                  <a:pt x="6308" y="48608"/>
                </a:cubicBezTo>
                <a:cubicBezTo>
                  <a:pt x="6581" y="48440"/>
                  <a:pt x="6917" y="48251"/>
                  <a:pt x="7275" y="47999"/>
                </a:cubicBezTo>
                <a:cubicBezTo>
                  <a:pt x="7800" y="47557"/>
                  <a:pt x="8410" y="47116"/>
                  <a:pt x="9020" y="46674"/>
                </a:cubicBezTo>
                <a:cubicBezTo>
                  <a:pt x="14717" y="42133"/>
                  <a:pt x="18586" y="35300"/>
                  <a:pt x="19448" y="28551"/>
                </a:cubicBezTo>
                <a:cubicBezTo>
                  <a:pt x="19532" y="27941"/>
                  <a:pt x="19532" y="27332"/>
                  <a:pt x="19637" y="26701"/>
                </a:cubicBezTo>
                <a:cubicBezTo>
                  <a:pt x="19721" y="26175"/>
                  <a:pt x="19721" y="25650"/>
                  <a:pt x="19805" y="25124"/>
                </a:cubicBezTo>
                <a:cubicBezTo>
                  <a:pt x="19889" y="24346"/>
                  <a:pt x="19974" y="23653"/>
                  <a:pt x="20163" y="23022"/>
                </a:cubicBezTo>
                <a:cubicBezTo>
                  <a:pt x="20773" y="20583"/>
                  <a:pt x="22265" y="18291"/>
                  <a:pt x="23569" y="16462"/>
                </a:cubicBezTo>
                <a:cubicBezTo>
                  <a:pt x="26470" y="12341"/>
                  <a:pt x="29708" y="8578"/>
                  <a:pt x="33198" y="4983"/>
                </a:cubicBezTo>
                <a:cubicBezTo>
                  <a:pt x="35216" y="2965"/>
                  <a:pt x="37928" y="694"/>
                  <a:pt x="40914" y="694"/>
                </a:cubicBezTo>
                <a:lnTo>
                  <a:pt x="41713" y="694"/>
                </a:lnTo>
                <a:cubicBezTo>
                  <a:pt x="43016" y="862"/>
                  <a:pt x="44152" y="1577"/>
                  <a:pt x="45392" y="2187"/>
                </a:cubicBezTo>
                <a:cubicBezTo>
                  <a:pt x="46086" y="2523"/>
                  <a:pt x="46864" y="2965"/>
                  <a:pt x="47663" y="3238"/>
                </a:cubicBezTo>
                <a:cubicBezTo>
                  <a:pt x="48798" y="3763"/>
                  <a:pt x="50122" y="3932"/>
                  <a:pt x="51426" y="3932"/>
                </a:cubicBezTo>
                <a:cubicBezTo>
                  <a:pt x="53444" y="3932"/>
                  <a:pt x="55463" y="3406"/>
                  <a:pt x="57124" y="2271"/>
                </a:cubicBezTo>
                <a:lnTo>
                  <a:pt x="57292" y="2187"/>
                </a:lnTo>
                <a:lnTo>
                  <a:pt x="56850" y="1661"/>
                </a:lnTo>
                <a:lnTo>
                  <a:pt x="56766" y="1745"/>
                </a:lnTo>
                <a:cubicBezTo>
                  <a:pt x="55189" y="2712"/>
                  <a:pt x="53276" y="3238"/>
                  <a:pt x="51426" y="3238"/>
                </a:cubicBezTo>
                <a:cubicBezTo>
                  <a:pt x="50207" y="3238"/>
                  <a:pt x="48966" y="3049"/>
                  <a:pt x="47831" y="2628"/>
                </a:cubicBezTo>
                <a:cubicBezTo>
                  <a:pt x="47137" y="2355"/>
                  <a:pt x="46443" y="1913"/>
                  <a:pt x="45728" y="1577"/>
                </a:cubicBezTo>
                <a:cubicBezTo>
                  <a:pt x="44509" y="862"/>
                  <a:pt x="43290" y="252"/>
                  <a:pt x="417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 flipH="1">
            <a:off x="7371743" y="3725463"/>
            <a:ext cx="996661" cy="2028240"/>
          </a:xfrm>
          <a:custGeom>
            <a:avLst/>
            <a:gdLst/>
            <a:ahLst/>
            <a:cxnLst/>
            <a:rect l="l" t="t" r="r" b="b"/>
            <a:pathLst>
              <a:path w="47579" h="90154" extrusionOk="0">
                <a:moveTo>
                  <a:pt x="33996" y="1"/>
                </a:moveTo>
                <a:cubicBezTo>
                  <a:pt x="31284" y="1"/>
                  <a:pt x="28824" y="1851"/>
                  <a:pt x="26995" y="3512"/>
                </a:cubicBezTo>
                <a:cubicBezTo>
                  <a:pt x="23926" y="6308"/>
                  <a:pt x="21108" y="9462"/>
                  <a:pt x="18670" y="12784"/>
                </a:cubicBezTo>
                <a:cubicBezTo>
                  <a:pt x="17429" y="14550"/>
                  <a:pt x="16210" y="16379"/>
                  <a:pt x="15600" y="18481"/>
                </a:cubicBezTo>
                <a:cubicBezTo>
                  <a:pt x="15432" y="19007"/>
                  <a:pt x="15327" y="19616"/>
                  <a:pt x="15243" y="20331"/>
                </a:cubicBezTo>
                <a:cubicBezTo>
                  <a:pt x="15159" y="20773"/>
                  <a:pt x="15074" y="21298"/>
                  <a:pt x="14990" y="21719"/>
                </a:cubicBezTo>
                <a:cubicBezTo>
                  <a:pt x="14990" y="22244"/>
                  <a:pt x="14906" y="22686"/>
                  <a:pt x="14801" y="23128"/>
                </a:cubicBezTo>
                <a:cubicBezTo>
                  <a:pt x="14023" y="28657"/>
                  <a:pt x="11038" y="34165"/>
                  <a:pt x="6833" y="38202"/>
                </a:cubicBezTo>
                <a:cubicBezTo>
                  <a:pt x="6391" y="38644"/>
                  <a:pt x="5971" y="38980"/>
                  <a:pt x="5529" y="39337"/>
                </a:cubicBezTo>
                <a:cubicBezTo>
                  <a:pt x="5256" y="39506"/>
                  <a:pt x="5088" y="39695"/>
                  <a:pt x="4815" y="39947"/>
                </a:cubicBezTo>
                <a:lnTo>
                  <a:pt x="4730" y="39947"/>
                </a:lnTo>
                <a:cubicBezTo>
                  <a:pt x="3238" y="41166"/>
                  <a:pt x="1766" y="42407"/>
                  <a:pt x="967" y="44320"/>
                </a:cubicBezTo>
                <a:cubicBezTo>
                  <a:pt x="189" y="46254"/>
                  <a:pt x="526" y="48189"/>
                  <a:pt x="883" y="50018"/>
                </a:cubicBezTo>
                <a:cubicBezTo>
                  <a:pt x="1051" y="51069"/>
                  <a:pt x="1240" y="52204"/>
                  <a:pt x="1240" y="53255"/>
                </a:cubicBezTo>
                <a:cubicBezTo>
                  <a:pt x="1240" y="54307"/>
                  <a:pt x="1051" y="55463"/>
                  <a:pt x="799" y="56598"/>
                </a:cubicBezTo>
                <a:lnTo>
                  <a:pt x="715" y="56851"/>
                </a:lnTo>
                <a:cubicBezTo>
                  <a:pt x="526" y="57650"/>
                  <a:pt x="357" y="58512"/>
                  <a:pt x="273" y="59310"/>
                </a:cubicBezTo>
                <a:cubicBezTo>
                  <a:pt x="84" y="60719"/>
                  <a:pt x="0" y="62296"/>
                  <a:pt x="189" y="63873"/>
                </a:cubicBezTo>
                <a:cubicBezTo>
                  <a:pt x="715" y="69129"/>
                  <a:pt x="3154" y="73859"/>
                  <a:pt x="6917" y="76740"/>
                </a:cubicBezTo>
                <a:cubicBezTo>
                  <a:pt x="9461" y="78674"/>
                  <a:pt x="12615" y="80419"/>
                  <a:pt x="16651" y="82164"/>
                </a:cubicBezTo>
                <a:cubicBezTo>
                  <a:pt x="25145" y="85843"/>
                  <a:pt x="34879" y="88471"/>
                  <a:pt x="45644" y="90153"/>
                </a:cubicBezTo>
                <a:lnTo>
                  <a:pt x="45812" y="90153"/>
                </a:lnTo>
                <a:lnTo>
                  <a:pt x="45917" y="89438"/>
                </a:lnTo>
                <a:lnTo>
                  <a:pt x="45728" y="89438"/>
                </a:lnTo>
                <a:cubicBezTo>
                  <a:pt x="35048" y="87862"/>
                  <a:pt x="25418" y="85149"/>
                  <a:pt x="17009" y="81554"/>
                </a:cubicBezTo>
                <a:cubicBezTo>
                  <a:pt x="12888" y="79809"/>
                  <a:pt x="9902" y="78064"/>
                  <a:pt x="7359" y="76130"/>
                </a:cubicBezTo>
                <a:cubicBezTo>
                  <a:pt x="3763" y="73418"/>
                  <a:pt x="1409" y="68856"/>
                  <a:pt x="883" y="63768"/>
                </a:cubicBezTo>
                <a:cubicBezTo>
                  <a:pt x="715" y="62296"/>
                  <a:pt x="799" y="60803"/>
                  <a:pt x="967" y="59395"/>
                </a:cubicBezTo>
                <a:cubicBezTo>
                  <a:pt x="1051" y="58617"/>
                  <a:pt x="1240" y="57818"/>
                  <a:pt x="1409" y="56935"/>
                </a:cubicBezTo>
                <a:lnTo>
                  <a:pt x="1493" y="56767"/>
                </a:lnTo>
                <a:cubicBezTo>
                  <a:pt x="1766" y="55547"/>
                  <a:pt x="1934" y="54412"/>
                  <a:pt x="1934" y="53255"/>
                </a:cubicBezTo>
                <a:cubicBezTo>
                  <a:pt x="1934" y="52120"/>
                  <a:pt x="1766" y="50985"/>
                  <a:pt x="1577" y="49934"/>
                </a:cubicBezTo>
                <a:cubicBezTo>
                  <a:pt x="1240" y="48104"/>
                  <a:pt x="883" y="46338"/>
                  <a:pt x="1577" y="44593"/>
                </a:cubicBezTo>
                <a:cubicBezTo>
                  <a:pt x="2292" y="42848"/>
                  <a:pt x="3763" y="41608"/>
                  <a:pt x="5172" y="40473"/>
                </a:cubicBezTo>
                <a:cubicBezTo>
                  <a:pt x="5445" y="40304"/>
                  <a:pt x="5698" y="40115"/>
                  <a:pt x="5971" y="39863"/>
                </a:cubicBezTo>
                <a:cubicBezTo>
                  <a:pt x="6391" y="39506"/>
                  <a:pt x="6833" y="39064"/>
                  <a:pt x="7274" y="38728"/>
                </a:cubicBezTo>
                <a:cubicBezTo>
                  <a:pt x="11647" y="34607"/>
                  <a:pt x="14633" y="28909"/>
                  <a:pt x="15516" y="23212"/>
                </a:cubicBezTo>
                <a:cubicBezTo>
                  <a:pt x="15600" y="22770"/>
                  <a:pt x="15684" y="22350"/>
                  <a:pt x="15684" y="21824"/>
                </a:cubicBezTo>
                <a:cubicBezTo>
                  <a:pt x="15768" y="21382"/>
                  <a:pt x="15852" y="20857"/>
                  <a:pt x="15852" y="20415"/>
                </a:cubicBezTo>
                <a:cubicBezTo>
                  <a:pt x="16042" y="19722"/>
                  <a:pt x="16126" y="19196"/>
                  <a:pt x="16294" y="18754"/>
                </a:cubicBezTo>
                <a:cubicBezTo>
                  <a:pt x="16819" y="16736"/>
                  <a:pt x="18060" y="14886"/>
                  <a:pt x="19195" y="13225"/>
                </a:cubicBezTo>
                <a:cubicBezTo>
                  <a:pt x="21634" y="9903"/>
                  <a:pt x="24451" y="6750"/>
                  <a:pt x="27521" y="4037"/>
                </a:cubicBezTo>
                <a:cubicBezTo>
                  <a:pt x="29182" y="2461"/>
                  <a:pt x="31452" y="695"/>
                  <a:pt x="33996" y="695"/>
                </a:cubicBezTo>
                <a:lnTo>
                  <a:pt x="34606" y="695"/>
                </a:lnTo>
                <a:cubicBezTo>
                  <a:pt x="35657" y="884"/>
                  <a:pt x="36624" y="1325"/>
                  <a:pt x="37676" y="1746"/>
                </a:cubicBezTo>
                <a:cubicBezTo>
                  <a:pt x="38285" y="2103"/>
                  <a:pt x="38895" y="2376"/>
                  <a:pt x="39505" y="2629"/>
                </a:cubicBezTo>
                <a:cubicBezTo>
                  <a:pt x="40472" y="2902"/>
                  <a:pt x="41439" y="3070"/>
                  <a:pt x="42490" y="3070"/>
                </a:cubicBezTo>
                <a:cubicBezTo>
                  <a:pt x="44235" y="3070"/>
                  <a:pt x="46001" y="2629"/>
                  <a:pt x="47389" y="1662"/>
                </a:cubicBezTo>
                <a:lnTo>
                  <a:pt x="47578" y="1578"/>
                </a:lnTo>
                <a:lnTo>
                  <a:pt x="47221" y="1052"/>
                </a:lnTo>
                <a:lnTo>
                  <a:pt x="47052" y="1136"/>
                </a:lnTo>
                <a:cubicBezTo>
                  <a:pt x="45728" y="1935"/>
                  <a:pt x="44151" y="2376"/>
                  <a:pt x="42490" y="2376"/>
                </a:cubicBezTo>
                <a:cubicBezTo>
                  <a:pt x="41523" y="2376"/>
                  <a:pt x="40661" y="2187"/>
                  <a:pt x="39778" y="1935"/>
                </a:cubicBezTo>
                <a:cubicBezTo>
                  <a:pt x="39168" y="1746"/>
                  <a:pt x="38559" y="1409"/>
                  <a:pt x="37928" y="1136"/>
                </a:cubicBezTo>
                <a:cubicBezTo>
                  <a:pt x="36982" y="695"/>
                  <a:pt x="35825" y="169"/>
                  <a:pt x="3469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 flipH="1">
            <a:off x="7407238" y="4034428"/>
            <a:ext cx="805536" cy="1611991"/>
          </a:xfrm>
          <a:custGeom>
            <a:avLst/>
            <a:gdLst/>
            <a:ahLst/>
            <a:cxnLst/>
            <a:rect l="l" t="t" r="r" b="b"/>
            <a:pathLst>
              <a:path w="38455" h="71652" extrusionOk="0">
                <a:moveTo>
                  <a:pt x="27606" y="0"/>
                </a:moveTo>
                <a:cubicBezTo>
                  <a:pt x="25503" y="0"/>
                  <a:pt x="23569" y="1220"/>
                  <a:pt x="21992" y="2439"/>
                </a:cubicBezTo>
                <a:cubicBezTo>
                  <a:pt x="19364" y="4457"/>
                  <a:pt x="16989" y="6917"/>
                  <a:pt x="14886" y="9629"/>
                </a:cubicBezTo>
                <a:cubicBezTo>
                  <a:pt x="14024" y="10765"/>
                  <a:pt x="12889" y="12342"/>
                  <a:pt x="12363" y="14087"/>
                </a:cubicBezTo>
                <a:cubicBezTo>
                  <a:pt x="12174" y="14528"/>
                  <a:pt x="12090" y="14970"/>
                  <a:pt x="11922" y="15579"/>
                </a:cubicBezTo>
                <a:cubicBezTo>
                  <a:pt x="11838" y="15937"/>
                  <a:pt x="11732" y="16378"/>
                  <a:pt x="11648" y="16904"/>
                </a:cubicBezTo>
                <a:cubicBezTo>
                  <a:pt x="11648" y="17156"/>
                  <a:pt x="11564" y="17514"/>
                  <a:pt x="11564" y="17766"/>
                </a:cubicBezTo>
                <a:cubicBezTo>
                  <a:pt x="10681" y="22160"/>
                  <a:pt x="8579" y="26701"/>
                  <a:pt x="5698" y="30212"/>
                </a:cubicBezTo>
                <a:cubicBezTo>
                  <a:pt x="5425" y="30570"/>
                  <a:pt x="5173" y="30906"/>
                  <a:pt x="4815" y="31264"/>
                </a:cubicBezTo>
                <a:cubicBezTo>
                  <a:pt x="4647" y="31432"/>
                  <a:pt x="4479" y="31621"/>
                  <a:pt x="4290" y="31873"/>
                </a:cubicBezTo>
                <a:lnTo>
                  <a:pt x="4206" y="31873"/>
                </a:lnTo>
                <a:cubicBezTo>
                  <a:pt x="3239" y="32925"/>
                  <a:pt x="2187" y="33976"/>
                  <a:pt x="1578" y="35468"/>
                </a:cubicBezTo>
                <a:cubicBezTo>
                  <a:pt x="968" y="37045"/>
                  <a:pt x="1052" y="38538"/>
                  <a:pt x="1136" y="39947"/>
                </a:cubicBezTo>
                <a:cubicBezTo>
                  <a:pt x="1220" y="40809"/>
                  <a:pt x="1220" y="41608"/>
                  <a:pt x="1136" y="42470"/>
                </a:cubicBezTo>
                <a:cubicBezTo>
                  <a:pt x="1052" y="43269"/>
                  <a:pt x="884" y="43962"/>
                  <a:pt x="695" y="44845"/>
                </a:cubicBezTo>
                <a:lnTo>
                  <a:pt x="611" y="45098"/>
                </a:lnTo>
                <a:cubicBezTo>
                  <a:pt x="442" y="45812"/>
                  <a:pt x="358" y="46506"/>
                  <a:pt x="169" y="47305"/>
                </a:cubicBezTo>
                <a:cubicBezTo>
                  <a:pt x="85" y="48356"/>
                  <a:pt x="1" y="49576"/>
                  <a:pt x="169" y="50879"/>
                </a:cubicBezTo>
                <a:cubicBezTo>
                  <a:pt x="526" y="55273"/>
                  <a:pt x="2271" y="58953"/>
                  <a:pt x="5173" y="61307"/>
                </a:cubicBezTo>
                <a:cubicBezTo>
                  <a:pt x="7633" y="63326"/>
                  <a:pt x="10597" y="64650"/>
                  <a:pt x="13141" y="65596"/>
                </a:cubicBezTo>
                <a:cubicBezTo>
                  <a:pt x="20142" y="68414"/>
                  <a:pt x="28131" y="70432"/>
                  <a:pt x="36709" y="71651"/>
                </a:cubicBezTo>
                <a:lnTo>
                  <a:pt x="36878" y="71651"/>
                </a:lnTo>
                <a:lnTo>
                  <a:pt x="36962" y="70958"/>
                </a:lnTo>
                <a:lnTo>
                  <a:pt x="36793" y="70958"/>
                </a:lnTo>
                <a:cubicBezTo>
                  <a:pt x="28216" y="69717"/>
                  <a:pt x="20331" y="67699"/>
                  <a:pt x="13414" y="64987"/>
                </a:cubicBezTo>
                <a:cubicBezTo>
                  <a:pt x="10870" y="64020"/>
                  <a:pt x="7969" y="62716"/>
                  <a:pt x="5614" y="60782"/>
                </a:cubicBezTo>
                <a:cubicBezTo>
                  <a:pt x="2902" y="58595"/>
                  <a:pt x="1220" y="55000"/>
                  <a:pt x="884" y="50795"/>
                </a:cubicBezTo>
                <a:cubicBezTo>
                  <a:pt x="695" y="49576"/>
                  <a:pt x="800" y="48441"/>
                  <a:pt x="884" y="47389"/>
                </a:cubicBezTo>
                <a:cubicBezTo>
                  <a:pt x="968" y="46674"/>
                  <a:pt x="1136" y="45897"/>
                  <a:pt x="1325" y="45287"/>
                </a:cubicBezTo>
                <a:lnTo>
                  <a:pt x="1410" y="44929"/>
                </a:lnTo>
                <a:cubicBezTo>
                  <a:pt x="1578" y="44152"/>
                  <a:pt x="1746" y="43353"/>
                  <a:pt x="1851" y="42575"/>
                </a:cubicBezTo>
                <a:cubicBezTo>
                  <a:pt x="1935" y="41692"/>
                  <a:pt x="1935" y="40809"/>
                  <a:pt x="1851" y="39947"/>
                </a:cubicBezTo>
                <a:cubicBezTo>
                  <a:pt x="1746" y="38538"/>
                  <a:pt x="1662" y="37129"/>
                  <a:pt x="2271" y="35742"/>
                </a:cubicBezTo>
                <a:cubicBezTo>
                  <a:pt x="2797" y="34417"/>
                  <a:pt x="3764" y="33366"/>
                  <a:pt x="4731" y="32399"/>
                </a:cubicBezTo>
                <a:cubicBezTo>
                  <a:pt x="4900" y="32147"/>
                  <a:pt x="5173" y="31957"/>
                  <a:pt x="5341" y="31705"/>
                </a:cubicBezTo>
                <a:cubicBezTo>
                  <a:pt x="5698" y="31348"/>
                  <a:pt x="5951" y="31011"/>
                  <a:pt x="6224" y="30654"/>
                </a:cubicBezTo>
                <a:cubicBezTo>
                  <a:pt x="9210" y="27059"/>
                  <a:pt x="11312" y="22412"/>
                  <a:pt x="12174" y="17955"/>
                </a:cubicBezTo>
                <a:cubicBezTo>
                  <a:pt x="12258" y="17598"/>
                  <a:pt x="12363" y="17345"/>
                  <a:pt x="12363" y="16988"/>
                </a:cubicBezTo>
                <a:cubicBezTo>
                  <a:pt x="12447" y="16547"/>
                  <a:pt x="12531" y="16105"/>
                  <a:pt x="12615" y="15663"/>
                </a:cubicBezTo>
                <a:cubicBezTo>
                  <a:pt x="12700" y="15138"/>
                  <a:pt x="12889" y="14717"/>
                  <a:pt x="12973" y="14360"/>
                </a:cubicBezTo>
                <a:cubicBezTo>
                  <a:pt x="13498" y="12699"/>
                  <a:pt x="14550" y="11206"/>
                  <a:pt x="15412" y="10071"/>
                </a:cubicBezTo>
                <a:cubicBezTo>
                  <a:pt x="17514" y="7359"/>
                  <a:pt x="19806" y="4983"/>
                  <a:pt x="22434" y="2965"/>
                </a:cubicBezTo>
                <a:cubicBezTo>
                  <a:pt x="23912" y="1822"/>
                  <a:pt x="25686" y="679"/>
                  <a:pt x="27721" y="679"/>
                </a:cubicBezTo>
                <a:cubicBezTo>
                  <a:pt x="27856" y="679"/>
                  <a:pt x="27993" y="684"/>
                  <a:pt x="28131" y="694"/>
                </a:cubicBezTo>
                <a:cubicBezTo>
                  <a:pt x="28909" y="778"/>
                  <a:pt x="29792" y="1052"/>
                  <a:pt x="30486" y="1388"/>
                </a:cubicBezTo>
                <a:cubicBezTo>
                  <a:pt x="31012" y="1577"/>
                  <a:pt x="31537" y="1745"/>
                  <a:pt x="32063" y="1914"/>
                </a:cubicBezTo>
                <a:cubicBezTo>
                  <a:pt x="32757" y="2103"/>
                  <a:pt x="33472" y="2187"/>
                  <a:pt x="34249" y="2187"/>
                </a:cubicBezTo>
                <a:cubicBezTo>
                  <a:pt x="35658" y="2187"/>
                  <a:pt x="37151" y="1829"/>
                  <a:pt x="38370" y="1136"/>
                </a:cubicBezTo>
                <a:lnTo>
                  <a:pt x="38454" y="1052"/>
                </a:lnTo>
                <a:lnTo>
                  <a:pt x="38118" y="421"/>
                </a:lnTo>
                <a:lnTo>
                  <a:pt x="37929" y="526"/>
                </a:lnTo>
                <a:cubicBezTo>
                  <a:pt x="36885" y="1152"/>
                  <a:pt x="35537" y="1484"/>
                  <a:pt x="34208" y="1484"/>
                </a:cubicBezTo>
                <a:cubicBezTo>
                  <a:pt x="33530" y="1484"/>
                  <a:pt x="32856" y="1397"/>
                  <a:pt x="32231" y="1220"/>
                </a:cubicBezTo>
                <a:cubicBezTo>
                  <a:pt x="31706" y="1136"/>
                  <a:pt x="31285" y="862"/>
                  <a:pt x="30759" y="694"/>
                </a:cubicBezTo>
                <a:cubicBezTo>
                  <a:pt x="29961" y="421"/>
                  <a:pt x="29078" y="84"/>
                  <a:pt x="28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"/>
          <p:cNvSpPr/>
          <p:nvPr/>
        </p:nvSpPr>
        <p:spPr>
          <a:xfrm rot="-5400000" flipH="1">
            <a:off x="7439440" y="4342432"/>
            <a:ext cx="614830" cy="1198127"/>
          </a:xfrm>
          <a:custGeom>
            <a:avLst/>
            <a:gdLst/>
            <a:ahLst/>
            <a:cxnLst/>
            <a:rect l="l" t="t" r="r" b="b"/>
            <a:pathLst>
              <a:path w="29351" h="53256" extrusionOk="0">
                <a:moveTo>
                  <a:pt x="29077" y="1"/>
                </a:moveTo>
                <a:lnTo>
                  <a:pt x="28909" y="85"/>
                </a:lnTo>
                <a:cubicBezTo>
                  <a:pt x="28011" y="534"/>
                  <a:pt x="26919" y="801"/>
                  <a:pt x="25843" y="801"/>
                </a:cubicBezTo>
                <a:cubicBezTo>
                  <a:pt x="25458" y="801"/>
                  <a:pt x="25075" y="767"/>
                  <a:pt x="24704" y="695"/>
                </a:cubicBezTo>
                <a:cubicBezTo>
                  <a:pt x="24263" y="610"/>
                  <a:pt x="23905" y="526"/>
                  <a:pt x="23569" y="442"/>
                </a:cubicBezTo>
                <a:cubicBezTo>
                  <a:pt x="22959" y="337"/>
                  <a:pt x="22329" y="169"/>
                  <a:pt x="21635" y="169"/>
                </a:cubicBezTo>
                <a:cubicBezTo>
                  <a:pt x="21543" y="165"/>
                  <a:pt x="21452" y="163"/>
                  <a:pt x="21361" y="163"/>
                </a:cubicBezTo>
                <a:cubicBezTo>
                  <a:pt x="19638" y="163"/>
                  <a:pt x="18063" y="899"/>
                  <a:pt x="16904" y="1578"/>
                </a:cubicBezTo>
                <a:cubicBezTo>
                  <a:pt x="14802" y="2881"/>
                  <a:pt x="12784" y="4542"/>
                  <a:pt x="11123" y="6560"/>
                </a:cubicBezTo>
                <a:cubicBezTo>
                  <a:pt x="10155" y="7801"/>
                  <a:pt x="9462" y="8852"/>
                  <a:pt x="9020" y="9903"/>
                </a:cubicBezTo>
                <a:cubicBezTo>
                  <a:pt x="8936" y="10240"/>
                  <a:pt x="8768" y="10597"/>
                  <a:pt x="8663" y="10954"/>
                </a:cubicBezTo>
                <a:cubicBezTo>
                  <a:pt x="8579" y="11375"/>
                  <a:pt x="8410" y="11816"/>
                  <a:pt x="8326" y="12258"/>
                </a:cubicBezTo>
                <a:lnTo>
                  <a:pt x="8242" y="12615"/>
                </a:lnTo>
                <a:cubicBezTo>
                  <a:pt x="7359" y="16021"/>
                  <a:pt x="6035" y="19532"/>
                  <a:pt x="4563" y="22413"/>
                </a:cubicBezTo>
                <a:cubicBezTo>
                  <a:pt x="4458" y="22770"/>
                  <a:pt x="4290" y="23043"/>
                  <a:pt x="4121" y="23380"/>
                </a:cubicBezTo>
                <a:cubicBezTo>
                  <a:pt x="3932" y="23653"/>
                  <a:pt x="3764" y="23990"/>
                  <a:pt x="3596" y="24347"/>
                </a:cubicBezTo>
                <a:cubicBezTo>
                  <a:pt x="3154" y="25146"/>
                  <a:pt x="2629" y="25924"/>
                  <a:pt x="2271" y="26891"/>
                </a:cubicBezTo>
                <a:cubicBezTo>
                  <a:pt x="1830" y="27942"/>
                  <a:pt x="1662" y="29077"/>
                  <a:pt x="1409" y="30045"/>
                </a:cubicBezTo>
                <a:cubicBezTo>
                  <a:pt x="1304" y="30654"/>
                  <a:pt x="1220" y="31264"/>
                  <a:pt x="1052" y="31874"/>
                </a:cubicBezTo>
                <a:cubicBezTo>
                  <a:pt x="968" y="32147"/>
                  <a:pt x="884" y="32504"/>
                  <a:pt x="779" y="32841"/>
                </a:cubicBezTo>
                <a:cubicBezTo>
                  <a:pt x="695" y="33114"/>
                  <a:pt x="610" y="33451"/>
                  <a:pt x="526" y="33808"/>
                </a:cubicBezTo>
                <a:cubicBezTo>
                  <a:pt x="358" y="34334"/>
                  <a:pt x="253" y="34859"/>
                  <a:pt x="169" y="35385"/>
                </a:cubicBezTo>
                <a:cubicBezTo>
                  <a:pt x="85" y="36184"/>
                  <a:pt x="1" y="37046"/>
                  <a:pt x="85" y="38097"/>
                </a:cubicBezTo>
                <a:cubicBezTo>
                  <a:pt x="358" y="41608"/>
                  <a:pt x="1409" y="44320"/>
                  <a:pt x="3323" y="46065"/>
                </a:cubicBezTo>
                <a:cubicBezTo>
                  <a:pt x="5089" y="47642"/>
                  <a:pt x="7359" y="48609"/>
                  <a:pt x="9546" y="49324"/>
                </a:cubicBezTo>
                <a:cubicBezTo>
                  <a:pt x="15159" y="51153"/>
                  <a:pt x="21277" y="52478"/>
                  <a:pt x="27858" y="53255"/>
                </a:cubicBezTo>
                <a:lnTo>
                  <a:pt x="28026" y="53255"/>
                </a:lnTo>
                <a:lnTo>
                  <a:pt x="28110" y="52562"/>
                </a:lnTo>
                <a:lnTo>
                  <a:pt x="27942" y="52562"/>
                </a:lnTo>
                <a:cubicBezTo>
                  <a:pt x="21467" y="51763"/>
                  <a:pt x="15327" y="50459"/>
                  <a:pt x="9819" y="48609"/>
                </a:cubicBezTo>
                <a:cubicBezTo>
                  <a:pt x="7717" y="47915"/>
                  <a:pt x="5509" y="47032"/>
                  <a:pt x="3848" y="45540"/>
                </a:cubicBezTo>
                <a:cubicBezTo>
                  <a:pt x="2019" y="43963"/>
                  <a:pt x="1052" y="41440"/>
                  <a:pt x="779" y="38013"/>
                </a:cubicBezTo>
                <a:cubicBezTo>
                  <a:pt x="695" y="37046"/>
                  <a:pt x="779" y="36268"/>
                  <a:pt x="884" y="35469"/>
                </a:cubicBezTo>
                <a:cubicBezTo>
                  <a:pt x="968" y="35027"/>
                  <a:pt x="1052" y="34502"/>
                  <a:pt x="1136" y="33976"/>
                </a:cubicBezTo>
                <a:cubicBezTo>
                  <a:pt x="1220" y="33640"/>
                  <a:pt x="1304" y="33366"/>
                  <a:pt x="1493" y="33030"/>
                </a:cubicBezTo>
                <a:lnTo>
                  <a:pt x="1493" y="32925"/>
                </a:lnTo>
                <a:cubicBezTo>
                  <a:pt x="1578" y="32673"/>
                  <a:pt x="1662" y="32315"/>
                  <a:pt x="1746" y="32063"/>
                </a:cubicBezTo>
                <a:cubicBezTo>
                  <a:pt x="1935" y="31453"/>
                  <a:pt x="2019" y="30822"/>
                  <a:pt x="2103" y="30213"/>
                </a:cubicBezTo>
                <a:cubicBezTo>
                  <a:pt x="2271" y="29162"/>
                  <a:pt x="2545" y="28194"/>
                  <a:pt x="2881" y="27143"/>
                </a:cubicBezTo>
                <a:cubicBezTo>
                  <a:pt x="3323" y="26281"/>
                  <a:pt x="3764" y="25482"/>
                  <a:pt x="4206" y="24704"/>
                </a:cubicBezTo>
                <a:cubicBezTo>
                  <a:pt x="4374" y="24347"/>
                  <a:pt x="4563" y="23990"/>
                  <a:pt x="4731" y="23653"/>
                </a:cubicBezTo>
                <a:cubicBezTo>
                  <a:pt x="4899" y="23380"/>
                  <a:pt x="5089" y="23043"/>
                  <a:pt x="5257" y="22770"/>
                </a:cubicBezTo>
                <a:cubicBezTo>
                  <a:pt x="6665" y="19785"/>
                  <a:pt x="7969" y="16295"/>
                  <a:pt x="8936" y="12784"/>
                </a:cubicBezTo>
                <a:lnTo>
                  <a:pt x="9020" y="12426"/>
                </a:lnTo>
                <a:cubicBezTo>
                  <a:pt x="9104" y="12090"/>
                  <a:pt x="9188" y="11648"/>
                  <a:pt x="9378" y="11207"/>
                </a:cubicBezTo>
                <a:cubicBezTo>
                  <a:pt x="9462" y="10765"/>
                  <a:pt x="9546" y="10513"/>
                  <a:pt x="9714" y="10156"/>
                </a:cubicBezTo>
                <a:cubicBezTo>
                  <a:pt x="10071" y="9188"/>
                  <a:pt x="10765" y="8137"/>
                  <a:pt x="11732" y="7002"/>
                </a:cubicBezTo>
                <a:cubicBezTo>
                  <a:pt x="13309" y="5068"/>
                  <a:pt x="15159" y="3407"/>
                  <a:pt x="17262" y="2187"/>
                </a:cubicBezTo>
                <a:cubicBezTo>
                  <a:pt x="18341" y="1607"/>
                  <a:pt x="19820" y="857"/>
                  <a:pt x="21391" y="857"/>
                </a:cubicBezTo>
                <a:cubicBezTo>
                  <a:pt x="21472" y="857"/>
                  <a:pt x="21553" y="859"/>
                  <a:pt x="21635" y="863"/>
                </a:cubicBezTo>
                <a:cubicBezTo>
                  <a:pt x="22244" y="863"/>
                  <a:pt x="22770" y="1052"/>
                  <a:pt x="23380" y="1136"/>
                </a:cubicBezTo>
                <a:cubicBezTo>
                  <a:pt x="23737" y="1220"/>
                  <a:pt x="24179" y="1304"/>
                  <a:pt x="24620" y="1388"/>
                </a:cubicBezTo>
                <a:cubicBezTo>
                  <a:pt x="25026" y="1459"/>
                  <a:pt x="25438" y="1493"/>
                  <a:pt x="25850" y="1493"/>
                </a:cubicBezTo>
                <a:cubicBezTo>
                  <a:pt x="27036" y="1493"/>
                  <a:pt x="28221" y="1210"/>
                  <a:pt x="29267" y="695"/>
                </a:cubicBezTo>
                <a:lnTo>
                  <a:pt x="29351" y="610"/>
                </a:lnTo>
                <a:lnTo>
                  <a:pt x="290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 rot="-5400000" flipH="1">
            <a:off x="7467847" y="4644310"/>
            <a:ext cx="423684" cy="796074"/>
          </a:xfrm>
          <a:custGeom>
            <a:avLst/>
            <a:gdLst/>
            <a:ahLst/>
            <a:cxnLst/>
            <a:rect l="l" t="t" r="r" b="b"/>
            <a:pathLst>
              <a:path w="20226" h="35385" extrusionOk="0">
                <a:moveTo>
                  <a:pt x="20058" y="1"/>
                </a:moveTo>
                <a:lnTo>
                  <a:pt x="19890" y="85"/>
                </a:lnTo>
                <a:cubicBezTo>
                  <a:pt x="18565" y="610"/>
                  <a:pt x="16988" y="610"/>
                  <a:pt x="15580" y="694"/>
                </a:cubicBezTo>
                <a:cubicBezTo>
                  <a:pt x="14360" y="800"/>
                  <a:pt x="13141" y="884"/>
                  <a:pt x="11900" y="1136"/>
                </a:cubicBezTo>
                <a:cubicBezTo>
                  <a:pt x="9272" y="1935"/>
                  <a:pt x="6918" y="3953"/>
                  <a:pt x="5425" y="6834"/>
                </a:cubicBezTo>
                <a:cubicBezTo>
                  <a:pt x="4290" y="9020"/>
                  <a:pt x="3680" y="11732"/>
                  <a:pt x="3491" y="15243"/>
                </a:cubicBezTo>
                <a:lnTo>
                  <a:pt x="3491" y="15601"/>
                </a:lnTo>
                <a:cubicBezTo>
                  <a:pt x="3407" y="16652"/>
                  <a:pt x="3322" y="17703"/>
                  <a:pt x="2965" y="18670"/>
                </a:cubicBezTo>
                <a:cubicBezTo>
                  <a:pt x="2629" y="19364"/>
                  <a:pt x="2187" y="19974"/>
                  <a:pt x="1746" y="20584"/>
                </a:cubicBezTo>
                <a:cubicBezTo>
                  <a:pt x="1220" y="21298"/>
                  <a:pt x="610" y="21992"/>
                  <a:pt x="337" y="22875"/>
                </a:cubicBezTo>
                <a:cubicBezTo>
                  <a:pt x="1" y="23821"/>
                  <a:pt x="85" y="24872"/>
                  <a:pt x="85" y="25756"/>
                </a:cubicBezTo>
                <a:cubicBezTo>
                  <a:pt x="85" y="27774"/>
                  <a:pt x="253" y="29792"/>
                  <a:pt x="1577" y="31285"/>
                </a:cubicBezTo>
                <a:cubicBezTo>
                  <a:pt x="2713" y="32588"/>
                  <a:pt x="4374" y="33030"/>
                  <a:pt x="6035" y="33387"/>
                </a:cubicBezTo>
                <a:cubicBezTo>
                  <a:pt x="10239" y="34333"/>
                  <a:pt x="14634" y="35048"/>
                  <a:pt x="18922" y="35385"/>
                </a:cubicBezTo>
                <a:lnTo>
                  <a:pt x="19091" y="35385"/>
                </a:lnTo>
                <a:lnTo>
                  <a:pt x="19175" y="34691"/>
                </a:lnTo>
                <a:lnTo>
                  <a:pt x="19007" y="34691"/>
                </a:lnTo>
                <a:cubicBezTo>
                  <a:pt x="14718" y="34333"/>
                  <a:pt x="10429" y="33640"/>
                  <a:pt x="6224" y="32757"/>
                </a:cubicBezTo>
                <a:cubicBezTo>
                  <a:pt x="4647" y="32420"/>
                  <a:pt x="3070" y="31979"/>
                  <a:pt x="2103" y="30843"/>
                </a:cubicBezTo>
                <a:cubicBezTo>
                  <a:pt x="968" y="29519"/>
                  <a:pt x="778" y="27606"/>
                  <a:pt x="778" y="25756"/>
                </a:cubicBezTo>
                <a:cubicBezTo>
                  <a:pt x="778" y="24872"/>
                  <a:pt x="694" y="24010"/>
                  <a:pt x="1052" y="23127"/>
                </a:cubicBezTo>
                <a:cubicBezTo>
                  <a:pt x="1304" y="22350"/>
                  <a:pt x="1746" y="21635"/>
                  <a:pt x="2271" y="20941"/>
                </a:cubicBezTo>
                <a:cubicBezTo>
                  <a:pt x="2797" y="20331"/>
                  <a:pt x="3238" y="19722"/>
                  <a:pt x="3596" y="18923"/>
                </a:cubicBezTo>
                <a:cubicBezTo>
                  <a:pt x="4016" y="17871"/>
                  <a:pt x="4121" y="16736"/>
                  <a:pt x="4121" y="15601"/>
                </a:cubicBezTo>
                <a:lnTo>
                  <a:pt x="4205" y="15243"/>
                </a:lnTo>
                <a:cubicBezTo>
                  <a:pt x="4374" y="11837"/>
                  <a:pt x="4983" y="9293"/>
                  <a:pt x="6035" y="7107"/>
                </a:cubicBezTo>
                <a:cubicBezTo>
                  <a:pt x="7443" y="4479"/>
                  <a:pt x="9630" y="2545"/>
                  <a:pt x="12090" y="1851"/>
                </a:cubicBezTo>
                <a:cubicBezTo>
                  <a:pt x="13225" y="1577"/>
                  <a:pt x="14444" y="1493"/>
                  <a:pt x="15580" y="1409"/>
                </a:cubicBezTo>
                <a:cubicBezTo>
                  <a:pt x="17156" y="1325"/>
                  <a:pt x="18649" y="1325"/>
                  <a:pt x="20142" y="694"/>
                </a:cubicBezTo>
                <a:lnTo>
                  <a:pt x="20226" y="610"/>
                </a:lnTo>
                <a:lnTo>
                  <a:pt x="20058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"/>
          <p:cNvSpPr/>
          <p:nvPr/>
        </p:nvSpPr>
        <p:spPr>
          <a:xfrm rot="-5400000">
            <a:off x="-428452" y="3344700"/>
            <a:ext cx="2452016" cy="2169110"/>
          </a:xfrm>
          <a:custGeom>
            <a:avLst/>
            <a:gdLst/>
            <a:ahLst/>
            <a:cxnLst/>
            <a:rect l="l" t="t" r="r" b="b"/>
            <a:pathLst>
              <a:path w="104787" h="92697" extrusionOk="0">
                <a:moveTo>
                  <a:pt x="101969" y="0"/>
                </a:moveTo>
                <a:lnTo>
                  <a:pt x="101275" y="273"/>
                </a:lnTo>
                <a:lnTo>
                  <a:pt x="101359" y="442"/>
                </a:lnTo>
                <a:cubicBezTo>
                  <a:pt x="103987" y="7884"/>
                  <a:pt x="102410" y="16651"/>
                  <a:pt x="97238" y="22685"/>
                </a:cubicBezTo>
                <a:cubicBezTo>
                  <a:pt x="96103" y="24094"/>
                  <a:pt x="94695" y="25313"/>
                  <a:pt x="93307" y="26638"/>
                </a:cubicBezTo>
                <a:cubicBezTo>
                  <a:pt x="91898" y="27942"/>
                  <a:pt x="90406" y="29266"/>
                  <a:pt x="89102" y="30843"/>
                </a:cubicBezTo>
                <a:cubicBezTo>
                  <a:pt x="82353" y="39084"/>
                  <a:pt x="82269" y="50900"/>
                  <a:pt x="82269" y="60361"/>
                </a:cubicBezTo>
                <a:cubicBezTo>
                  <a:pt x="82269" y="64398"/>
                  <a:pt x="82269" y="68939"/>
                  <a:pt x="80692" y="72976"/>
                </a:cubicBezTo>
                <a:cubicBezTo>
                  <a:pt x="78148" y="79725"/>
                  <a:pt x="71315" y="84371"/>
                  <a:pt x="64125" y="84371"/>
                </a:cubicBezTo>
                <a:lnTo>
                  <a:pt x="63515" y="84371"/>
                </a:lnTo>
                <a:cubicBezTo>
                  <a:pt x="62023" y="84371"/>
                  <a:pt x="60530" y="84098"/>
                  <a:pt x="59058" y="83845"/>
                </a:cubicBezTo>
                <a:cubicBezTo>
                  <a:pt x="57292" y="83572"/>
                  <a:pt x="55547" y="83320"/>
                  <a:pt x="53886" y="83320"/>
                </a:cubicBezTo>
                <a:cubicBezTo>
                  <a:pt x="53003" y="83320"/>
                  <a:pt x="52225" y="83320"/>
                  <a:pt x="51426" y="83488"/>
                </a:cubicBezTo>
                <a:cubicBezTo>
                  <a:pt x="48441" y="84014"/>
                  <a:pt x="45918" y="85759"/>
                  <a:pt x="43374" y="87440"/>
                </a:cubicBezTo>
                <a:cubicBezTo>
                  <a:pt x="41797" y="88576"/>
                  <a:pt x="40136" y="89711"/>
                  <a:pt x="38370" y="90489"/>
                </a:cubicBezTo>
                <a:cubicBezTo>
                  <a:pt x="36016" y="91540"/>
                  <a:pt x="33388" y="91982"/>
                  <a:pt x="30486" y="91982"/>
                </a:cubicBezTo>
                <a:cubicBezTo>
                  <a:pt x="25840" y="91982"/>
                  <a:pt x="21025" y="90762"/>
                  <a:pt x="17010" y="89438"/>
                </a:cubicBezTo>
                <a:cubicBezTo>
                  <a:pt x="16043" y="89186"/>
                  <a:pt x="14907" y="88828"/>
                  <a:pt x="14192" y="88050"/>
                </a:cubicBezTo>
                <a:cubicBezTo>
                  <a:pt x="13225" y="87167"/>
                  <a:pt x="12973" y="85864"/>
                  <a:pt x="12616" y="84455"/>
                </a:cubicBezTo>
                <a:cubicBezTo>
                  <a:pt x="12447" y="83656"/>
                  <a:pt x="12279" y="82878"/>
                  <a:pt x="12006" y="82184"/>
                </a:cubicBezTo>
                <a:cubicBezTo>
                  <a:pt x="11228" y="80082"/>
                  <a:pt x="9546" y="78673"/>
                  <a:pt x="7885" y="77265"/>
                </a:cubicBezTo>
                <a:cubicBezTo>
                  <a:pt x="6918" y="76403"/>
                  <a:pt x="5972" y="75604"/>
                  <a:pt x="5173" y="74637"/>
                </a:cubicBezTo>
                <a:cubicBezTo>
                  <a:pt x="2377" y="71147"/>
                  <a:pt x="2103" y="66500"/>
                  <a:pt x="2377" y="63157"/>
                </a:cubicBezTo>
                <a:cubicBezTo>
                  <a:pt x="2545" y="60803"/>
                  <a:pt x="3071" y="58343"/>
                  <a:pt x="3596" y="55988"/>
                </a:cubicBezTo>
                <a:cubicBezTo>
                  <a:pt x="3954" y="54411"/>
                  <a:pt x="4290" y="52750"/>
                  <a:pt x="4563" y="51068"/>
                </a:cubicBezTo>
                <a:cubicBezTo>
                  <a:pt x="5530" y="44761"/>
                  <a:pt x="5089" y="38117"/>
                  <a:pt x="3239" y="31978"/>
                </a:cubicBezTo>
                <a:cubicBezTo>
                  <a:pt x="3071" y="31200"/>
                  <a:pt x="2818" y="30485"/>
                  <a:pt x="2545" y="29792"/>
                </a:cubicBezTo>
                <a:cubicBezTo>
                  <a:pt x="1851" y="27416"/>
                  <a:pt x="968" y="24977"/>
                  <a:pt x="968" y="22433"/>
                </a:cubicBezTo>
                <a:cubicBezTo>
                  <a:pt x="716" y="15516"/>
                  <a:pt x="5867" y="9734"/>
                  <a:pt x="11039" y="4394"/>
                </a:cubicBezTo>
                <a:lnTo>
                  <a:pt x="11228" y="4289"/>
                </a:lnTo>
                <a:lnTo>
                  <a:pt x="10702" y="3763"/>
                </a:lnTo>
                <a:lnTo>
                  <a:pt x="10597" y="3869"/>
                </a:lnTo>
                <a:cubicBezTo>
                  <a:pt x="5257" y="9377"/>
                  <a:pt x="1" y="15243"/>
                  <a:pt x="274" y="22517"/>
                </a:cubicBezTo>
                <a:cubicBezTo>
                  <a:pt x="358" y="25061"/>
                  <a:pt x="1136" y="27521"/>
                  <a:pt x="1935" y="29960"/>
                </a:cubicBezTo>
                <a:cubicBezTo>
                  <a:pt x="2103" y="30675"/>
                  <a:pt x="2377" y="31453"/>
                  <a:pt x="2629" y="32146"/>
                </a:cubicBezTo>
                <a:cubicBezTo>
                  <a:pt x="4395" y="38285"/>
                  <a:pt x="4816" y="44761"/>
                  <a:pt x="3869" y="50984"/>
                </a:cubicBezTo>
                <a:cubicBezTo>
                  <a:pt x="3596" y="52645"/>
                  <a:pt x="3239" y="54222"/>
                  <a:pt x="2902" y="55904"/>
                </a:cubicBezTo>
                <a:cubicBezTo>
                  <a:pt x="2377" y="58259"/>
                  <a:pt x="1851" y="60719"/>
                  <a:pt x="1662" y="63157"/>
                </a:cubicBezTo>
                <a:cubicBezTo>
                  <a:pt x="1410" y="66584"/>
                  <a:pt x="1662" y="71399"/>
                  <a:pt x="4647" y="75078"/>
                </a:cubicBezTo>
                <a:cubicBezTo>
                  <a:pt x="5446" y="76045"/>
                  <a:pt x="6497" y="76928"/>
                  <a:pt x="7444" y="77790"/>
                </a:cubicBezTo>
                <a:cubicBezTo>
                  <a:pt x="9126" y="79199"/>
                  <a:pt x="10597" y="80502"/>
                  <a:pt x="11396" y="82437"/>
                </a:cubicBezTo>
                <a:cubicBezTo>
                  <a:pt x="11648" y="83046"/>
                  <a:pt x="11838" y="83845"/>
                  <a:pt x="12006" y="84623"/>
                </a:cubicBezTo>
                <a:cubicBezTo>
                  <a:pt x="12279" y="86032"/>
                  <a:pt x="12616" y="87525"/>
                  <a:pt x="13667" y="88576"/>
                </a:cubicBezTo>
                <a:cubicBezTo>
                  <a:pt x="14550" y="89438"/>
                  <a:pt x="15769" y="89795"/>
                  <a:pt x="16736" y="90153"/>
                </a:cubicBezTo>
                <a:cubicBezTo>
                  <a:pt x="20857" y="91456"/>
                  <a:pt x="25756" y="92697"/>
                  <a:pt x="30486" y="92697"/>
                </a:cubicBezTo>
                <a:cubicBezTo>
                  <a:pt x="33472" y="92697"/>
                  <a:pt x="36184" y="92171"/>
                  <a:pt x="38644" y="91120"/>
                </a:cubicBezTo>
                <a:cubicBezTo>
                  <a:pt x="40473" y="90321"/>
                  <a:pt x="42134" y="89186"/>
                  <a:pt x="43816" y="88050"/>
                </a:cubicBezTo>
                <a:cubicBezTo>
                  <a:pt x="46170" y="86389"/>
                  <a:pt x="48714" y="84707"/>
                  <a:pt x="51595" y="84182"/>
                </a:cubicBezTo>
                <a:cubicBezTo>
                  <a:pt x="52309" y="84014"/>
                  <a:pt x="53003" y="84014"/>
                  <a:pt x="53886" y="84014"/>
                </a:cubicBezTo>
                <a:cubicBezTo>
                  <a:pt x="55547" y="84014"/>
                  <a:pt x="57208" y="84287"/>
                  <a:pt x="58869" y="84539"/>
                </a:cubicBezTo>
                <a:cubicBezTo>
                  <a:pt x="60446" y="84812"/>
                  <a:pt x="61939" y="85065"/>
                  <a:pt x="63515" y="85065"/>
                </a:cubicBezTo>
                <a:cubicBezTo>
                  <a:pt x="63720" y="85072"/>
                  <a:pt x="63924" y="85076"/>
                  <a:pt x="64129" y="85076"/>
                </a:cubicBezTo>
                <a:cubicBezTo>
                  <a:pt x="71623" y="85076"/>
                  <a:pt x="78746" y="80228"/>
                  <a:pt x="81386" y="73249"/>
                </a:cubicBezTo>
                <a:cubicBezTo>
                  <a:pt x="82963" y="69044"/>
                  <a:pt x="82963" y="64482"/>
                  <a:pt x="82963" y="60361"/>
                </a:cubicBezTo>
                <a:cubicBezTo>
                  <a:pt x="82963" y="50984"/>
                  <a:pt x="82963" y="39337"/>
                  <a:pt x="89628" y="31284"/>
                </a:cubicBezTo>
                <a:cubicBezTo>
                  <a:pt x="90931" y="29792"/>
                  <a:pt x="92340" y="28467"/>
                  <a:pt x="93833" y="27164"/>
                </a:cubicBezTo>
                <a:cubicBezTo>
                  <a:pt x="95136" y="25839"/>
                  <a:pt x="96545" y="24536"/>
                  <a:pt x="97764" y="23127"/>
                </a:cubicBezTo>
                <a:cubicBezTo>
                  <a:pt x="103104" y="16904"/>
                  <a:pt x="104786" y="7884"/>
                  <a:pt x="102053" y="189"/>
                </a:cubicBezTo>
                <a:lnTo>
                  <a:pt x="10196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"/>
          <p:cNvSpPr/>
          <p:nvPr/>
        </p:nvSpPr>
        <p:spPr>
          <a:xfrm rot="-5400000">
            <a:off x="723986" y="3617486"/>
            <a:ext cx="557435" cy="971685"/>
          </a:xfrm>
          <a:custGeom>
            <a:avLst/>
            <a:gdLst/>
            <a:ahLst/>
            <a:cxnLst/>
            <a:rect l="l" t="t" r="r" b="b"/>
            <a:pathLst>
              <a:path w="23822" h="41525" extrusionOk="0">
                <a:moveTo>
                  <a:pt x="12342" y="695"/>
                </a:moveTo>
                <a:cubicBezTo>
                  <a:pt x="13835" y="695"/>
                  <a:pt x="15328" y="1136"/>
                  <a:pt x="16736" y="1998"/>
                </a:cubicBezTo>
                <a:cubicBezTo>
                  <a:pt x="23128" y="5951"/>
                  <a:pt x="22686" y="15328"/>
                  <a:pt x="22329" y="22161"/>
                </a:cubicBezTo>
                <a:cubicBezTo>
                  <a:pt x="22245" y="22854"/>
                  <a:pt x="22245" y="23464"/>
                  <a:pt x="22245" y="24074"/>
                </a:cubicBezTo>
                <a:cubicBezTo>
                  <a:pt x="22076" y="27417"/>
                  <a:pt x="21803" y="31348"/>
                  <a:pt x="20142" y="34775"/>
                </a:cubicBezTo>
                <a:cubicBezTo>
                  <a:pt x="18397" y="38265"/>
                  <a:pt x="15159" y="40641"/>
                  <a:pt x="11901" y="40809"/>
                </a:cubicBezTo>
                <a:cubicBezTo>
                  <a:pt x="11837" y="40811"/>
                  <a:pt x="11772" y="40812"/>
                  <a:pt x="11708" y="40812"/>
                </a:cubicBezTo>
                <a:cubicBezTo>
                  <a:pt x="8451" y="40812"/>
                  <a:pt x="5220" y="38727"/>
                  <a:pt x="3323" y="35469"/>
                </a:cubicBezTo>
                <a:cubicBezTo>
                  <a:pt x="1389" y="32063"/>
                  <a:pt x="968" y="28111"/>
                  <a:pt x="863" y="24957"/>
                </a:cubicBezTo>
                <a:cubicBezTo>
                  <a:pt x="695" y="18481"/>
                  <a:pt x="1220" y="13225"/>
                  <a:pt x="2629" y="8936"/>
                </a:cubicBezTo>
                <a:cubicBezTo>
                  <a:pt x="4206" y="4101"/>
                  <a:pt x="8221" y="695"/>
                  <a:pt x="12342" y="695"/>
                </a:cubicBezTo>
                <a:close/>
                <a:moveTo>
                  <a:pt x="12342" y="1"/>
                </a:moveTo>
                <a:cubicBezTo>
                  <a:pt x="7969" y="1"/>
                  <a:pt x="3596" y="3680"/>
                  <a:pt x="1914" y="8663"/>
                </a:cubicBezTo>
                <a:cubicBezTo>
                  <a:pt x="527" y="13036"/>
                  <a:pt x="1" y="18397"/>
                  <a:pt x="169" y="25041"/>
                </a:cubicBezTo>
                <a:cubicBezTo>
                  <a:pt x="253" y="28195"/>
                  <a:pt x="695" y="32315"/>
                  <a:pt x="2713" y="35826"/>
                </a:cubicBezTo>
                <a:cubicBezTo>
                  <a:pt x="4731" y="39232"/>
                  <a:pt x="8137" y="41524"/>
                  <a:pt x="11564" y="41524"/>
                </a:cubicBezTo>
                <a:lnTo>
                  <a:pt x="11901" y="41524"/>
                </a:lnTo>
                <a:cubicBezTo>
                  <a:pt x="15412" y="41335"/>
                  <a:pt x="18923" y="38791"/>
                  <a:pt x="20752" y="35028"/>
                </a:cubicBezTo>
                <a:cubicBezTo>
                  <a:pt x="22518" y="31538"/>
                  <a:pt x="22770" y="27585"/>
                  <a:pt x="22938" y="24074"/>
                </a:cubicBezTo>
                <a:cubicBezTo>
                  <a:pt x="22938" y="23548"/>
                  <a:pt x="22938" y="22939"/>
                  <a:pt x="23044" y="22329"/>
                </a:cubicBezTo>
                <a:lnTo>
                  <a:pt x="23044" y="22245"/>
                </a:lnTo>
                <a:cubicBezTo>
                  <a:pt x="23380" y="15244"/>
                  <a:pt x="23821" y="5593"/>
                  <a:pt x="17073" y="1389"/>
                </a:cubicBezTo>
                <a:cubicBezTo>
                  <a:pt x="15580" y="421"/>
                  <a:pt x="13919" y="1"/>
                  <a:pt x="123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rot="-5400000">
            <a:off x="-245183" y="3468907"/>
            <a:ext cx="730103" cy="637627"/>
          </a:xfrm>
          <a:custGeom>
            <a:avLst/>
            <a:gdLst/>
            <a:ahLst/>
            <a:cxnLst/>
            <a:rect l="l" t="t" r="r" b="b"/>
            <a:pathLst>
              <a:path w="31201" h="27249" extrusionOk="0">
                <a:moveTo>
                  <a:pt x="4394" y="0"/>
                </a:moveTo>
                <a:lnTo>
                  <a:pt x="3785" y="190"/>
                </a:lnTo>
                <a:lnTo>
                  <a:pt x="3785" y="358"/>
                </a:lnTo>
                <a:cubicBezTo>
                  <a:pt x="5782" y="5614"/>
                  <a:pt x="5004" y="12089"/>
                  <a:pt x="1577" y="18145"/>
                </a:cubicBezTo>
                <a:lnTo>
                  <a:pt x="1409" y="18502"/>
                </a:lnTo>
                <a:cubicBezTo>
                  <a:pt x="967" y="19364"/>
                  <a:pt x="442" y="20247"/>
                  <a:pt x="274" y="21214"/>
                </a:cubicBezTo>
                <a:cubicBezTo>
                  <a:pt x="0" y="22265"/>
                  <a:pt x="105" y="23653"/>
                  <a:pt x="1157" y="24452"/>
                </a:cubicBezTo>
                <a:cubicBezTo>
                  <a:pt x="1682" y="24977"/>
                  <a:pt x="2376" y="25146"/>
                  <a:pt x="3343" y="25146"/>
                </a:cubicBezTo>
                <a:cubicBezTo>
                  <a:pt x="3785" y="25146"/>
                  <a:pt x="4310" y="25146"/>
                  <a:pt x="4731" y="25062"/>
                </a:cubicBezTo>
                <a:cubicBezTo>
                  <a:pt x="5236" y="25002"/>
                  <a:pt x="5773" y="24943"/>
                  <a:pt x="6230" y="24943"/>
                </a:cubicBezTo>
                <a:cubicBezTo>
                  <a:pt x="6420" y="24943"/>
                  <a:pt x="6595" y="24953"/>
                  <a:pt x="6749" y="24977"/>
                </a:cubicBezTo>
                <a:cubicBezTo>
                  <a:pt x="7632" y="25146"/>
                  <a:pt x="8515" y="25587"/>
                  <a:pt x="9377" y="26029"/>
                </a:cubicBezTo>
                <a:cubicBezTo>
                  <a:pt x="10260" y="26554"/>
                  <a:pt x="11227" y="27080"/>
                  <a:pt x="12278" y="27248"/>
                </a:cubicBezTo>
                <a:lnTo>
                  <a:pt x="12720" y="27248"/>
                </a:lnTo>
                <a:cubicBezTo>
                  <a:pt x="15075" y="27248"/>
                  <a:pt x="16925" y="25146"/>
                  <a:pt x="17619" y="24284"/>
                </a:cubicBezTo>
                <a:cubicBezTo>
                  <a:pt x="18060" y="23653"/>
                  <a:pt x="18502" y="23043"/>
                  <a:pt x="18922" y="22433"/>
                </a:cubicBezTo>
                <a:cubicBezTo>
                  <a:pt x="19553" y="21382"/>
                  <a:pt x="20247" y="20331"/>
                  <a:pt x="21025" y="19553"/>
                </a:cubicBezTo>
                <a:cubicBezTo>
                  <a:pt x="21824" y="18754"/>
                  <a:pt x="22707" y="18145"/>
                  <a:pt x="23653" y="17619"/>
                </a:cubicBezTo>
                <a:cubicBezTo>
                  <a:pt x="24367" y="17093"/>
                  <a:pt x="25145" y="16568"/>
                  <a:pt x="25860" y="16042"/>
                </a:cubicBezTo>
                <a:cubicBezTo>
                  <a:pt x="29708" y="12615"/>
                  <a:pt x="30591" y="7023"/>
                  <a:pt x="31116" y="1577"/>
                </a:cubicBezTo>
                <a:lnTo>
                  <a:pt x="31200" y="1409"/>
                </a:lnTo>
                <a:lnTo>
                  <a:pt x="30486" y="1325"/>
                </a:lnTo>
                <a:lnTo>
                  <a:pt x="30401" y="1493"/>
                </a:lnTo>
                <a:cubicBezTo>
                  <a:pt x="29876" y="6833"/>
                  <a:pt x="29098" y="12279"/>
                  <a:pt x="25335" y="15516"/>
                </a:cubicBezTo>
                <a:cubicBezTo>
                  <a:pt x="24704" y="16042"/>
                  <a:pt x="23926" y="16568"/>
                  <a:pt x="23232" y="17009"/>
                </a:cubicBezTo>
                <a:cubicBezTo>
                  <a:pt x="22349" y="17619"/>
                  <a:pt x="21382" y="18229"/>
                  <a:pt x="20604" y="19028"/>
                </a:cubicBezTo>
                <a:cubicBezTo>
                  <a:pt x="19637" y="19890"/>
                  <a:pt x="19027" y="20941"/>
                  <a:pt x="18312" y="21992"/>
                </a:cubicBezTo>
                <a:cubicBezTo>
                  <a:pt x="17871" y="22602"/>
                  <a:pt x="17535" y="23317"/>
                  <a:pt x="17093" y="23926"/>
                </a:cubicBezTo>
                <a:cubicBezTo>
                  <a:pt x="16427" y="24673"/>
                  <a:pt x="14772" y="26564"/>
                  <a:pt x="12631" y="26564"/>
                </a:cubicBezTo>
                <a:cubicBezTo>
                  <a:pt x="12542" y="26564"/>
                  <a:pt x="12453" y="26561"/>
                  <a:pt x="12363" y="26554"/>
                </a:cubicBezTo>
                <a:cubicBezTo>
                  <a:pt x="11395" y="26386"/>
                  <a:pt x="10618" y="25945"/>
                  <a:pt x="9650" y="25419"/>
                </a:cubicBezTo>
                <a:cubicBezTo>
                  <a:pt x="8767" y="24977"/>
                  <a:pt x="7884" y="24452"/>
                  <a:pt x="6833" y="24284"/>
                </a:cubicBezTo>
                <a:lnTo>
                  <a:pt x="6139" y="24284"/>
                </a:lnTo>
                <a:cubicBezTo>
                  <a:pt x="5614" y="24284"/>
                  <a:pt x="5172" y="24368"/>
                  <a:pt x="4647" y="24368"/>
                </a:cubicBezTo>
                <a:cubicBezTo>
                  <a:pt x="4205" y="24452"/>
                  <a:pt x="3785" y="24452"/>
                  <a:pt x="3343" y="24452"/>
                </a:cubicBezTo>
                <a:cubicBezTo>
                  <a:pt x="2544" y="24452"/>
                  <a:pt x="2019" y="24284"/>
                  <a:pt x="1577" y="23926"/>
                </a:cubicBezTo>
                <a:cubicBezTo>
                  <a:pt x="967" y="23401"/>
                  <a:pt x="715" y="22349"/>
                  <a:pt x="883" y="21298"/>
                </a:cubicBezTo>
                <a:cubicBezTo>
                  <a:pt x="1157" y="20499"/>
                  <a:pt x="1577" y="19637"/>
                  <a:pt x="2019" y="18838"/>
                </a:cubicBezTo>
                <a:lnTo>
                  <a:pt x="2208" y="18502"/>
                </a:lnTo>
                <a:cubicBezTo>
                  <a:pt x="5698" y="12279"/>
                  <a:pt x="6497" y="5530"/>
                  <a:pt x="4478" y="106"/>
                </a:cubicBezTo>
                <a:lnTo>
                  <a:pt x="439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 rot="-5400000">
            <a:off x="-110633" y="3590681"/>
            <a:ext cx="303568" cy="389680"/>
          </a:xfrm>
          <a:custGeom>
            <a:avLst/>
            <a:gdLst/>
            <a:ahLst/>
            <a:cxnLst/>
            <a:rect l="l" t="t" r="r" b="b"/>
            <a:pathLst>
              <a:path w="12973" h="16653" extrusionOk="0">
                <a:moveTo>
                  <a:pt x="2272" y="1"/>
                </a:moveTo>
                <a:lnTo>
                  <a:pt x="1578" y="169"/>
                </a:lnTo>
                <a:lnTo>
                  <a:pt x="1662" y="358"/>
                </a:lnTo>
                <a:cubicBezTo>
                  <a:pt x="2545" y="4815"/>
                  <a:pt x="2103" y="9546"/>
                  <a:pt x="358" y="13835"/>
                </a:cubicBezTo>
                <a:cubicBezTo>
                  <a:pt x="169" y="14192"/>
                  <a:pt x="1" y="14634"/>
                  <a:pt x="85" y="15075"/>
                </a:cubicBezTo>
                <a:cubicBezTo>
                  <a:pt x="169" y="16042"/>
                  <a:pt x="1136" y="16568"/>
                  <a:pt x="2019" y="16652"/>
                </a:cubicBezTo>
                <a:lnTo>
                  <a:pt x="2103" y="16652"/>
                </a:lnTo>
                <a:cubicBezTo>
                  <a:pt x="3239" y="16652"/>
                  <a:pt x="4206" y="15937"/>
                  <a:pt x="5257" y="15159"/>
                </a:cubicBezTo>
                <a:lnTo>
                  <a:pt x="8242" y="12889"/>
                </a:lnTo>
                <a:cubicBezTo>
                  <a:pt x="9104" y="12258"/>
                  <a:pt x="9987" y="11480"/>
                  <a:pt x="10597" y="10513"/>
                </a:cubicBezTo>
                <a:cubicBezTo>
                  <a:pt x="11123" y="9630"/>
                  <a:pt x="11291" y="8684"/>
                  <a:pt x="11564" y="7801"/>
                </a:cubicBezTo>
                <a:lnTo>
                  <a:pt x="12973" y="800"/>
                </a:lnTo>
                <a:lnTo>
                  <a:pt x="12258" y="610"/>
                </a:lnTo>
                <a:lnTo>
                  <a:pt x="10870" y="7633"/>
                </a:lnTo>
                <a:cubicBezTo>
                  <a:pt x="10681" y="8495"/>
                  <a:pt x="10429" y="9378"/>
                  <a:pt x="9987" y="10155"/>
                </a:cubicBezTo>
                <a:cubicBezTo>
                  <a:pt x="9462" y="11039"/>
                  <a:pt x="8579" y="11732"/>
                  <a:pt x="7801" y="12363"/>
                </a:cubicBezTo>
                <a:lnTo>
                  <a:pt x="4815" y="14634"/>
                </a:lnTo>
                <a:cubicBezTo>
                  <a:pt x="3932" y="15327"/>
                  <a:pt x="3070" y="15937"/>
                  <a:pt x="2103" y="15937"/>
                </a:cubicBezTo>
                <a:lnTo>
                  <a:pt x="2019" y="15937"/>
                </a:lnTo>
                <a:cubicBezTo>
                  <a:pt x="1494" y="15853"/>
                  <a:pt x="884" y="15517"/>
                  <a:pt x="779" y="14991"/>
                </a:cubicBezTo>
                <a:cubicBezTo>
                  <a:pt x="695" y="14718"/>
                  <a:pt x="884" y="14360"/>
                  <a:pt x="1052" y="14024"/>
                </a:cubicBezTo>
                <a:cubicBezTo>
                  <a:pt x="2797" y="9735"/>
                  <a:pt x="3239" y="4815"/>
                  <a:pt x="2356" y="169"/>
                </a:cubicBezTo>
                <a:lnTo>
                  <a:pt x="227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 rot="-5400000">
            <a:off x="841571" y="3821651"/>
            <a:ext cx="344401" cy="522499"/>
          </a:xfrm>
          <a:custGeom>
            <a:avLst/>
            <a:gdLst/>
            <a:ahLst/>
            <a:cxnLst/>
            <a:rect l="l" t="t" r="r" b="b"/>
            <a:pathLst>
              <a:path w="14718" h="22329" extrusionOk="0">
                <a:moveTo>
                  <a:pt x="8578" y="694"/>
                </a:moveTo>
                <a:cubicBezTo>
                  <a:pt x="9987" y="779"/>
                  <a:pt x="11038" y="1493"/>
                  <a:pt x="11648" y="2713"/>
                </a:cubicBezTo>
                <a:cubicBezTo>
                  <a:pt x="13834" y="6918"/>
                  <a:pt x="10428" y="17072"/>
                  <a:pt x="8494" y="20142"/>
                </a:cubicBezTo>
                <a:cubicBezTo>
                  <a:pt x="8053" y="20668"/>
                  <a:pt x="7716" y="21193"/>
                  <a:pt x="7106" y="21467"/>
                </a:cubicBezTo>
                <a:cubicBezTo>
                  <a:pt x="6913" y="21544"/>
                  <a:pt x="6689" y="21582"/>
                  <a:pt x="6452" y="21582"/>
                </a:cubicBezTo>
                <a:cubicBezTo>
                  <a:pt x="5916" y="21582"/>
                  <a:pt x="5310" y="21389"/>
                  <a:pt x="4815" y="21025"/>
                </a:cubicBezTo>
                <a:cubicBezTo>
                  <a:pt x="4121" y="20415"/>
                  <a:pt x="3679" y="19532"/>
                  <a:pt x="3322" y="18733"/>
                </a:cubicBezTo>
                <a:cubicBezTo>
                  <a:pt x="1661" y="14970"/>
                  <a:pt x="883" y="7170"/>
                  <a:pt x="3511" y="3238"/>
                </a:cubicBezTo>
                <a:cubicBezTo>
                  <a:pt x="4562" y="1577"/>
                  <a:pt x="6139" y="694"/>
                  <a:pt x="8158" y="694"/>
                </a:cubicBezTo>
                <a:close/>
                <a:moveTo>
                  <a:pt x="8158" y="1"/>
                </a:moveTo>
                <a:cubicBezTo>
                  <a:pt x="5866" y="1"/>
                  <a:pt x="4121" y="968"/>
                  <a:pt x="2902" y="2797"/>
                </a:cubicBezTo>
                <a:cubicBezTo>
                  <a:pt x="0" y="7359"/>
                  <a:pt x="1136" y="15685"/>
                  <a:pt x="2628" y="19007"/>
                </a:cubicBezTo>
                <a:cubicBezTo>
                  <a:pt x="3070" y="19890"/>
                  <a:pt x="3511" y="20836"/>
                  <a:pt x="4373" y="21551"/>
                </a:cubicBezTo>
                <a:cubicBezTo>
                  <a:pt x="5004" y="21992"/>
                  <a:pt x="5698" y="22329"/>
                  <a:pt x="6392" y="22329"/>
                </a:cubicBezTo>
                <a:cubicBezTo>
                  <a:pt x="6749" y="22329"/>
                  <a:pt x="7106" y="22244"/>
                  <a:pt x="7443" y="22076"/>
                </a:cubicBezTo>
                <a:cubicBezTo>
                  <a:pt x="8158" y="21803"/>
                  <a:pt x="8578" y="21109"/>
                  <a:pt x="9020" y="20499"/>
                </a:cubicBezTo>
                <a:cubicBezTo>
                  <a:pt x="10786" y="17787"/>
                  <a:pt x="14717" y="7170"/>
                  <a:pt x="12257" y="2355"/>
                </a:cubicBezTo>
                <a:cubicBezTo>
                  <a:pt x="11564" y="863"/>
                  <a:pt x="10344" y="85"/>
                  <a:pt x="85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"/>
          <p:cNvSpPr/>
          <p:nvPr/>
        </p:nvSpPr>
        <p:spPr>
          <a:xfrm rot="-5400000">
            <a:off x="107794" y="3846010"/>
            <a:ext cx="1254544" cy="1887725"/>
          </a:xfrm>
          <a:custGeom>
            <a:avLst/>
            <a:gdLst/>
            <a:ahLst/>
            <a:cxnLst/>
            <a:rect l="l" t="t" r="r" b="b"/>
            <a:pathLst>
              <a:path w="53613" h="80672" extrusionOk="0">
                <a:moveTo>
                  <a:pt x="49492" y="1"/>
                </a:moveTo>
                <a:lnTo>
                  <a:pt x="48966" y="337"/>
                </a:lnTo>
                <a:lnTo>
                  <a:pt x="49050" y="527"/>
                </a:lnTo>
                <a:cubicBezTo>
                  <a:pt x="51679" y="4458"/>
                  <a:pt x="52898" y="8747"/>
                  <a:pt x="52372" y="12784"/>
                </a:cubicBezTo>
                <a:cubicBezTo>
                  <a:pt x="51763" y="17430"/>
                  <a:pt x="48966" y="21362"/>
                  <a:pt x="46254" y="25230"/>
                </a:cubicBezTo>
                <a:cubicBezTo>
                  <a:pt x="45203" y="26702"/>
                  <a:pt x="44047" y="28195"/>
                  <a:pt x="43101" y="29771"/>
                </a:cubicBezTo>
                <a:cubicBezTo>
                  <a:pt x="39064" y="36352"/>
                  <a:pt x="37130" y="44236"/>
                  <a:pt x="37571" y="51931"/>
                </a:cubicBezTo>
                <a:cubicBezTo>
                  <a:pt x="37655" y="53424"/>
                  <a:pt x="37845" y="55001"/>
                  <a:pt x="38013" y="56493"/>
                </a:cubicBezTo>
                <a:cubicBezTo>
                  <a:pt x="38454" y="60173"/>
                  <a:pt x="38896" y="64020"/>
                  <a:pt x="37929" y="67615"/>
                </a:cubicBezTo>
                <a:cubicBezTo>
                  <a:pt x="36793" y="72009"/>
                  <a:pt x="33450" y="75857"/>
                  <a:pt x="29161" y="77959"/>
                </a:cubicBezTo>
                <a:cubicBezTo>
                  <a:pt x="26395" y="79285"/>
                  <a:pt x="23183" y="79989"/>
                  <a:pt x="19886" y="79989"/>
                </a:cubicBezTo>
                <a:cubicBezTo>
                  <a:pt x="18373" y="79989"/>
                  <a:pt x="16842" y="79840"/>
                  <a:pt x="15327" y="79536"/>
                </a:cubicBezTo>
                <a:cubicBezTo>
                  <a:pt x="12510" y="78927"/>
                  <a:pt x="10681" y="77959"/>
                  <a:pt x="9630" y="76383"/>
                </a:cubicBezTo>
                <a:cubicBezTo>
                  <a:pt x="8831" y="75247"/>
                  <a:pt x="8579" y="73755"/>
                  <a:pt x="8305" y="72262"/>
                </a:cubicBezTo>
                <a:cubicBezTo>
                  <a:pt x="8137" y="71211"/>
                  <a:pt x="7969" y="70159"/>
                  <a:pt x="7527" y="69108"/>
                </a:cubicBezTo>
                <a:cubicBezTo>
                  <a:pt x="7002" y="67699"/>
                  <a:pt x="6119" y="66480"/>
                  <a:pt x="5152" y="65261"/>
                </a:cubicBezTo>
                <a:cubicBezTo>
                  <a:pt x="4731" y="64651"/>
                  <a:pt x="4206" y="64020"/>
                  <a:pt x="3764" y="63326"/>
                </a:cubicBezTo>
                <a:cubicBezTo>
                  <a:pt x="2271" y="60867"/>
                  <a:pt x="1472" y="58070"/>
                  <a:pt x="695" y="55274"/>
                </a:cubicBezTo>
                <a:cubicBezTo>
                  <a:pt x="3154" y="45540"/>
                  <a:pt x="3491" y="35217"/>
                  <a:pt x="1914" y="25398"/>
                </a:cubicBezTo>
                <a:cubicBezTo>
                  <a:pt x="1830" y="24873"/>
                  <a:pt x="1746" y="24431"/>
                  <a:pt x="1662" y="23906"/>
                </a:cubicBezTo>
                <a:cubicBezTo>
                  <a:pt x="1304" y="21446"/>
                  <a:pt x="863" y="19007"/>
                  <a:pt x="1052" y="16547"/>
                </a:cubicBezTo>
                <a:cubicBezTo>
                  <a:pt x="1388" y="11985"/>
                  <a:pt x="3848" y="7444"/>
                  <a:pt x="8410" y="2881"/>
                </a:cubicBezTo>
                <a:lnTo>
                  <a:pt x="8495" y="2797"/>
                </a:lnTo>
                <a:lnTo>
                  <a:pt x="7969" y="2272"/>
                </a:lnTo>
                <a:lnTo>
                  <a:pt x="7885" y="2440"/>
                </a:lnTo>
                <a:cubicBezTo>
                  <a:pt x="3238" y="7002"/>
                  <a:pt x="695" y="11733"/>
                  <a:pt x="337" y="16463"/>
                </a:cubicBezTo>
                <a:cubicBezTo>
                  <a:pt x="169" y="19007"/>
                  <a:pt x="610" y="21551"/>
                  <a:pt x="1052" y="24074"/>
                </a:cubicBezTo>
                <a:cubicBezTo>
                  <a:pt x="1136" y="24515"/>
                  <a:pt x="1220" y="25041"/>
                  <a:pt x="1220" y="25483"/>
                </a:cubicBezTo>
                <a:cubicBezTo>
                  <a:pt x="2797" y="35301"/>
                  <a:pt x="2440" y="45540"/>
                  <a:pt x="1" y="55190"/>
                </a:cubicBezTo>
                <a:lnTo>
                  <a:pt x="1" y="55274"/>
                </a:lnTo>
                <a:lnTo>
                  <a:pt x="1" y="55358"/>
                </a:lnTo>
                <a:cubicBezTo>
                  <a:pt x="779" y="58239"/>
                  <a:pt x="1578" y="61140"/>
                  <a:pt x="3238" y="63768"/>
                </a:cubicBezTo>
                <a:cubicBezTo>
                  <a:pt x="3680" y="64378"/>
                  <a:pt x="4100" y="65071"/>
                  <a:pt x="4626" y="65702"/>
                </a:cubicBezTo>
                <a:cubicBezTo>
                  <a:pt x="5509" y="66837"/>
                  <a:pt x="6392" y="68057"/>
                  <a:pt x="6918" y="69381"/>
                </a:cubicBezTo>
                <a:cubicBezTo>
                  <a:pt x="7254" y="70328"/>
                  <a:pt x="7443" y="71379"/>
                  <a:pt x="7612" y="72346"/>
                </a:cubicBezTo>
                <a:cubicBezTo>
                  <a:pt x="7885" y="73923"/>
                  <a:pt x="8221" y="75500"/>
                  <a:pt x="9104" y="76824"/>
                </a:cubicBezTo>
                <a:cubicBezTo>
                  <a:pt x="10240" y="78485"/>
                  <a:pt x="12258" y="79620"/>
                  <a:pt x="15243" y="80146"/>
                </a:cubicBezTo>
                <a:cubicBezTo>
                  <a:pt x="16820" y="80503"/>
                  <a:pt x="18481" y="80672"/>
                  <a:pt x="20058" y="80672"/>
                </a:cubicBezTo>
                <a:cubicBezTo>
                  <a:pt x="23380" y="80672"/>
                  <a:pt x="26618" y="79978"/>
                  <a:pt x="29435" y="78569"/>
                </a:cubicBezTo>
                <a:cubicBezTo>
                  <a:pt x="33976" y="76383"/>
                  <a:pt x="37403" y="72346"/>
                  <a:pt x="38622" y="67805"/>
                </a:cubicBezTo>
                <a:cubicBezTo>
                  <a:pt x="39590" y="64020"/>
                  <a:pt x="39148" y="60173"/>
                  <a:pt x="38707" y="56409"/>
                </a:cubicBezTo>
                <a:cubicBezTo>
                  <a:pt x="38538" y="54917"/>
                  <a:pt x="38370" y="53424"/>
                  <a:pt x="38265" y="51931"/>
                </a:cubicBezTo>
                <a:cubicBezTo>
                  <a:pt x="37845" y="44320"/>
                  <a:pt x="39758" y="36604"/>
                  <a:pt x="43710" y="30129"/>
                </a:cubicBezTo>
                <a:cubicBezTo>
                  <a:pt x="44677" y="28552"/>
                  <a:pt x="45729" y="27059"/>
                  <a:pt x="46780" y="25567"/>
                </a:cubicBezTo>
                <a:cubicBezTo>
                  <a:pt x="49576" y="21719"/>
                  <a:pt x="52456" y="17682"/>
                  <a:pt x="53087" y="12868"/>
                </a:cubicBezTo>
                <a:cubicBezTo>
                  <a:pt x="53613" y="8663"/>
                  <a:pt x="52372" y="4206"/>
                  <a:pt x="49576" y="85"/>
                </a:cubicBezTo>
                <a:lnTo>
                  <a:pt x="4949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"/>
          <p:cNvSpPr/>
          <p:nvPr/>
        </p:nvSpPr>
        <p:spPr>
          <a:xfrm rot="-5400000">
            <a:off x="80018" y="4021393"/>
            <a:ext cx="987878" cy="1545804"/>
          </a:xfrm>
          <a:custGeom>
            <a:avLst/>
            <a:gdLst/>
            <a:ahLst/>
            <a:cxnLst/>
            <a:rect l="l" t="t" r="r" b="b"/>
            <a:pathLst>
              <a:path w="42217" h="66060" extrusionOk="0">
                <a:moveTo>
                  <a:pt x="38979" y="0"/>
                </a:moveTo>
                <a:lnTo>
                  <a:pt x="38370" y="358"/>
                </a:lnTo>
                <a:lnTo>
                  <a:pt x="38454" y="526"/>
                </a:lnTo>
                <a:cubicBezTo>
                  <a:pt x="40556" y="3680"/>
                  <a:pt x="41523" y="7191"/>
                  <a:pt x="41166" y="10429"/>
                </a:cubicBezTo>
                <a:cubicBezTo>
                  <a:pt x="40745" y="14297"/>
                  <a:pt x="38538" y="17619"/>
                  <a:pt x="36435" y="20773"/>
                </a:cubicBezTo>
                <a:cubicBezTo>
                  <a:pt x="35657" y="21992"/>
                  <a:pt x="34858" y="23232"/>
                  <a:pt x="34165" y="24368"/>
                </a:cubicBezTo>
                <a:cubicBezTo>
                  <a:pt x="31095" y="29792"/>
                  <a:pt x="29518" y="36183"/>
                  <a:pt x="29792" y="42323"/>
                </a:cubicBezTo>
                <a:cubicBezTo>
                  <a:pt x="29792" y="43458"/>
                  <a:pt x="29960" y="44782"/>
                  <a:pt x="30044" y="45918"/>
                </a:cubicBezTo>
                <a:cubicBezTo>
                  <a:pt x="30317" y="48882"/>
                  <a:pt x="30654" y="51952"/>
                  <a:pt x="29876" y="54853"/>
                </a:cubicBezTo>
                <a:cubicBezTo>
                  <a:pt x="28993" y="58448"/>
                  <a:pt x="26365" y="61770"/>
                  <a:pt x="23043" y="63599"/>
                </a:cubicBezTo>
                <a:cubicBezTo>
                  <a:pt x="20856" y="64756"/>
                  <a:pt x="18228" y="65365"/>
                  <a:pt x="15516" y="65365"/>
                </a:cubicBezTo>
                <a:cubicBezTo>
                  <a:pt x="14465" y="65365"/>
                  <a:pt x="13309" y="65281"/>
                  <a:pt x="12257" y="65092"/>
                </a:cubicBezTo>
                <a:cubicBezTo>
                  <a:pt x="10071" y="64756"/>
                  <a:pt x="8578" y="63957"/>
                  <a:pt x="7716" y="62821"/>
                </a:cubicBezTo>
                <a:cubicBezTo>
                  <a:pt x="7001" y="61854"/>
                  <a:pt x="6749" y="60635"/>
                  <a:pt x="6476" y="59310"/>
                </a:cubicBezTo>
                <a:cubicBezTo>
                  <a:pt x="6307" y="58532"/>
                  <a:pt x="6139" y="57733"/>
                  <a:pt x="5866" y="56956"/>
                </a:cubicBezTo>
                <a:cubicBezTo>
                  <a:pt x="5424" y="55820"/>
                  <a:pt x="4731" y="54853"/>
                  <a:pt x="4037" y="53886"/>
                </a:cubicBezTo>
                <a:cubicBezTo>
                  <a:pt x="3679" y="53360"/>
                  <a:pt x="3238" y="52751"/>
                  <a:pt x="2986" y="52225"/>
                </a:cubicBezTo>
                <a:cubicBezTo>
                  <a:pt x="2544" y="51426"/>
                  <a:pt x="2103" y="50564"/>
                  <a:pt x="1745" y="49513"/>
                </a:cubicBezTo>
                <a:cubicBezTo>
                  <a:pt x="1325" y="48188"/>
                  <a:pt x="967" y="46780"/>
                  <a:pt x="694" y="45560"/>
                </a:cubicBezTo>
                <a:cubicBezTo>
                  <a:pt x="2628" y="37592"/>
                  <a:pt x="3070" y="29182"/>
                  <a:pt x="2018" y="21214"/>
                </a:cubicBezTo>
                <a:cubicBezTo>
                  <a:pt x="1934" y="20773"/>
                  <a:pt x="1850" y="20331"/>
                  <a:pt x="1850" y="19974"/>
                </a:cubicBezTo>
                <a:cubicBezTo>
                  <a:pt x="1493" y="17976"/>
                  <a:pt x="1220" y="15958"/>
                  <a:pt x="1409" y="14024"/>
                </a:cubicBezTo>
                <a:cubicBezTo>
                  <a:pt x="1661" y="10344"/>
                  <a:pt x="3595" y="6581"/>
                  <a:pt x="6917" y="2734"/>
                </a:cubicBezTo>
                <a:lnTo>
                  <a:pt x="7106" y="2629"/>
                </a:lnTo>
                <a:lnTo>
                  <a:pt x="6581" y="2103"/>
                </a:lnTo>
                <a:lnTo>
                  <a:pt x="6392" y="2292"/>
                </a:lnTo>
                <a:cubicBezTo>
                  <a:pt x="2986" y="6224"/>
                  <a:pt x="1051" y="10092"/>
                  <a:pt x="694" y="13940"/>
                </a:cubicBezTo>
                <a:cubicBezTo>
                  <a:pt x="526" y="15958"/>
                  <a:pt x="799" y="18060"/>
                  <a:pt x="1135" y="20079"/>
                </a:cubicBezTo>
                <a:cubicBezTo>
                  <a:pt x="1135" y="20499"/>
                  <a:pt x="1220" y="20857"/>
                  <a:pt x="1325" y="21298"/>
                </a:cubicBezTo>
                <a:cubicBezTo>
                  <a:pt x="2376" y="29182"/>
                  <a:pt x="1934" y="37592"/>
                  <a:pt x="0" y="45476"/>
                </a:cubicBezTo>
                <a:lnTo>
                  <a:pt x="0" y="45560"/>
                </a:lnTo>
                <a:lnTo>
                  <a:pt x="0" y="45644"/>
                </a:lnTo>
                <a:cubicBezTo>
                  <a:pt x="273" y="46969"/>
                  <a:pt x="610" y="48357"/>
                  <a:pt x="1135" y="49765"/>
                </a:cubicBezTo>
                <a:cubicBezTo>
                  <a:pt x="1493" y="50816"/>
                  <a:pt x="1850" y="51699"/>
                  <a:pt x="2376" y="52561"/>
                </a:cubicBezTo>
                <a:cubicBezTo>
                  <a:pt x="2712" y="53087"/>
                  <a:pt x="3070" y="53718"/>
                  <a:pt x="3511" y="54327"/>
                </a:cubicBezTo>
                <a:cubicBezTo>
                  <a:pt x="4121" y="55189"/>
                  <a:pt x="4815" y="56157"/>
                  <a:pt x="5172" y="57208"/>
                </a:cubicBezTo>
                <a:cubicBezTo>
                  <a:pt x="5424" y="57923"/>
                  <a:pt x="5614" y="58701"/>
                  <a:pt x="5782" y="59499"/>
                </a:cubicBezTo>
                <a:cubicBezTo>
                  <a:pt x="6055" y="60803"/>
                  <a:pt x="6307" y="62128"/>
                  <a:pt x="7190" y="63179"/>
                </a:cubicBezTo>
                <a:cubicBezTo>
                  <a:pt x="8158" y="64482"/>
                  <a:pt x="9818" y="65365"/>
                  <a:pt x="12089" y="65807"/>
                </a:cubicBezTo>
                <a:cubicBezTo>
                  <a:pt x="13224" y="65975"/>
                  <a:pt x="14360" y="66059"/>
                  <a:pt x="15516" y="66059"/>
                </a:cubicBezTo>
                <a:cubicBezTo>
                  <a:pt x="18396" y="66059"/>
                  <a:pt x="21109" y="65449"/>
                  <a:pt x="23400" y="64230"/>
                </a:cubicBezTo>
                <a:cubicBezTo>
                  <a:pt x="26890" y="62296"/>
                  <a:pt x="29602" y="58869"/>
                  <a:pt x="30569" y="55021"/>
                </a:cubicBezTo>
                <a:cubicBezTo>
                  <a:pt x="31368" y="52036"/>
                  <a:pt x="31011" y="48882"/>
                  <a:pt x="30759" y="45918"/>
                </a:cubicBezTo>
                <a:cubicBezTo>
                  <a:pt x="30654" y="44677"/>
                  <a:pt x="30485" y="43458"/>
                  <a:pt x="30485" y="42238"/>
                </a:cubicBezTo>
                <a:cubicBezTo>
                  <a:pt x="30233" y="36268"/>
                  <a:pt x="31705" y="30065"/>
                  <a:pt x="34774" y="24704"/>
                </a:cubicBezTo>
                <a:cubicBezTo>
                  <a:pt x="35489" y="23569"/>
                  <a:pt x="36267" y="22349"/>
                  <a:pt x="37066" y="21214"/>
                </a:cubicBezTo>
                <a:cubicBezTo>
                  <a:pt x="39168" y="17871"/>
                  <a:pt x="41439" y="14549"/>
                  <a:pt x="41881" y="10513"/>
                </a:cubicBezTo>
                <a:cubicBezTo>
                  <a:pt x="42217" y="7107"/>
                  <a:pt x="41271" y="3427"/>
                  <a:pt x="39063" y="190"/>
                </a:cubicBezTo>
                <a:lnTo>
                  <a:pt x="389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"/>
          <p:cNvSpPr/>
          <p:nvPr/>
        </p:nvSpPr>
        <p:spPr>
          <a:xfrm rot="-5400000">
            <a:off x="53424" y="4195547"/>
            <a:ext cx="721258" cy="1205357"/>
          </a:xfrm>
          <a:custGeom>
            <a:avLst/>
            <a:gdLst/>
            <a:ahLst/>
            <a:cxnLst/>
            <a:rect l="l" t="t" r="r" b="b"/>
            <a:pathLst>
              <a:path w="30823" h="51511" extrusionOk="0">
                <a:moveTo>
                  <a:pt x="28383" y="1"/>
                </a:moveTo>
                <a:lnTo>
                  <a:pt x="27753" y="358"/>
                </a:lnTo>
                <a:lnTo>
                  <a:pt x="27858" y="527"/>
                </a:lnTo>
                <a:cubicBezTo>
                  <a:pt x="29435" y="2986"/>
                  <a:pt x="30128" y="5699"/>
                  <a:pt x="29960" y="8158"/>
                </a:cubicBezTo>
                <a:cubicBezTo>
                  <a:pt x="29687" y="11123"/>
                  <a:pt x="28110" y="13856"/>
                  <a:pt x="26617" y="16484"/>
                </a:cubicBezTo>
                <a:cubicBezTo>
                  <a:pt x="26176" y="17262"/>
                  <a:pt x="25650" y="18145"/>
                  <a:pt x="25230" y="19007"/>
                </a:cubicBezTo>
                <a:cubicBezTo>
                  <a:pt x="23022" y="23317"/>
                  <a:pt x="21887" y="27942"/>
                  <a:pt x="21887" y="32589"/>
                </a:cubicBezTo>
                <a:cubicBezTo>
                  <a:pt x="21887" y="33556"/>
                  <a:pt x="21971" y="34523"/>
                  <a:pt x="22076" y="35406"/>
                </a:cubicBezTo>
                <a:cubicBezTo>
                  <a:pt x="22160" y="37593"/>
                  <a:pt x="22328" y="39863"/>
                  <a:pt x="21803" y="42050"/>
                </a:cubicBezTo>
                <a:cubicBezTo>
                  <a:pt x="21109" y="45035"/>
                  <a:pt x="19343" y="47663"/>
                  <a:pt x="16988" y="49156"/>
                </a:cubicBezTo>
                <a:cubicBezTo>
                  <a:pt x="15327" y="50207"/>
                  <a:pt x="13141" y="50817"/>
                  <a:pt x="10849" y="50817"/>
                </a:cubicBezTo>
                <a:cubicBezTo>
                  <a:pt x="10323" y="50817"/>
                  <a:pt x="9714" y="50817"/>
                  <a:pt x="9104" y="50733"/>
                </a:cubicBezTo>
                <a:cubicBezTo>
                  <a:pt x="7527" y="50459"/>
                  <a:pt x="6392" y="49934"/>
                  <a:pt x="5677" y="49156"/>
                </a:cubicBezTo>
                <a:cubicBezTo>
                  <a:pt x="5067" y="48357"/>
                  <a:pt x="4815" y="47390"/>
                  <a:pt x="4542" y="46339"/>
                </a:cubicBezTo>
                <a:cubicBezTo>
                  <a:pt x="4374" y="45813"/>
                  <a:pt x="4289" y="45287"/>
                  <a:pt x="4100" y="44762"/>
                </a:cubicBezTo>
                <a:cubicBezTo>
                  <a:pt x="3764" y="43984"/>
                  <a:pt x="3322" y="43185"/>
                  <a:pt x="2881" y="42491"/>
                </a:cubicBezTo>
                <a:cubicBezTo>
                  <a:pt x="2629" y="42050"/>
                  <a:pt x="2355" y="41524"/>
                  <a:pt x="2103" y="40999"/>
                </a:cubicBezTo>
                <a:cubicBezTo>
                  <a:pt x="1746" y="40389"/>
                  <a:pt x="1577" y="39695"/>
                  <a:pt x="1304" y="38896"/>
                </a:cubicBezTo>
                <a:cubicBezTo>
                  <a:pt x="1052" y="37929"/>
                  <a:pt x="863" y="36983"/>
                  <a:pt x="694" y="35827"/>
                </a:cubicBezTo>
                <a:cubicBezTo>
                  <a:pt x="2103" y="29435"/>
                  <a:pt x="2523" y="23128"/>
                  <a:pt x="1998" y="17010"/>
                </a:cubicBezTo>
                <a:cubicBezTo>
                  <a:pt x="1998" y="16652"/>
                  <a:pt x="1914" y="16295"/>
                  <a:pt x="1914" y="15958"/>
                </a:cubicBezTo>
                <a:cubicBezTo>
                  <a:pt x="1746" y="14466"/>
                  <a:pt x="1577" y="12889"/>
                  <a:pt x="1746" y="11396"/>
                </a:cubicBezTo>
                <a:cubicBezTo>
                  <a:pt x="1998" y="8600"/>
                  <a:pt x="3238" y="5699"/>
                  <a:pt x="5509" y="2545"/>
                </a:cubicBezTo>
                <a:lnTo>
                  <a:pt x="5593" y="2377"/>
                </a:lnTo>
                <a:lnTo>
                  <a:pt x="5067" y="2019"/>
                </a:lnTo>
                <a:lnTo>
                  <a:pt x="4983" y="2103"/>
                </a:lnTo>
                <a:cubicBezTo>
                  <a:pt x="2629" y="5446"/>
                  <a:pt x="1304" y="8411"/>
                  <a:pt x="1052" y="11312"/>
                </a:cubicBezTo>
                <a:cubicBezTo>
                  <a:pt x="863" y="12889"/>
                  <a:pt x="1052" y="14466"/>
                  <a:pt x="1220" y="16043"/>
                </a:cubicBezTo>
                <a:cubicBezTo>
                  <a:pt x="1220" y="16379"/>
                  <a:pt x="1304" y="16736"/>
                  <a:pt x="1304" y="17010"/>
                </a:cubicBezTo>
                <a:cubicBezTo>
                  <a:pt x="1830" y="23128"/>
                  <a:pt x="1388" y="29435"/>
                  <a:pt x="1" y="35742"/>
                </a:cubicBezTo>
                <a:lnTo>
                  <a:pt x="1" y="35827"/>
                </a:lnTo>
                <a:lnTo>
                  <a:pt x="1" y="35932"/>
                </a:lnTo>
                <a:cubicBezTo>
                  <a:pt x="169" y="37067"/>
                  <a:pt x="337" y="38118"/>
                  <a:pt x="610" y="39085"/>
                </a:cubicBezTo>
                <a:cubicBezTo>
                  <a:pt x="863" y="39947"/>
                  <a:pt x="1136" y="40662"/>
                  <a:pt x="1472" y="41272"/>
                </a:cubicBezTo>
                <a:cubicBezTo>
                  <a:pt x="1746" y="41882"/>
                  <a:pt x="1998" y="42407"/>
                  <a:pt x="2271" y="42849"/>
                </a:cubicBezTo>
                <a:cubicBezTo>
                  <a:pt x="2713" y="43542"/>
                  <a:pt x="3154" y="44236"/>
                  <a:pt x="3406" y="45035"/>
                </a:cubicBezTo>
                <a:cubicBezTo>
                  <a:pt x="3575" y="45561"/>
                  <a:pt x="3764" y="46086"/>
                  <a:pt x="3848" y="46528"/>
                </a:cubicBezTo>
                <a:cubicBezTo>
                  <a:pt x="4205" y="47579"/>
                  <a:pt x="4458" y="48714"/>
                  <a:pt x="5151" y="49597"/>
                </a:cubicBezTo>
                <a:cubicBezTo>
                  <a:pt x="6034" y="50544"/>
                  <a:pt x="7254" y="51174"/>
                  <a:pt x="9020" y="51427"/>
                </a:cubicBezTo>
                <a:cubicBezTo>
                  <a:pt x="9630" y="51511"/>
                  <a:pt x="10239" y="51511"/>
                  <a:pt x="10849" y="51511"/>
                </a:cubicBezTo>
                <a:cubicBezTo>
                  <a:pt x="13225" y="51511"/>
                  <a:pt x="15580" y="50901"/>
                  <a:pt x="17346" y="49766"/>
                </a:cubicBezTo>
                <a:cubicBezTo>
                  <a:pt x="19869" y="48105"/>
                  <a:pt x="21719" y="45393"/>
                  <a:pt x="22497" y="42134"/>
                </a:cubicBezTo>
                <a:cubicBezTo>
                  <a:pt x="23022" y="39947"/>
                  <a:pt x="22854" y="37593"/>
                  <a:pt x="22770" y="35301"/>
                </a:cubicBezTo>
                <a:cubicBezTo>
                  <a:pt x="22686" y="34439"/>
                  <a:pt x="22602" y="33472"/>
                  <a:pt x="22602" y="32589"/>
                </a:cubicBezTo>
                <a:cubicBezTo>
                  <a:pt x="22602" y="28132"/>
                  <a:pt x="23737" y="23485"/>
                  <a:pt x="25839" y="19364"/>
                </a:cubicBezTo>
                <a:cubicBezTo>
                  <a:pt x="26281" y="18481"/>
                  <a:pt x="26807" y="17619"/>
                  <a:pt x="27227" y="16820"/>
                </a:cubicBezTo>
                <a:cubicBezTo>
                  <a:pt x="28804" y="14108"/>
                  <a:pt x="30381" y="11396"/>
                  <a:pt x="30654" y="8243"/>
                </a:cubicBezTo>
                <a:cubicBezTo>
                  <a:pt x="30822" y="5530"/>
                  <a:pt x="30128" y="2713"/>
                  <a:pt x="28467" y="190"/>
                </a:cubicBezTo>
                <a:lnTo>
                  <a:pt x="283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"/>
          <p:cNvSpPr/>
          <p:nvPr/>
        </p:nvSpPr>
        <p:spPr>
          <a:xfrm rot="-5400000">
            <a:off x="24654" y="4369959"/>
            <a:ext cx="459038" cy="864911"/>
          </a:xfrm>
          <a:custGeom>
            <a:avLst/>
            <a:gdLst/>
            <a:ahLst/>
            <a:cxnLst/>
            <a:rect l="l" t="t" r="r" b="b"/>
            <a:pathLst>
              <a:path w="19617" h="36962" extrusionOk="0">
                <a:moveTo>
                  <a:pt x="17956" y="0"/>
                </a:moveTo>
                <a:lnTo>
                  <a:pt x="17346" y="358"/>
                </a:lnTo>
                <a:lnTo>
                  <a:pt x="17430" y="526"/>
                </a:lnTo>
                <a:cubicBezTo>
                  <a:pt x="18397" y="2187"/>
                  <a:pt x="18923" y="4037"/>
                  <a:pt x="18839" y="5866"/>
                </a:cubicBezTo>
                <a:cubicBezTo>
                  <a:pt x="18754" y="8158"/>
                  <a:pt x="17871" y="10260"/>
                  <a:pt x="16904" y="12363"/>
                </a:cubicBezTo>
                <a:cubicBezTo>
                  <a:pt x="16736" y="12783"/>
                  <a:pt x="16547" y="13225"/>
                  <a:pt x="16379" y="13666"/>
                </a:cubicBezTo>
                <a:cubicBezTo>
                  <a:pt x="15075" y="16736"/>
                  <a:pt x="14360" y="19890"/>
                  <a:pt x="14192" y="22875"/>
                </a:cubicBezTo>
                <a:lnTo>
                  <a:pt x="14192" y="24872"/>
                </a:lnTo>
                <a:cubicBezTo>
                  <a:pt x="14108" y="26281"/>
                  <a:pt x="14108" y="27774"/>
                  <a:pt x="13835" y="29266"/>
                </a:cubicBezTo>
                <a:cubicBezTo>
                  <a:pt x="13309" y="31705"/>
                  <a:pt x="12342" y="33555"/>
                  <a:pt x="10954" y="34691"/>
                </a:cubicBezTo>
                <a:cubicBezTo>
                  <a:pt x="9800" y="35748"/>
                  <a:pt x="8134" y="36276"/>
                  <a:pt x="6417" y="36276"/>
                </a:cubicBezTo>
                <a:cubicBezTo>
                  <a:pt x="6290" y="36276"/>
                  <a:pt x="6162" y="36273"/>
                  <a:pt x="6035" y="36268"/>
                </a:cubicBezTo>
                <a:cubicBezTo>
                  <a:pt x="5425" y="36268"/>
                  <a:pt x="4458" y="36099"/>
                  <a:pt x="3848" y="35490"/>
                </a:cubicBezTo>
                <a:cubicBezTo>
                  <a:pt x="3239" y="34859"/>
                  <a:pt x="2881" y="34081"/>
                  <a:pt x="2629" y="33198"/>
                </a:cubicBezTo>
                <a:cubicBezTo>
                  <a:pt x="2545" y="33030"/>
                  <a:pt x="2545" y="32862"/>
                  <a:pt x="2461" y="32588"/>
                </a:cubicBezTo>
                <a:cubicBezTo>
                  <a:pt x="2271" y="32231"/>
                  <a:pt x="2103" y="31810"/>
                  <a:pt x="1935" y="31369"/>
                </a:cubicBezTo>
                <a:cubicBezTo>
                  <a:pt x="1662" y="30843"/>
                  <a:pt x="1494" y="30402"/>
                  <a:pt x="1304" y="29876"/>
                </a:cubicBezTo>
                <a:cubicBezTo>
                  <a:pt x="1136" y="29435"/>
                  <a:pt x="1052" y="28909"/>
                  <a:pt x="968" y="28299"/>
                </a:cubicBezTo>
                <a:cubicBezTo>
                  <a:pt x="884" y="27605"/>
                  <a:pt x="779" y="26891"/>
                  <a:pt x="695" y="26197"/>
                </a:cubicBezTo>
                <a:cubicBezTo>
                  <a:pt x="1746" y="21298"/>
                  <a:pt x="2187" y="16904"/>
                  <a:pt x="2103" y="12783"/>
                </a:cubicBezTo>
                <a:lnTo>
                  <a:pt x="2103" y="12005"/>
                </a:lnTo>
                <a:lnTo>
                  <a:pt x="2103" y="11921"/>
                </a:lnTo>
                <a:cubicBezTo>
                  <a:pt x="2103" y="10954"/>
                  <a:pt x="2103" y="9903"/>
                  <a:pt x="2187" y="8852"/>
                </a:cubicBezTo>
                <a:cubicBezTo>
                  <a:pt x="2461" y="6392"/>
                  <a:pt x="3407" y="4037"/>
                  <a:pt x="4206" y="2271"/>
                </a:cubicBezTo>
                <a:lnTo>
                  <a:pt x="4290" y="2103"/>
                </a:lnTo>
                <a:lnTo>
                  <a:pt x="3680" y="1851"/>
                </a:lnTo>
                <a:lnTo>
                  <a:pt x="3596" y="2019"/>
                </a:lnTo>
                <a:cubicBezTo>
                  <a:pt x="2713" y="3848"/>
                  <a:pt x="1746" y="6224"/>
                  <a:pt x="1494" y="8768"/>
                </a:cubicBezTo>
                <a:cubicBezTo>
                  <a:pt x="1409" y="9819"/>
                  <a:pt x="1409" y="10954"/>
                  <a:pt x="1409" y="12005"/>
                </a:cubicBezTo>
                <a:lnTo>
                  <a:pt x="1409" y="12090"/>
                </a:lnTo>
                <a:lnTo>
                  <a:pt x="1409" y="12783"/>
                </a:lnTo>
                <a:cubicBezTo>
                  <a:pt x="1494" y="16820"/>
                  <a:pt x="1052" y="21193"/>
                  <a:pt x="1" y="26113"/>
                </a:cubicBezTo>
                <a:lnTo>
                  <a:pt x="1" y="26197"/>
                </a:lnTo>
                <a:cubicBezTo>
                  <a:pt x="85" y="26891"/>
                  <a:pt x="169" y="27690"/>
                  <a:pt x="253" y="28467"/>
                </a:cubicBezTo>
                <a:cubicBezTo>
                  <a:pt x="358" y="29077"/>
                  <a:pt x="526" y="29603"/>
                  <a:pt x="610" y="30044"/>
                </a:cubicBezTo>
                <a:cubicBezTo>
                  <a:pt x="779" y="30570"/>
                  <a:pt x="1052" y="31096"/>
                  <a:pt x="1304" y="31621"/>
                </a:cubicBezTo>
                <a:cubicBezTo>
                  <a:pt x="1494" y="32063"/>
                  <a:pt x="1662" y="32420"/>
                  <a:pt x="1746" y="32862"/>
                </a:cubicBezTo>
                <a:cubicBezTo>
                  <a:pt x="1830" y="33030"/>
                  <a:pt x="1935" y="33198"/>
                  <a:pt x="2019" y="33471"/>
                </a:cubicBezTo>
                <a:cubicBezTo>
                  <a:pt x="2271" y="34333"/>
                  <a:pt x="2629" y="35300"/>
                  <a:pt x="3323" y="36015"/>
                </a:cubicBezTo>
                <a:cubicBezTo>
                  <a:pt x="4206" y="36709"/>
                  <a:pt x="5257" y="36961"/>
                  <a:pt x="6035" y="36961"/>
                </a:cubicBezTo>
                <a:lnTo>
                  <a:pt x="6476" y="36961"/>
                </a:lnTo>
                <a:cubicBezTo>
                  <a:pt x="8411" y="36961"/>
                  <a:pt x="10071" y="36352"/>
                  <a:pt x="11396" y="35300"/>
                </a:cubicBezTo>
                <a:cubicBezTo>
                  <a:pt x="12973" y="33997"/>
                  <a:pt x="13919" y="31979"/>
                  <a:pt x="14550" y="29351"/>
                </a:cubicBezTo>
                <a:cubicBezTo>
                  <a:pt x="14802" y="27858"/>
                  <a:pt x="14802" y="26365"/>
                  <a:pt x="14886" y="24872"/>
                </a:cubicBezTo>
                <a:lnTo>
                  <a:pt x="14886" y="22875"/>
                </a:lnTo>
                <a:cubicBezTo>
                  <a:pt x="15075" y="20058"/>
                  <a:pt x="15769" y="16904"/>
                  <a:pt x="16988" y="13940"/>
                </a:cubicBezTo>
                <a:cubicBezTo>
                  <a:pt x="17178" y="13498"/>
                  <a:pt x="17346" y="13057"/>
                  <a:pt x="17598" y="12615"/>
                </a:cubicBezTo>
                <a:cubicBezTo>
                  <a:pt x="18481" y="10513"/>
                  <a:pt x="19448" y="8326"/>
                  <a:pt x="19532" y="5866"/>
                </a:cubicBezTo>
                <a:cubicBezTo>
                  <a:pt x="19616" y="3953"/>
                  <a:pt x="19091" y="2019"/>
                  <a:pt x="18040" y="169"/>
                </a:cubicBezTo>
                <a:lnTo>
                  <a:pt x="17956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-5400000">
            <a:off x="-9054" y="4540908"/>
            <a:ext cx="211091" cy="528910"/>
          </a:xfrm>
          <a:custGeom>
            <a:avLst/>
            <a:gdLst/>
            <a:ahLst/>
            <a:cxnLst/>
            <a:rect l="l" t="t" r="r" b="b"/>
            <a:pathLst>
              <a:path w="9021" h="22603" extrusionOk="0">
                <a:moveTo>
                  <a:pt x="7696" y="1"/>
                </a:moveTo>
                <a:lnTo>
                  <a:pt x="7086" y="358"/>
                </a:lnTo>
                <a:lnTo>
                  <a:pt x="7170" y="443"/>
                </a:lnTo>
                <a:cubicBezTo>
                  <a:pt x="8053" y="2545"/>
                  <a:pt x="8326" y="5173"/>
                  <a:pt x="7696" y="8411"/>
                </a:cubicBezTo>
                <a:cubicBezTo>
                  <a:pt x="7527" y="9546"/>
                  <a:pt x="7275" y="10765"/>
                  <a:pt x="7002" y="11922"/>
                </a:cubicBezTo>
                <a:cubicBezTo>
                  <a:pt x="6644" y="13394"/>
                  <a:pt x="6308" y="14886"/>
                  <a:pt x="6119" y="16463"/>
                </a:cubicBezTo>
                <a:cubicBezTo>
                  <a:pt x="6035" y="16652"/>
                  <a:pt x="6035" y="16821"/>
                  <a:pt x="6035" y="16989"/>
                </a:cubicBezTo>
                <a:lnTo>
                  <a:pt x="6035" y="17073"/>
                </a:lnTo>
                <a:cubicBezTo>
                  <a:pt x="5867" y="18229"/>
                  <a:pt x="5698" y="19449"/>
                  <a:pt x="5173" y="20416"/>
                </a:cubicBezTo>
                <a:cubicBezTo>
                  <a:pt x="4647" y="21278"/>
                  <a:pt x="3680" y="21908"/>
                  <a:pt x="2797" y="21908"/>
                </a:cubicBezTo>
                <a:cubicBezTo>
                  <a:pt x="2629" y="21908"/>
                  <a:pt x="2356" y="21908"/>
                  <a:pt x="2103" y="21803"/>
                </a:cubicBezTo>
                <a:cubicBezTo>
                  <a:pt x="695" y="21109"/>
                  <a:pt x="779" y="19007"/>
                  <a:pt x="863" y="17788"/>
                </a:cubicBezTo>
                <a:cubicBezTo>
                  <a:pt x="1136" y="15769"/>
                  <a:pt x="1494" y="13667"/>
                  <a:pt x="1914" y="11649"/>
                </a:cubicBezTo>
                <a:cubicBezTo>
                  <a:pt x="2545" y="8495"/>
                  <a:pt x="3154" y="5257"/>
                  <a:pt x="3154" y="2019"/>
                </a:cubicBezTo>
                <a:lnTo>
                  <a:pt x="3154" y="1830"/>
                </a:lnTo>
                <a:lnTo>
                  <a:pt x="2440" y="1830"/>
                </a:lnTo>
                <a:lnTo>
                  <a:pt x="2440" y="2019"/>
                </a:lnTo>
                <a:cubicBezTo>
                  <a:pt x="2440" y="5173"/>
                  <a:pt x="1830" y="8411"/>
                  <a:pt x="1220" y="11480"/>
                </a:cubicBezTo>
                <a:cubicBezTo>
                  <a:pt x="779" y="13583"/>
                  <a:pt x="442" y="15685"/>
                  <a:pt x="169" y="17788"/>
                </a:cubicBezTo>
                <a:cubicBezTo>
                  <a:pt x="1" y="19091"/>
                  <a:pt x="1" y="21551"/>
                  <a:pt x="1830" y="22434"/>
                </a:cubicBezTo>
                <a:cubicBezTo>
                  <a:pt x="2187" y="22518"/>
                  <a:pt x="2440" y="22602"/>
                  <a:pt x="2797" y="22602"/>
                </a:cubicBezTo>
                <a:cubicBezTo>
                  <a:pt x="3932" y="22602"/>
                  <a:pt x="5173" y="21803"/>
                  <a:pt x="5782" y="20752"/>
                </a:cubicBezTo>
                <a:cubicBezTo>
                  <a:pt x="6392" y="19617"/>
                  <a:pt x="6560" y="18397"/>
                  <a:pt x="6750" y="17178"/>
                </a:cubicBezTo>
                <a:lnTo>
                  <a:pt x="6750" y="17073"/>
                </a:lnTo>
                <a:cubicBezTo>
                  <a:pt x="6750" y="16905"/>
                  <a:pt x="6750" y="16736"/>
                  <a:pt x="6834" y="16547"/>
                </a:cubicBezTo>
                <a:cubicBezTo>
                  <a:pt x="7002" y="15075"/>
                  <a:pt x="7359" y="13583"/>
                  <a:pt x="7696" y="12090"/>
                </a:cubicBezTo>
                <a:cubicBezTo>
                  <a:pt x="7969" y="10955"/>
                  <a:pt x="8221" y="9714"/>
                  <a:pt x="8411" y="8495"/>
                </a:cubicBezTo>
                <a:cubicBezTo>
                  <a:pt x="9020" y="5089"/>
                  <a:pt x="8747" y="2461"/>
                  <a:pt x="7801" y="169"/>
                </a:cubicBezTo>
                <a:lnTo>
                  <a:pt x="76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flipH="1">
            <a:off x="7411864" y="-72790"/>
            <a:ext cx="1870857" cy="1090415"/>
          </a:xfrm>
          <a:custGeom>
            <a:avLst/>
            <a:gdLst/>
            <a:ahLst/>
            <a:cxnLst/>
            <a:rect l="l" t="t" r="r" b="b"/>
            <a:pathLst>
              <a:path w="63705" h="37130" extrusionOk="0">
                <a:moveTo>
                  <a:pt x="61938" y="0"/>
                </a:moveTo>
                <a:lnTo>
                  <a:pt x="61413" y="421"/>
                </a:lnTo>
                <a:lnTo>
                  <a:pt x="61497" y="610"/>
                </a:lnTo>
                <a:cubicBezTo>
                  <a:pt x="62653" y="1998"/>
                  <a:pt x="62990" y="4100"/>
                  <a:pt x="62464" y="6392"/>
                </a:cubicBezTo>
                <a:cubicBezTo>
                  <a:pt x="62128" y="8137"/>
                  <a:pt x="61245" y="9882"/>
                  <a:pt x="60362" y="11564"/>
                </a:cubicBezTo>
                <a:lnTo>
                  <a:pt x="60025" y="12089"/>
                </a:lnTo>
                <a:cubicBezTo>
                  <a:pt x="58533" y="15054"/>
                  <a:pt x="57208" y="18039"/>
                  <a:pt x="56073" y="21109"/>
                </a:cubicBezTo>
                <a:lnTo>
                  <a:pt x="55989" y="21277"/>
                </a:lnTo>
                <a:cubicBezTo>
                  <a:pt x="55379" y="22938"/>
                  <a:pt x="54769" y="24599"/>
                  <a:pt x="53361" y="25650"/>
                </a:cubicBezTo>
                <a:cubicBezTo>
                  <a:pt x="52036" y="26701"/>
                  <a:pt x="50123" y="26890"/>
                  <a:pt x="48273" y="26890"/>
                </a:cubicBezTo>
                <a:cubicBezTo>
                  <a:pt x="44951" y="26890"/>
                  <a:pt x="41440" y="26617"/>
                  <a:pt x="38118" y="26281"/>
                </a:cubicBezTo>
                <a:lnTo>
                  <a:pt x="38034" y="26281"/>
                </a:lnTo>
                <a:cubicBezTo>
                  <a:pt x="34880" y="25923"/>
                  <a:pt x="31537" y="25650"/>
                  <a:pt x="28215" y="25650"/>
                </a:cubicBezTo>
                <a:lnTo>
                  <a:pt x="25861" y="25650"/>
                </a:lnTo>
                <a:cubicBezTo>
                  <a:pt x="16400" y="26176"/>
                  <a:pt x="7023" y="30128"/>
                  <a:pt x="106" y="36520"/>
                </a:cubicBezTo>
                <a:lnTo>
                  <a:pt x="1" y="36604"/>
                </a:lnTo>
                <a:lnTo>
                  <a:pt x="442" y="37129"/>
                </a:lnTo>
                <a:lnTo>
                  <a:pt x="632" y="37045"/>
                </a:lnTo>
                <a:cubicBezTo>
                  <a:pt x="7464" y="30738"/>
                  <a:pt x="16652" y="26890"/>
                  <a:pt x="25861" y="26365"/>
                </a:cubicBezTo>
                <a:lnTo>
                  <a:pt x="28215" y="26365"/>
                </a:lnTo>
                <a:cubicBezTo>
                  <a:pt x="31453" y="26365"/>
                  <a:pt x="34796" y="26617"/>
                  <a:pt x="38034" y="26974"/>
                </a:cubicBezTo>
                <a:cubicBezTo>
                  <a:pt x="41356" y="27227"/>
                  <a:pt x="44867" y="27584"/>
                  <a:pt x="48273" y="27584"/>
                </a:cubicBezTo>
                <a:cubicBezTo>
                  <a:pt x="50291" y="27584"/>
                  <a:pt x="52309" y="27416"/>
                  <a:pt x="53802" y="26176"/>
                </a:cubicBezTo>
                <a:cubicBezTo>
                  <a:pt x="55295" y="25040"/>
                  <a:pt x="55989" y="23295"/>
                  <a:pt x="56682" y="21550"/>
                </a:cubicBezTo>
                <a:lnTo>
                  <a:pt x="56682" y="21361"/>
                </a:lnTo>
                <a:cubicBezTo>
                  <a:pt x="57818" y="18291"/>
                  <a:pt x="59226" y="15327"/>
                  <a:pt x="60719" y="12426"/>
                </a:cubicBezTo>
                <a:lnTo>
                  <a:pt x="60971" y="11816"/>
                </a:lnTo>
                <a:cubicBezTo>
                  <a:pt x="61854" y="10155"/>
                  <a:pt x="62737" y="8410"/>
                  <a:pt x="63179" y="6476"/>
                </a:cubicBezTo>
                <a:cubicBezTo>
                  <a:pt x="63705" y="4016"/>
                  <a:pt x="63347" y="1745"/>
                  <a:pt x="62023" y="168"/>
                </a:cubicBezTo>
                <a:lnTo>
                  <a:pt x="61938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flipH="1">
            <a:off x="7610065" y="-65389"/>
            <a:ext cx="1610895" cy="833567"/>
          </a:xfrm>
          <a:custGeom>
            <a:avLst/>
            <a:gdLst/>
            <a:ahLst/>
            <a:cxnLst/>
            <a:rect l="l" t="t" r="r" b="b"/>
            <a:pathLst>
              <a:path w="54853" h="28384" extrusionOk="0">
                <a:moveTo>
                  <a:pt x="52834" y="0"/>
                </a:moveTo>
                <a:lnTo>
                  <a:pt x="52225" y="358"/>
                </a:lnTo>
                <a:lnTo>
                  <a:pt x="52393" y="526"/>
                </a:lnTo>
                <a:cubicBezTo>
                  <a:pt x="53612" y="2271"/>
                  <a:pt x="54138" y="4731"/>
                  <a:pt x="53802" y="7275"/>
                </a:cubicBezTo>
                <a:cubicBezTo>
                  <a:pt x="53528" y="9819"/>
                  <a:pt x="52666" y="12174"/>
                  <a:pt x="51699" y="14192"/>
                </a:cubicBezTo>
                <a:cubicBezTo>
                  <a:pt x="50900" y="16042"/>
                  <a:pt x="49933" y="18039"/>
                  <a:pt x="48272" y="19448"/>
                </a:cubicBezTo>
                <a:cubicBezTo>
                  <a:pt x="46779" y="20667"/>
                  <a:pt x="44677" y="21466"/>
                  <a:pt x="42238" y="21719"/>
                </a:cubicBezTo>
                <a:lnTo>
                  <a:pt x="40472" y="21719"/>
                </a:lnTo>
                <a:cubicBezTo>
                  <a:pt x="39169" y="21719"/>
                  <a:pt x="37760" y="21635"/>
                  <a:pt x="36456" y="21550"/>
                </a:cubicBezTo>
                <a:cubicBezTo>
                  <a:pt x="36099" y="21550"/>
                  <a:pt x="35742" y="21466"/>
                  <a:pt x="35405" y="21466"/>
                </a:cubicBezTo>
                <a:cubicBezTo>
                  <a:pt x="33029" y="21298"/>
                  <a:pt x="30591" y="21193"/>
                  <a:pt x="28131" y="21193"/>
                </a:cubicBezTo>
                <a:cubicBezTo>
                  <a:pt x="24367" y="21193"/>
                  <a:pt x="20415" y="21466"/>
                  <a:pt x="16652" y="21908"/>
                </a:cubicBezTo>
                <a:cubicBezTo>
                  <a:pt x="11480" y="22518"/>
                  <a:pt x="5004" y="23737"/>
                  <a:pt x="189" y="27690"/>
                </a:cubicBezTo>
                <a:lnTo>
                  <a:pt x="0" y="27858"/>
                </a:lnTo>
                <a:lnTo>
                  <a:pt x="442" y="28383"/>
                </a:lnTo>
                <a:lnTo>
                  <a:pt x="631" y="28215"/>
                </a:lnTo>
                <a:cubicBezTo>
                  <a:pt x="5361" y="24347"/>
                  <a:pt x="11669" y="23127"/>
                  <a:pt x="16736" y="22602"/>
                </a:cubicBezTo>
                <a:cubicBezTo>
                  <a:pt x="20499" y="22076"/>
                  <a:pt x="24367" y="21908"/>
                  <a:pt x="28131" y="21908"/>
                </a:cubicBezTo>
                <a:cubicBezTo>
                  <a:pt x="30591" y="21908"/>
                  <a:pt x="33029" y="21992"/>
                  <a:pt x="35405" y="22160"/>
                </a:cubicBezTo>
                <a:cubicBezTo>
                  <a:pt x="35742" y="22160"/>
                  <a:pt x="36099" y="22244"/>
                  <a:pt x="36456" y="22244"/>
                </a:cubicBezTo>
                <a:cubicBezTo>
                  <a:pt x="37760" y="22349"/>
                  <a:pt x="39084" y="22434"/>
                  <a:pt x="40472" y="22434"/>
                </a:cubicBezTo>
                <a:lnTo>
                  <a:pt x="42238" y="22434"/>
                </a:lnTo>
                <a:cubicBezTo>
                  <a:pt x="44866" y="22160"/>
                  <a:pt x="47137" y="21298"/>
                  <a:pt x="48714" y="19974"/>
                </a:cubicBezTo>
                <a:cubicBezTo>
                  <a:pt x="50459" y="18481"/>
                  <a:pt x="51510" y="16378"/>
                  <a:pt x="52393" y="14465"/>
                </a:cubicBezTo>
                <a:cubicBezTo>
                  <a:pt x="53276" y="12447"/>
                  <a:pt x="54243" y="9987"/>
                  <a:pt x="54495" y="7359"/>
                </a:cubicBezTo>
                <a:cubicBezTo>
                  <a:pt x="54853" y="4647"/>
                  <a:pt x="54243" y="2019"/>
                  <a:pt x="52918" y="85"/>
                </a:cubicBezTo>
                <a:lnTo>
                  <a:pt x="528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flipH="1">
            <a:off x="7831731" y="-173432"/>
            <a:ext cx="1363298" cy="625469"/>
          </a:xfrm>
          <a:custGeom>
            <a:avLst/>
            <a:gdLst/>
            <a:ahLst/>
            <a:cxnLst/>
            <a:rect l="l" t="t" r="r" b="b"/>
            <a:pathLst>
              <a:path w="46422" h="21298" extrusionOk="0">
                <a:moveTo>
                  <a:pt x="31095" y="694"/>
                </a:moveTo>
                <a:cubicBezTo>
                  <a:pt x="32062" y="694"/>
                  <a:pt x="32945" y="694"/>
                  <a:pt x="33807" y="799"/>
                </a:cubicBezTo>
                <a:cubicBezTo>
                  <a:pt x="37150" y="967"/>
                  <a:pt x="42217" y="1325"/>
                  <a:pt x="44320" y="4563"/>
                </a:cubicBezTo>
                <a:cubicBezTo>
                  <a:pt x="45560" y="6476"/>
                  <a:pt x="45728" y="9545"/>
                  <a:pt x="44845" y="12699"/>
                </a:cubicBezTo>
                <a:cubicBezTo>
                  <a:pt x="44235" y="14717"/>
                  <a:pt x="43268" y="16378"/>
                  <a:pt x="42133" y="17429"/>
                </a:cubicBezTo>
                <a:cubicBezTo>
                  <a:pt x="40031" y="19364"/>
                  <a:pt x="37066" y="19532"/>
                  <a:pt x="34165" y="19721"/>
                </a:cubicBezTo>
                <a:cubicBezTo>
                  <a:pt x="33639" y="19805"/>
                  <a:pt x="33114" y="19805"/>
                  <a:pt x="32672" y="19889"/>
                </a:cubicBezTo>
                <a:cubicBezTo>
                  <a:pt x="28467" y="20247"/>
                  <a:pt x="24346" y="20499"/>
                  <a:pt x="20499" y="20499"/>
                </a:cubicBezTo>
                <a:cubicBezTo>
                  <a:pt x="19805" y="20499"/>
                  <a:pt x="19006" y="20499"/>
                  <a:pt x="18228" y="20583"/>
                </a:cubicBezTo>
                <a:lnTo>
                  <a:pt x="14991" y="20583"/>
                </a:lnTo>
                <a:cubicBezTo>
                  <a:pt x="12089" y="20583"/>
                  <a:pt x="8410" y="20415"/>
                  <a:pt x="5530" y="18922"/>
                </a:cubicBezTo>
                <a:cubicBezTo>
                  <a:pt x="3154" y="17703"/>
                  <a:pt x="1409" y="15159"/>
                  <a:pt x="1052" y="12447"/>
                </a:cubicBezTo>
                <a:cubicBezTo>
                  <a:pt x="694" y="10071"/>
                  <a:pt x="1136" y="8242"/>
                  <a:pt x="2376" y="6749"/>
                </a:cubicBezTo>
                <a:cubicBezTo>
                  <a:pt x="5004" y="3322"/>
                  <a:pt x="11038" y="2628"/>
                  <a:pt x="15411" y="2103"/>
                </a:cubicBezTo>
                <a:cubicBezTo>
                  <a:pt x="16294" y="2019"/>
                  <a:pt x="17261" y="1850"/>
                  <a:pt x="18228" y="1745"/>
                </a:cubicBezTo>
                <a:cubicBezTo>
                  <a:pt x="22433" y="1220"/>
                  <a:pt x="26806" y="694"/>
                  <a:pt x="31095" y="694"/>
                </a:cubicBezTo>
                <a:close/>
                <a:moveTo>
                  <a:pt x="31095" y="0"/>
                </a:moveTo>
                <a:cubicBezTo>
                  <a:pt x="26806" y="0"/>
                  <a:pt x="22433" y="526"/>
                  <a:pt x="18144" y="1051"/>
                </a:cubicBezTo>
                <a:cubicBezTo>
                  <a:pt x="17177" y="1136"/>
                  <a:pt x="16210" y="1325"/>
                  <a:pt x="15327" y="1409"/>
                </a:cubicBezTo>
                <a:cubicBezTo>
                  <a:pt x="10786" y="1934"/>
                  <a:pt x="4647" y="2628"/>
                  <a:pt x="1745" y="6308"/>
                </a:cubicBezTo>
                <a:cubicBezTo>
                  <a:pt x="526" y="7884"/>
                  <a:pt x="0" y="9987"/>
                  <a:pt x="358" y="12531"/>
                </a:cubicBezTo>
                <a:cubicBezTo>
                  <a:pt x="694" y="15516"/>
                  <a:pt x="2628" y="18144"/>
                  <a:pt x="5256" y="19532"/>
                </a:cubicBezTo>
                <a:cubicBezTo>
                  <a:pt x="8242" y="21109"/>
                  <a:pt x="12005" y="21298"/>
                  <a:pt x="14991" y="21298"/>
                </a:cubicBezTo>
                <a:lnTo>
                  <a:pt x="18228" y="21298"/>
                </a:lnTo>
                <a:cubicBezTo>
                  <a:pt x="19006" y="21193"/>
                  <a:pt x="19805" y="21193"/>
                  <a:pt x="20499" y="21193"/>
                </a:cubicBezTo>
                <a:cubicBezTo>
                  <a:pt x="24452" y="21193"/>
                  <a:pt x="28467" y="20941"/>
                  <a:pt x="32672" y="20583"/>
                </a:cubicBezTo>
                <a:cubicBezTo>
                  <a:pt x="33198" y="20499"/>
                  <a:pt x="33723" y="20499"/>
                  <a:pt x="34249" y="20415"/>
                </a:cubicBezTo>
                <a:cubicBezTo>
                  <a:pt x="37234" y="20247"/>
                  <a:pt x="40304" y="19973"/>
                  <a:pt x="42575" y="17955"/>
                </a:cubicBezTo>
                <a:cubicBezTo>
                  <a:pt x="43794" y="16820"/>
                  <a:pt x="44845" y="14991"/>
                  <a:pt x="45560" y="12888"/>
                </a:cubicBezTo>
                <a:cubicBezTo>
                  <a:pt x="46422" y="9545"/>
                  <a:pt x="46254" y="6308"/>
                  <a:pt x="44845" y="4205"/>
                </a:cubicBezTo>
                <a:cubicBezTo>
                  <a:pt x="42575" y="610"/>
                  <a:pt x="37318" y="274"/>
                  <a:pt x="33913" y="84"/>
                </a:cubicBezTo>
                <a:cubicBezTo>
                  <a:pt x="33030" y="0"/>
                  <a:pt x="32062" y="0"/>
                  <a:pt x="31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flipH="1">
            <a:off x="8068198" y="-37255"/>
            <a:ext cx="866899" cy="373232"/>
          </a:xfrm>
          <a:custGeom>
            <a:avLst/>
            <a:gdLst/>
            <a:ahLst/>
            <a:cxnLst/>
            <a:rect l="l" t="t" r="r" b="b"/>
            <a:pathLst>
              <a:path w="29519" h="12709" extrusionOk="0">
                <a:moveTo>
                  <a:pt x="20226" y="703"/>
                </a:moveTo>
                <a:cubicBezTo>
                  <a:pt x="23485" y="788"/>
                  <a:pt x="25755" y="1418"/>
                  <a:pt x="27059" y="2638"/>
                </a:cubicBezTo>
                <a:cubicBezTo>
                  <a:pt x="28383" y="3773"/>
                  <a:pt x="28825" y="5707"/>
                  <a:pt x="28026" y="7452"/>
                </a:cubicBezTo>
                <a:cubicBezTo>
                  <a:pt x="27584" y="8588"/>
                  <a:pt x="26807" y="9555"/>
                  <a:pt x="25755" y="10164"/>
                </a:cubicBezTo>
                <a:cubicBezTo>
                  <a:pt x="24263" y="11132"/>
                  <a:pt x="22433" y="11216"/>
                  <a:pt x="20667" y="11300"/>
                </a:cubicBezTo>
                <a:lnTo>
                  <a:pt x="20226" y="11405"/>
                </a:lnTo>
                <a:lnTo>
                  <a:pt x="19805" y="11405"/>
                </a:lnTo>
                <a:lnTo>
                  <a:pt x="18649" y="11489"/>
                </a:lnTo>
                <a:cubicBezTo>
                  <a:pt x="16547" y="11657"/>
                  <a:pt x="14360" y="11825"/>
                  <a:pt x="12258" y="11930"/>
                </a:cubicBezTo>
                <a:lnTo>
                  <a:pt x="11396" y="11930"/>
                </a:lnTo>
                <a:cubicBezTo>
                  <a:pt x="10513" y="12015"/>
                  <a:pt x="9630" y="12015"/>
                  <a:pt x="8768" y="12015"/>
                </a:cubicBezTo>
                <a:cubicBezTo>
                  <a:pt x="7359" y="12015"/>
                  <a:pt x="6224" y="11930"/>
                  <a:pt x="5257" y="11741"/>
                </a:cubicBezTo>
                <a:cubicBezTo>
                  <a:pt x="4374" y="11489"/>
                  <a:pt x="3680" y="11216"/>
                  <a:pt x="3070" y="10879"/>
                </a:cubicBezTo>
                <a:cubicBezTo>
                  <a:pt x="1830" y="10080"/>
                  <a:pt x="1052" y="8672"/>
                  <a:pt x="968" y="7200"/>
                </a:cubicBezTo>
                <a:cubicBezTo>
                  <a:pt x="694" y="3079"/>
                  <a:pt x="4815" y="2469"/>
                  <a:pt x="8242" y="1944"/>
                </a:cubicBezTo>
                <a:lnTo>
                  <a:pt x="8494" y="1944"/>
                </a:lnTo>
                <a:cubicBezTo>
                  <a:pt x="8936" y="1839"/>
                  <a:pt x="9461" y="1755"/>
                  <a:pt x="9903" y="1671"/>
                </a:cubicBezTo>
                <a:lnTo>
                  <a:pt x="10071" y="1671"/>
                </a:lnTo>
                <a:cubicBezTo>
                  <a:pt x="13141" y="1145"/>
                  <a:pt x="16294" y="703"/>
                  <a:pt x="19364" y="703"/>
                </a:cubicBezTo>
                <a:close/>
                <a:moveTo>
                  <a:pt x="19578" y="1"/>
                </a:moveTo>
                <a:cubicBezTo>
                  <a:pt x="16319" y="1"/>
                  <a:pt x="13071" y="489"/>
                  <a:pt x="9987" y="977"/>
                </a:cubicBezTo>
                <a:lnTo>
                  <a:pt x="8410" y="1229"/>
                </a:lnTo>
                <a:lnTo>
                  <a:pt x="8053" y="1229"/>
                </a:lnTo>
                <a:cubicBezTo>
                  <a:pt x="4647" y="1755"/>
                  <a:pt x="1" y="2469"/>
                  <a:pt x="253" y="7284"/>
                </a:cubicBezTo>
                <a:cubicBezTo>
                  <a:pt x="358" y="8945"/>
                  <a:pt x="1220" y="10522"/>
                  <a:pt x="2629" y="11489"/>
                </a:cubicBezTo>
                <a:cubicBezTo>
                  <a:pt x="3322" y="11825"/>
                  <a:pt x="4121" y="12183"/>
                  <a:pt x="5088" y="12351"/>
                </a:cubicBezTo>
                <a:cubicBezTo>
                  <a:pt x="6140" y="12624"/>
                  <a:pt x="7275" y="12708"/>
                  <a:pt x="8768" y="12708"/>
                </a:cubicBezTo>
                <a:cubicBezTo>
                  <a:pt x="9630" y="12708"/>
                  <a:pt x="10597" y="12708"/>
                  <a:pt x="11396" y="12624"/>
                </a:cubicBezTo>
                <a:lnTo>
                  <a:pt x="12258" y="12624"/>
                </a:lnTo>
                <a:cubicBezTo>
                  <a:pt x="14444" y="12540"/>
                  <a:pt x="16652" y="12351"/>
                  <a:pt x="18754" y="12183"/>
                </a:cubicBezTo>
                <a:lnTo>
                  <a:pt x="19890" y="12099"/>
                </a:lnTo>
                <a:cubicBezTo>
                  <a:pt x="19974" y="12099"/>
                  <a:pt x="20142" y="12099"/>
                  <a:pt x="20226" y="12015"/>
                </a:cubicBezTo>
                <a:lnTo>
                  <a:pt x="20667" y="12015"/>
                </a:lnTo>
                <a:cubicBezTo>
                  <a:pt x="22602" y="11930"/>
                  <a:pt x="24536" y="11825"/>
                  <a:pt x="26113" y="10774"/>
                </a:cubicBezTo>
                <a:cubicBezTo>
                  <a:pt x="27248" y="10080"/>
                  <a:pt x="28215" y="9029"/>
                  <a:pt x="28741" y="7726"/>
                </a:cubicBezTo>
                <a:cubicBezTo>
                  <a:pt x="29519" y="5623"/>
                  <a:pt x="29077" y="3521"/>
                  <a:pt x="27584" y="2112"/>
                </a:cubicBezTo>
                <a:cubicBezTo>
                  <a:pt x="26113" y="788"/>
                  <a:pt x="23653" y="94"/>
                  <a:pt x="20331" y="10"/>
                </a:cubicBezTo>
                <a:cubicBezTo>
                  <a:pt x="20080" y="4"/>
                  <a:pt x="19829" y="1"/>
                  <a:pt x="195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flipH="1">
            <a:off x="8315179" y="93900"/>
            <a:ext cx="368004" cy="126603"/>
          </a:xfrm>
          <a:custGeom>
            <a:avLst/>
            <a:gdLst/>
            <a:ahLst/>
            <a:cxnLst/>
            <a:rect l="l" t="t" r="r" b="b"/>
            <a:pathLst>
              <a:path w="12531" h="4311" extrusionOk="0">
                <a:moveTo>
                  <a:pt x="8158" y="716"/>
                </a:moveTo>
                <a:cubicBezTo>
                  <a:pt x="8852" y="716"/>
                  <a:pt x="9546" y="800"/>
                  <a:pt x="10260" y="884"/>
                </a:cubicBezTo>
                <a:cubicBezTo>
                  <a:pt x="11227" y="968"/>
                  <a:pt x="11837" y="1325"/>
                  <a:pt x="11837" y="1851"/>
                </a:cubicBezTo>
                <a:cubicBezTo>
                  <a:pt x="11837" y="2377"/>
                  <a:pt x="11038" y="3070"/>
                  <a:pt x="9819" y="3154"/>
                </a:cubicBezTo>
                <a:cubicBezTo>
                  <a:pt x="9377" y="3154"/>
                  <a:pt x="8936" y="3154"/>
                  <a:pt x="8494" y="3070"/>
                </a:cubicBezTo>
                <a:lnTo>
                  <a:pt x="7443" y="3070"/>
                </a:lnTo>
                <a:cubicBezTo>
                  <a:pt x="6665" y="3070"/>
                  <a:pt x="5866" y="3154"/>
                  <a:pt x="5088" y="3344"/>
                </a:cubicBezTo>
                <a:cubicBezTo>
                  <a:pt x="4289" y="3428"/>
                  <a:pt x="3512" y="3596"/>
                  <a:pt x="2818" y="3596"/>
                </a:cubicBezTo>
                <a:cubicBezTo>
                  <a:pt x="2376" y="3596"/>
                  <a:pt x="1935" y="3512"/>
                  <a:pt x="1493" y="3428"/>
                </a:cubicBezTo>
                <a:cubicBezTo>
                  <a:pt x="1136" y="3344"/>
                  <a:pt x="968" y="3260"/>
                  <a:pt x="883" y="3070"/>
                </a:cubicBezTo>
                <a:cubicBezTo>
                  <a:pt x="799" y="2818"/>
                  <a:pt x="883" y="2545"/>
                  <a:pt x="1052" y="2377"/>
                </a:cubicBezTo>
                <a:cubicBezTo>
                  <a:pt x="1241" y="2103"/>
                  <a:pt x="1577" y="1935"/>
                  <a:pt x="1935" y="1851"/>
                </a:cubicBezTo>
                <a:cubicBezTo>
                  <a:pt x="3764" y="1157"/>
                  <a:pt x="5971" y="716"/>
                  <a:pt x="8158" y="716"/>
                </a:cubicBezTo>
                <a:close/>
                <a:moveTo>
                  <a:pt x="8158" y="1"/>
                </a:moveTo>
                <a:cubicBezTo>
                  <a:pt x="5866" y="1"/>
                  <a:pt x="3596" y="442"/>
                  <a:pt x="1661" y="1241"/>
                </a:cubicBezTo>
                <a:cubicBezTo>
                  <a:pt x="1325" y="1325"/>
                  <a:pt x="883" y="1494"/>
                  <a:pt x="526" y="1935"/>
                </a:cubicBezTo>
                <a:cubicBezTo>
                  <a:pt x="190" y="2377"/>
                  <a:pt x="0" y="2986"/>
                  <a:pt x="274" y="3428"/>
                </a:cubicBezTo>
                <a:cubicBezTo>
                  <a:pt x="442" y="3680"/>
                  <a:pt x="799" y="3953"/>
                  <a:pt x="1325" y="4122"/>
                </a:cubicBezTo>
                <a:cubicBezTo>
                  <a:pt x="1767" y="4206"/>
                  <a:pt x="2292" y="4311"/>
                  <a:pt x="2818" y="4311"/>
                </a:cubicBezTo>
                <a:cubicBezTo>
                  <a:pt x="3596" y="4311"/>
                  <a:pt x="4395" y="4122"/>
                  <a:pt x="5172" y="4037"/>
                </a:cubicBezTo>
                <a:cubicBezTo>
                  <a:pt x="5971" y="3869"/>
                  <a:pt x="6665" y="3785"/>
                  <a:pt x="7443" y="3785"/>
                </a:cubicBezTo>
                <a:lnTo>
                  <a:pt x="8410" y="3785"/>
                </a:lnTo>
                <a:cubicBezTo>
                  <a:pt x="8852" y="3869"/>
                  <a:pt x="9377" y="3869"/>
                  <a:pt x="9819" y="3869"/>
                </a:cubicBezTo>
                <a:cubicBezTo>
                  <a:pt x="11564" y="3785"/>
                  <a:pt x="12531" y="2734"/>
                  <a:pt x="12531" y="1851"/>
                </a:cubicBezTo>
                <a:cubicBezTo>
                  <a:pt x="12531" y="1157"/>
                  <a:pt x="12005" y="358"/>
                  <a:pt x="10344" y="190"/>
                </a:cubicBezTo>
                <a:cubicBezTo>
                  <a:pt x="9651" y="106"/>
                  <a:pt x="8936" y="1"/>
                  <a:pt x="81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>
            <a:off x="195375" y="-135300"/>
            <a:ext cx="1785000" cy="1287775"/>
          </a:xfrm>
          <a:custGeom>
            <a:avLst/>
            <a:gdLst/>
            <a:ahLst/>
            <a:cxnLst/>
            <a:rect l="l" t="t" r="r" b="b"/>
            <a:pathLst>
              <a:path w="71400" h="51511" extrusionOk="0">
                <a:moveTo>
                  <a:pt x="63873" y="1"/>
                </a:moveTo>
                <a:cubicBezTo>
                  <a:pt x="63599" y="1"/>
                  <a:pt x="63347" y="1"/>
                  <a:pt x="63074" y="85"/>
                </a:cubicBezTo>
                <a:cubicBezTo>
                  <a:pt x="61160" y="442"/>
                  <a:pt x="59584" y="1578"/>
                  <a:pt x="58091" y="2713"/>
                </a:cubicBezTo>
                <a:lnTo>
                  <a:pt x="57818" y="2881"/>
                </a:lnTo>
                <a:cubicBezTo>
                  <a:pt x="48441" y="9714"/>
                  <a:pt x="37403" y="14276"/>
                  <a:pt x="25945" y="15937"/>
                </a:cubicBezTo>
                <a:cubicBezTo>
                  <a:pt x="24620" y="16106"/>
                  <a:pt x="23317" y="16295"/>
                  <a:pt x="22076" y="16463"/>
                </a:cubicBezTo>
                <a:cubicBezTo>
                  <a:pt x="18313" y="16904"/>
                  <a:pt x="14465" y="17430"/>
                  <a:pt x="10786" y="18734"/>
                </a:cubicBezTo>
                <a:cubicBezTo>
                  <a:pt x="8494" y="19617"/>
                  <a:pt x="4479" y="21635"/>
                  <a:pt x="3070" y="25482"/>
                </a:cubicBezTo>
                <a:cubicBezTo>
                  <a:pt x="2187" y="27774"/>
                  <a:pt x="2460" y="30129"/>
                  <a:pt x="2629" y="32505"/>
                </a:cubicBezTo>
                <a:cubicBezTo>
                  <a:pt x="2629" y="32925"/>
                  <a:pt x="2713" y="33367"/>
                  <a:pt x="2713" y="33808"/>
                </a:cubicBezTo>
                <a:cubicBezTo>
                  <a:pt x="3154" y="39674"/>
                  <a:pt x="2187" y="45645"/>
                  <a:pt x="85" y="51153"/>
                </a:cubicBezTo>
                <a:lnTo>
                  <a:pt x="1" y="51237"/>
                </a:lnTo>
                <a:lnTo>
                  <a:pt x="715" y="51511"/>
                </a:lnTo>
                <a:lnTo>
                  <a:pt x="800" y="51321"/>
                </a:lnTo>
                <a:cubicBezTo>
                  <a:pt x="2902" y="45813"/>
                  <a:pt x="3869" y="39674"/>
                  <a:pt x="3428" y="33724"/>
                </a:cubicBezTo>
                <a:cubicBezTo>
                  <a:pt x="3428" y="33282"/>
                  <a:pt x="3344" y="32841"/>
                  <a:pt x="3344" y="32399"/>
                </a:cubicBezTo>
                <a:cubicBezTo>
                  <a:pt x="3154" y="30129"/>
                  <a:pt x="2902" y="27858"/>
                  <a:pt x="3680" y="25756"/>
                </a:cubicBezTo>
                <a:cubicBezTo>
                  <a:pt x="5004" y="22076"/>
                  <a:pt x="8852" y="20226"/>
                  <a:pt x="11038" y="19364"/>
                </a:cubicBezTo>
                <a:cubicBezTo>
                  <a:pt x="14634" y="18040"/>
                  <a:pt x="18481" y="17598"/>
                  <a:pt x="22160" y="17157"/>
                </a:cubicBezTo>
                <a:cubicBezTo>
                  <a:pt x="23401" y="16989"/>
                  <a:pt x="24704" y="16820"/>
                  <a:pt x="26029" y="16631"/>
                </a:cubicBezTo>
                <a:cubicBezTo>
                  <a:pt x="37592" y="14886"/>
                  <a:pt x="48714" y="10324"/>
                  <a:pt x="58175" y="3407"/>
                </a:cubicBezTo>
                <a:lnTo>
                  <a:pt x="58532" y="3239"/>
                </a:lnTo>
                <a:cubicBezTo>
                  <a:pt x="59920" y="2187"/>
                  <a:pt x="61413" y="1052"/>
                  <a:pt x="63158" y="779"/>
                </a:cubicBezTo>
                <a:cubicBezTo>
                  <a:pt x="63431" y="695"/>
                  <a:pt x="63599" y="695"/>
                  <a:pt x="63873" y="695"/>
                </a:cubicBezTo>
                <a:cubicBezTo>
                  <a:pt x="65365" y="695"/>
                  <a:pt x="67110" y="1578"/>
                  <a:pt x="67363" y="3070"/>
                </a:cubicBezTo>
                <a:cubicBezTo>
                  <a:pt x="67552" y="3764"/>
                  <a:pt x="67363" y="4374"/>
                  <a:pt x="67278" y="5068"/>
                </a:cubicBezTo>
                <a:cubicBezTo>
                  <a:pt x="67194" y="5593"/>
                  <a:pt x="67110" y="6119"/>
                  <a:pt x="67026" y="6645"/>
                </a:cubicBezTo>
                <a:cubicBezTo>
                  <a:pt x="67026" y="8221"/>
                  <a:pt x="67804" y="9546"/>
                  <a:pt x="68519" y="10955"/>
                </a:cubicBezTo>
                <a:cubicBezTo>
                  <a:pt x="68939" y="11732"/>
                  <a:pt x="69381" y="12616"/>
                  <a:pt x="69654" y="13478"/>
                </a:cubicBezTo>
                <a:cubicBezTo>
                  <a:pt x="70432" y="16021"/>
                  <a:pt x="69465" y="18734"/>
                  <a:pt x="68519" y="21362"/>
                </a:cubicBezTo>
                <a:cubicBezTo>
                  <a:pt x="68414" y="21803"/>
                  <a:pt x="68246" y="22329"/>
                  <a:pt x="68077" y="22770"/>
                </a:cubicBezTo>
                <a:cubicBezTo>
                  <a:pt x="65092" y="31706"/>
                  <a:pt x="66059" y="41966"/>
                  <a:pt x="70790" y="50186"/>
                </a:cubicBezTo>
                <a:lnTo>
                  <a:pt x="70874" y="50375"/>
                </a:lnTo>
                <a:lnTo>
                  <a:pt x="71399" y="50018"/>
                </a:lnTo>
                <a:lnTo>
                  <a:pt x="71315" y="49850"/>
                </a:lnTo>
                <a:cubicBezTo>
                  <a:pt x="66753" y="41776"/>
                  <a:pt x="65786" y="31790"/>
                  <a:pt x="68771" y="22938"/>
                </a:cubicBezTo>
                <a:cubicBezTo>
                  <a:pt x="68855" y="22518"/>
                  <a:pt x="69045" y="22076"/>
                  <a:pt x="69213" y="21635"/>
                </a:cubicBezTo>
                <a:cubicBezTo>
                  <a:pt x="70180" y="18923"/>
                  <a:pt x="71147" y="16106"/>
                  <a:pt x="70348" y="13309"/>
                </a:cubicBezTo>
                <a:cubicBezTo>
                  <a:pt x="70096" y="12342"/>
                  <a:pt x="69570" y="11480"/>
                  <a:pt x="69129" y="10597"/>
                </a:cubicBezTo>
                <a:cubicBezTo>
                  <a:pt x="68414" y="9273"/>
                  <a:pt x="67720" y="8053"/>
                  <a:pt x="67720" y="6645"/>
                </a:cubicBezTo>
                <a:cubicBezTo>
                  <a:pt x="67804" y="6224"/>
                  <a:pt x="67888" y="5699"/>
                  <a:pt x="67993" y="5257"/>
                </a:cubicBezTo>
                <a:cubicBezTo>
                  <a:pt x="68077" y="4458"/>
                  <a:pt x="68246" y="3764"/>
                  <a:pt x="68077" y="2965"/>
                </a:cubicBezTo>
                <a:cubicBezTo>
                  <a:pt x="67720" y="1052"/>
                  <a:pt x="65702" y="1"/>
                  <a:pt x="638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/>
          <p:nvPr/>
        </p:nvSpPr>
        <p:spPr>
          <a:xfrm rot="10800000">
            <a:off x="414550" y="-67500"/>
            <a:ext cx="1397100" cy="854150"/>
          </a:xfrm>
          <a:custGeom>
            <a:avLst/>
            <a:gdLst/>
            <a:ahLst/>
            <a:cxnLst/>
            <a:rect l="l" t="t" r="r" b="b"/>
            <a:pathLst>
              <a:path w="55884" h="34166" extrusionOk="0">
                <a:moveTo>
                  <a:pt x="49492" y="1"/>
                </a:moveTo>
                <a:cubicBezTo>
                  <a:pt x="47473" y="1"/>
                  <a:pt x="45476" y="1052"/>
                  <a:pt x="43710" y="1914"/>
                </a:cubicBezTo>
                <a:lnTo>
                  <a:pt x="43458" y="2103"/>
                </a:lnTo>
                <a:cubicBezTo>
                  <a:pt x="34249" y="6729"/>
                  <a:pt x="23295" y="7885"/>
                  <a:pt x="13750" y="8831"/>
                </a:cubicBezTo>
                <a:cubicBezTo>
                  <a:pt x="9735" y="9273"/>
                  <a:pt x="5172" y="9987"/>
                  <a:pt x="2902" y="13393"/>
                </a:cubicBezTo>
                <a:cubicBezTo>
                  <a:pt x="1325" y="15664"/>
                  <a:pt x="1325" y="18565"/>
                  <a:pt x="1220" y="21278"/>
                </a:cubicBezTo>
                <a:lnTo>
                  <a:pt x="1220" y="21719"/>
                </a:lnTo>
                <a:cubicBezTo>
                  <a:pt x="1136" y="25756"/>
                  <a:pt x="694" y="29855"/>
                  <a:pt x="85" y="33892"/>
                </a:cubicBezTo>
                <a:lnTo>
                  <a:pt x="0" y="34060"/>
                </a:lnTo>
                <a:lnTo>
                  <a:pt x="694" y="34165"/>
                </a:lnTo>
                <a:lnTo>
                  <a:pt x="694" y="33976"/>
                </a:lnTo>
                <a:cubicBezTo>
                  <a:pt x="1409" y="29961"/>
                  <a:pt x="1851" y="25840"/>
                  <a:pt x="1935" y="21719"/>
                </a:cubicBezTo>
                <a:lnTo>
                  <a:pt x="1935" y="21278"/>
                </a:lnTo>
                <a:cubicBezTo>
                  <a:pt x="1935" y="18649"/>
                  <a:pt x="2019" y="15937"/>
                  <a:pt x="3427" y="13835"/>
                </a:cubicBezTo>
                <a:cubicBezTo>
                  <a:pt x="5614" y="10681"/>
                  <a:pt x="9903" y="9987"/>
                  <a:pt x="13834" y="9546"/>
                </a:cubicBezTo>
                <a:cubicBezTo>
                  <a:pt x="23485" y="8495"/>
                  <a:pt x="34438" y="7359"/>
                  <a:pt x="43794" y="2713"/>
                </a:cubicBezTo>
                <a:lnTo>
                  <a:pt x="43983" y="2524"/>
                </a:lnTo>
                <a:cubicBezTo>
                  <a:pt x="45728" y="1662"/>
                  <a:pt x="47663" y="695"/>
                  <a:pt x="49492" y="695"/>
                </a:cubicBezTo>
                <a:cubicBezTo>
                  <a:pt x="50101" y="695"/>
                  <a:pt x="50627" y="863"/>
                  <a:pt x="51258" y="1052"/>
                </a:cubicBezTo>
                <a:cubicBezTo>
                  <a:pt x="52919" y="1830"/>
                  <a:pt x="53781" y="3764"/>
                  <a:pt x="53970" y="5257"/>
                </a:cubicBezTo>
                <a:cubicBezTo>
                  <a:pt x="54222" y="7086"/>
                  <a:pt x="53970" y="8936"/>
                  <a:pt x="53612" y="10681"/>
                </a:cubicBezTo>
                <a:lnTo>
                  <a:pt x="53612" y="10765"/>
                </a:lnTo>
                <a:cubicBezTo>
                  <a:pt x="52204" y="18292"/>
                  <a:pt x="51069" y="26891"/>
                  <a:pt x="55189" y="33724"/>
                </a:cubicBezTo>
                <a:lnTo>
                  <a:pt x="55273" y="33892"/>
                </a:lnTo>
                <a:lnTo>
                  <a:pt x="55883" y="33535"/>
                </a:lnTo>
                <a:lnTo>
                  <a:pt x="55799" y="33367"/>
                </a:lnTo>
                <a:cubicBezTo>
                  <a:pt x="51783" y="26702"/>
                  <a:pt x="52919" y="18292"/>
                  <a:pt x="54306" y="10849"/>
                </a:cubicBezTo>
                <a:lnTo>
                  <a:pt x="54306" y="10765"/>
                </a:lnTo>
                <a:cubicBezTo>
                  <a:pt x="54664" y="8936"/>
                  <a:pt x="55021" y="7086"/>
                  <a:pt x="54664" y="5152"/>
                </a:cubicBezTo>
                <a:cubicBezTo>
                  <a:pt x="54411" y="2965"/>
                  <a:pt x="53171" y="1136"/>
                  <a:pt x="51510" y="421"/>
                </a:cubicBezTo>
                <a:cubicBezTo>
                  <a:pt x="50900" y="169"/>
                  <a:pt x="50207" y="1"/>
                  <a:pt x="494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rot="10800000">
            <a:off x="655300" y="-126364"/>
            <a:ext cx="985525" cy="608689"/>
          </a:xfrm>
          <a:custGeom>
            <a:avLst/>
            <a:gdLst/>
            <a:ahLst/>
            <a:cxnLst/>
            <a:rect l="l" t="t" r="r" b="b"/>
            <a:pathLst>
              <a:path w="39421" h="22329" extrusionOk="0">
                <a:moveTo>
                  <a:pt x="35658" y="1"/>
                </a:moveTo>
                <a:cubicBezTo>
                  <a:pt x="34522" y="1"/>
                  <a:pt x="33387" y="253"/>
                  <a:pt x="32861" y="442"/>
                </a:cubicBezTo>
                <a:cubicBezTo>
                  <a:pt x="25923" y="2103"/>
                  <a:pt x="18754" y="3155"/>
                  <a:pt x="11648" y="3323"/>
                </a:cubicBezTo>
                <a:cubicBezTo>
                  <a:pt x="8494" y="3491"/>
                  <a:pt x="5004" y="3596"/>
                  <a:pt x="2797" y="5951"/>
                </a:cubicBezTo>
                <a:cubicBezTo>
                  <a:pt x="799" y="8137"/>
                  <a:pt x="694" y="11375"/>
                  <a:pt x="883" y="14003"/>
                </a:cubicBezTo>
                <a:lnTo>
                  <a:pt x="883" y="14634"/>
                </a:lnTo>
                <a:cubicBezTo>
                  <a:pt x="1052" y="17157"/>
                  <a:pt x="1220" y="19701"/>
                  <a:pt x="84" y="21887"/>
                </a:cubicBezTo>
                <a:lnTo>
                  <a:pt x="0" y="22077"/>
                </a:lnTo>
                <a:lnTo>
                  <a:pt x="610" y="22329"/>
                </a:lnTo>
                <a:lnTo>
                  <a:pt x="694" y="22245"/>
                </a:lnTo>
                <a:cubicBezTo>
                  <a:pt x="1935" y="19890"/>
                  <a:pt x="1745" y="17157"/>
                  <a:pt x="1577" y="14634"/>
                </a:cubicBezTo>
                <a:lnTo>
                  <a:pt x="1577" y="13919"/>
                </a:lnTo>
                <a:cubicBezTo>
                  <a:pt x="1409" y="11480"/>
                  <a:pt x="1493" y="8411"/>
                  <a:pt x="3322" y="6392"/>
                </a:cubicBezTo>
                <a:cubicBezTo>
                  <a:pt x="5256" y="4290"/>
                  <a:pt x="8683" y="4206"/>
                  <a:pt x="11648" y="4017"/>
                </a:cubicBezTo>
                <a:cubicBezTo>
                  <a:pt x="18838" y="3848"/>
                  <a:pt x="26028" y="2797"/>
                  <a:pt x="33030" y="1052"/>
                </a:cubicBezTo>
                <a:cubicBezTo>
                  <a:pt x="34049" y="792"/>
                  <a:pt x="34931" y="662"/>
                  <a:pt x="35675" y="662"/>
                </a:cubicBezTo>
                <a:cubicBezTo>
                  <a:pt x="36971" y="662"/>
                  <a:pt x="37845" y="1055"/>
                  <a:pt x="38286" y="1830"/>
                </a:cubicBezTo>
                <a:cubicBezTo>
                  <a:pt x="38727" y="2440"/>
                  <a:pt x="38727" y="3239"/>
                  <a:pt x="38727" y="3848"/>
                </a:cubicBezTo>
                <a:cubicBezTo>
                  <a:pt x="38727" y="5509"/>
                  <a:pt x="38370" y="7360"/>
                  <a:pt x="38012" y="9105"/>
                </a:cubicBezTo>
                <a:cubicBezTo>
                  <a:pt x="37319" y="12258"/>
                  <a:pt x="36625" y="15496"/>
                  <a:pt x="38202" y="18397"/>
                </a:cubicBezTo>
                <a:lnTo>
                  <a:pt x="38286" y="18566"/>
                </a:lnTo>
                <a:lnTo>
                  <a:pt x="38895" y="18208"/>
                </a:lnTo>
                <a:lnTo>
                  <a:pt x="38811" y="18124"/>
                </a:lnTo>
                <a:cubicBezTo>
                  <a:pt x="37403" y="15412"/>
                  <a:pt x="38012" y="12426"/>
                  <a:pt x="38643" y="9189"/>
                </a:cubicBezTo>
                <a:cubicBezTo>
                  <a:pt x="39064" y="7444"/>
                  <a:pt x="39421" y="5593"/>
                  <a:pt x="39421" y="3848"/>
                </a:cubicBezTo>
                <a:cubicBezTo>
                  <a:pt x="39421" y="3155"/>
                  <a:pt x="39421" y="2188"/>
                  <a:pt x="38895" y="1494"/>
                </a:cubicBezTo>
                <a:cubicBezTo>
                  <a:pt x="38286" y="442"/>
                  <a:pt x="37234" y="1"/>
                  <a:pt x="356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/>
          <p:nvPr/>
        </p:nvSpPr>
        <p:spPr>
          <a:xfrm rot="10800000">
            <a:off x="858700" y="-71700"/>
            <a:ext cx="571875" cy="317500"/>
          </a:xfrm>
          <a:custGeom>
            <a:avLst/>
            <a:gdLst/>
            <a:ahLst/>
            <a:cxnLst/>
            <a:rect l="l" t="t" r="r" b="b"/>
            <a:pathLst>
              <a:path w="22875" h="12700" extrusionOk="0">
                <a:moveTo>
                  <a:pt x="21024" y="1"/>
                </a:moveTo>
                <a:cubicBezTo>
                  <a:pt x="20667" y="1"/>
                  <a:pt x="20331" y="1"/>
                  <a:pt x="20141" y="85"/>
                </a:cubicBezTo>
                <a:cubicBezTo>
                  <a:pt x="17345" y="695"/>
                  <a:pt x="14465" y="968"/>
                  <a:pt x="11563" y="968"/>
                </a:cubicBezTo>
                <a:lnTo>
                  <a:pt x="8494" y="968"/>
                </a:lnTo>
                <a:cubicBezTo>
                  <a:pt x="6749" y="968"/>
                  <a:pt x="4815" y="1052"/>
                  <a:pt x="3070" y="1746"/>
                </a:cubicBezTo>
                <a:cubicBezTo>
                  <a:pt x="1661" y="2356"/>
                  <a:pt x="694" y="3239"/>
                  <a:pt x="358" y="4290"/>
                </a:cubicBezTo>
                <a:cubicBezTo>
                  <a:pt x="168" y="4900"/>
                  <a:pt x="84" y="5593"/>
                  <a:pt x="84" y="6224"/>
                </a:cubicBezTo>
                <a:lnTo>
                  <a:pt x="0" y="12700"/>
                </a:lnTo>
                <a:lnTo>
                  <a:pt x="694" y="12700"/>
                </a:lnTo>
                <a:lnTo>
                  <a:pt x="799" y="6224"/>
                </a:lnTo>
                <a:cubicBezTo>
                  <a:pt x="799" y="5699"/>
                  <a:pt x="883" y="5068"/>
                  <a:pt x="1051" y="4542"/>
                </a:cubicBezTo>
                <a:cubicBezTo>
                  <a:pt x="1325" y="3680"/>
                  <a:pt x="2103" y="2881"/>
                  <a:pt x="3322" y="2440"/>
                </a:cubicBezTo>
                <a:cubicBezTo>
                  <a:pt x="5004" y="1746"/>
                  <a:pt x="6833" y="1662"/>
                  <a:pt x="8494" y="1662"/>
                </a:cubicBezTo>
                <a:lnTo>
                  <a:pt x="11563" y="1662"/>
                </a:lnTo>
                <a:cubicBezTo>
                  <a:pt x="14465" y="1662"/>
                  <a:pt x="17429" y="1389"/>
                  <a:pt x="20247" y="779"/>
                </a:cubicBezTo>
                <a:cubicBezTo>
                  <a:pt x="20499" y="695"/>
                  <a:pt x="20856" y="695"/>
                  <a:pt x="21024" y="695"/>
                </a:cubicBezTo>
                <a:cubicBezTo>
                  <a:pt x="21382" y="695"/>
                  <a:pt x="21634" y="695"/>
                  <a:pt x="21718" y="863"/>
                </a:cubicBezTo>
                <a:cubicBezTo>
                  <a:pt x="21907" y="1052"/>
                  <a:pt x="21992" y="1389"/>
                  <a:pt x="21992" y="1662"/>
                </a:cubicBezTo>
                <a:cubicBezTo>
                  <a:pt x="22160" y="3071"/>
                  <a:pt x="21823" y="4542"/>
                  <a:pt x="21466" y="5951"/>
                </a:cubicBezTo>
                <a:cubicBezTo>
                  <a:pt x="20940" y="7969"/>
                  <a:pt x="20499" y="10072"/>
                  <a:pt x="21382" y="12006"/>
                </a:cubicBezTo>
                <a:lnTo>
                  <a:pt x="21466" y="12174"/>
                </a:lnTo>
                <a:lnTo>
                  <a:pt x="22076" y="11817"/>
                </a:lnTo>
                <a:lnTo>
                  <a:pt x="21992" y="11648"/>
                </a:lnTo>
                <a:cubicBezTo>
                  <a:pt x="21193" y="9988"/>
                  <a:pt x="21634" y="8137"/>
                  <a:pt x="22160" y="6119"/>
                </a:cubicBezTo>
                <a:cubicBezTo>
                  <a:pt x="22517" y="4647"/>
                  <a:pt x="22875" y="3155"/>
                  <a:pt x="22685" y="1662"/>
                </a:cubicBezTo>
                <a:cubicBezTo>
                  <a:pt x="22685" y="1220"/>
                  <a:pt x="22601" y="779"/>
                  <a:pt x="22244" y="442"/>
                </a:cubicBezTo>
                <a:cubicBezTo>
                  <a:pt x="21992" y="85"/>
                  <a:pt x="21550" y="1"/>
                  <a:pt x="210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 rot="10800000">
            <a:off x="1060525" y="-54350"/>
            <a:ext cx="157725" cy="138650"/>
          </a:xfrm>
          <a:custGeom>
            <a:avLst/>
            <a:gdLst/>
            <a:ahLst/>
            <a:cxnLst/>
            <a:rect l="l" t="t" r="r" b="b"/>
            <a:pathLst>
              <a:path w="6309" h="5546" extrusionOk="0">
                <a:moveTo>
                  <a:pt x="2179" y="1"/>
                </a:moveTo>
                <a:cubicBezTo>
                  <a:pt x="2068" y="1"/>
                  <a:pt x="1958" y="6"/>
                  <a:pt x="1851" y="16"/>
                </a:cubicBezTo>
                <a:cubicBezTo>
                  <a:pt x="1136" y="185"/>
                  <a:pt x="611" y="542"/>
                  <a:pt x="358" y="1068"/>
                </a:cubicBezTo>
                <a:cubicBezTo>
                  <a:pt x="1" y="1677"/>
                  <a:pt x="1" y="2392"/>
                  <a:pt x="1" y="2918"/>
                </a:cubicBezTo>
                <a:cubicBezTo>
                  <a:pt x="85" y="3780"/>
                  <a:pt x="274" y="4579"/>
                  <a:pt x="527" y="5357"/>
                </a:cubicBezTo>
                <a:lnTo>
                  <a:pt x="527" y="5546"/>
                </a:lnTo>
                <a:lnTo>
                  <a:pt x="1241" y="5357"/>
                </a:lnTo>
                <a:lnTo>
                  <a:pt x="1136" y="5188"/>
                </a:lnTo>
                <a:cubicBezTo>
                  <a:pt x="968" y="4390"/>
                  <a:pt x="800" y="3612"/>
                  <a:pt x="716" y="2918"/>
                </a:cubicBezTo>
                <a:cubicBezTo>
                  <a:pt x="716" y="2392"/>
                  <a:pt x="716" y="1867"/>
                  <a:pt x="968" y="1425"/>
                </a:cubicBezTo>
                <a:cubicBezTo>
                  <a:pt x="1241" y="984"/>
                  <a:pt x="1662" y="815"/>
                  <a:pt x="2019" y="710"/>
                </a:cubicBezTo>
                <a:cubicBezTo>
                  <a:pt x="2114" y="697"/>
                  <a:pt x="2214" y="691"/>
                  <a:pt x="2316" y="691"/>
                </a:cubicBezTo>
                <a:cubicBezTo>
                  <a:pt x="2871" y="691"/>
                  <a:pt x="3510" y="881"/>
                  <a:pt x="3953" y="1236"/>
                </a:cubicBezTo>
                <a:cubicBezTo>
                  <a:pt x="4921" y="2119"/>
                  <a:pt x="5257" y="3612"/>
                  <a:pt x="5614" y="4747"/>
                </a:cubicBezTo>
                <a:lnTo>
                  <a:pt x="5614" y="4915"/>
                </a:lnTo>
                <a:lnTo>
                  <a:pt x="6308" y="4747"/>
                </a:lnTo>
                <a:lnTo>
                  <a:pt x="6224" y="4579"/>
                </a:lnTo>
                <a:cubicBezTo>
                  <a:pt x="5972" y="3338"/>
                  <a:pt x="5530" y="1761"/>
                  <a:pt x="4395" y="815"/>
                </a:cubicBezTo>
                <a:cubicBezTo>
                  <a:pt x="3843" y="263"/>
                  <a:pt x="2967" y="1"/>
                  <a:pt x="2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813225" y="817350"/>
            <a:ext cx="3858900" cy="11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ubTitle" idx="1"/>
          </p:nvPr>
        </p:nvSpPr>
        <p:spPr>
          <a:xfrm>
            <a:off x="713225" y="2226463"/>
            <a:ext cx="48132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pic>
        <p:nvPicPr>
          <p:cNvPr id="162" name="Google Shape;162;p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/>
          <p:nvPr/>
        </p:nvSpPr>
        <p:spPr>
          <a:xfrm>
            <a:off x="6645416" y="-113725"/>
            <a:ext cx="2889821" cy="1609950"/>
          </a:xfrm>
          <a:custGeom>
            <a:avLst/>
            <a:gdLst/>
            <a:ahLst/>
            <a:cxnLst/>
            <a:rect l="l" t="t" r="r" b="b"/>
            <a:pathLst>
              <a:path w="94085" h="64398" extrusionOk="0">
                <a:moveTo>
                  <a:pt x="48357" y="0"/>
                </a:moveTo>
                <a:cubicBezTo>
                  <a:pt x="37067" y="0"/>
                  <a:pt x="27080" y="1682"/>
                  <a:pt x="17787" y="5172"/>
                </a:cubicBezTo>
                <a:cubicBezTo>
                  <a:pt x="8768" y="8515"/>
                  <a:pt x="3238" y="13330"/>
                  <a:pt x="1325" y="19364"/>
                </a:cubicBezTo>
                <a:cubicBezTo>
                  <a:pt x="442" y="22076"/>
                  <a:pt x="358" y="24893"/>
                  <a:pt x="274" y="27689"/>
                </a:cubicBezTo>
                <a:cubicBezTo>
                  <a:pt x="190" y="33639"/>
                  <a:pt x="1" y="39778"/>
                  <a:pt x="1767" y="45728"/>
                </a:cubicBezTo>
                <a:cubicBezTo>
                  <a:pt x="2818" y="49155"/>
                  <a:pt x="4563" y="52666"/>
                  <a:pt x="7107" y="56345"/>
                </a:cubicBezTo>
                <a:cubicBezTo>
                  <a:pt x="8600" y="58448"/>
                  <a:pt x="10429" y="60887"/>
                  <a:pt x="13057" y="62211"/>
                </a:cubicBezTo>
                <a:cubicBezTo>
                  <a:pt x="15327" y="63431"/>
                  <a:pt x="17787" y="63704"/>
                  <a:pt x="20415" y="63872"/>
                </a:cubicBezTo>
                <a:cubicBezTo>
                  <a:pt x="23485" y="64124"/>
                  <a:pt x="26723" y="64314"/>
                  <a:pt x="29792" y="64398"/>
                </a:cubicBezTo>
                <a:lnTo>
                  <a:pt x="30759" y="64398"/>
                </a:lnTo>
                <a:cubicBezTo>
                  <a:pt x="32063" y="64398"/>
                  <a:pt x="33640" y="64314"/>
                  <a:pt x="35048" y="63704"/>
                </a:cubicBezTo>
                <a:cubicBezTo>
                  <a:pt x="37151" y="62821"/>
                  <a:pt x="38559" y="60971"/>
                  <a:pt x="39695" y="59583"/>
                </a:cubicBezTo>
                <a:lnTo>
                  <a:pt x="53445" y="42322"/>
                </a:lnTo>
                <a:cubicBezTo>
                  <a:pt x="55904" y="39253"/>
                  <a:pt x="58343" y="36099"/>
                  <a:pt x="61770" y="34081"/>
                </a:cubicBezTo>
                <a:cubicBezTo>
                  <a:pt x="63789" y="32861"/>
                  <a:pt x="66059" y="32167"/>
                  <a:pt x="68162" y="32167"/>
                </a:cubicBezTo>
                <a:cubicBezTo>
                  <a:pt x="69738" y="32167"/>
                  <a:pt x="71147" y="32504"/>
                  <a:pt x="72366" y="33219"/>
                </a:cubicBezTo>
                <a:cubicBezTo>
                  <a:pt x="73060" y="33555"/>
                  <a:pt x="73670" y="34081"/>
                  <a:pt x="74385" y="34606"/>
                </a:cubicBezTo>
                <a:cubicBezTo>
                  <a:pt x="75079" y="35132"/>
                  <a:pt x="75688" y="35657"/>
                  <a:pt x="76487" y="36099"/>
                </a:cubicBezTo>
                <a:cubicBezTo>
                  <a:pt x="78148" y="37066"/>
                  <a:pt x="80166" y="37592"/>
                  <a:pt x="82353" y="37592"/>
                </a:cubicBezTo>
                <a:cubicBezTo>
                  <a:pt x="86285" y="37592"/>
                  <a:pt x="90489" y="36015"/>
                  <a:pt x="93748" y="34522"/>
                </a:cubicBezTo>
                <a:lnTo>
                  <a:pt x="94085" y="34438"/>
                </a:lnTo>
                <a:lnTo>
                  <a:pt x="93391" y="32777"/>
                </a:lnTo>
                <a:lnTo>
                  <a:pt x="93033" y="32945"/>
                </a:lnTo>
                <a:cubicBezTo>
                  <a:pt x="89964" y="34270"/>
                  <a:pt x="85948" y="35847"/>
                  <a:pt x="82353" y="35847"/>
                </a:cubicBezTo>
                <a:cubicBezTo>
                  <a:pt x="80419" y="35847"/>
                  <a:pt x="78758" y="35405"/>
                  <a:pt x="77349" y="34606"/>
                </a:cubicBezTo>
                <a:cubicBezTo>
                  <a:pt x="76655" y="34165"/>
                  <a:pt x="76130" y="33744"/>
                  <a:pt x="75436" y="33219"/>
                </a:cubicBezTo>
                <a:cubicBezTo>
                  <a:pt x="74721" y="32693"/>
                  <a:pt x="74027" y="32062"/>
                  <a:pt x="73249" y="31642"/>
                </a:cubicBezTo>
                <a:cubicBezTo>
                  <a:pt x="71757" y="30843"/>
                  <a:pt x="69991" y="30401"/>
                  <a:pt x="68246" y="30401"/>
                </a:cubicBezTo>
                <a:cubicBezTo>
                  <a:pt x="64924" y="30401"/>
                  <a:pt x="62212" y="31726"/>
                  <a:pt x="60803" y="32504"/>
                </a:cubicBezTo>
                <a:cubicBezTo>
                  <a:pt x="57208" y="34795"/>
                  <a:pt x="54496" y="38201"/>
                  <a:pt x="52036" y="41271"/>
                </a:cubicBezTo>
                <a:lnTo>
                  <a:pt x="38370" y="58448"/>
                </a:lnTo>
                <a:cubicBezTo>
                  <a:pt x="37235" y="59835"/>
                  <a:pt x="36015" y="61412"/>
                  <a:pt x="34354" y="62127"/>
                </a:cubicBezTo>
                <a:cubicBezTo>
                  <a:pt x="33198" y="62548"/>
                  <a:pt x="31979" y="62653"/>
                  <a:pt x="30759" y="62653"/>
                </a:cubicBezTo>
                <a:lnTo>
                  <a:pt x="29876" y="62653"/>
                </a:lnTo>
                <a:cubicBezTo>
                  <a:pt x="26723" y="62548"/>
                  <a:pt x="23653" y="62379"/>
                  <a:pt x="20499" y="62211"/>
                </a:cubicBezTo>
                <a:cubicBezTo>
                  <a:pt x="18145" y="61938"/>
                  <a:pt x="15853" y="61686"/>
                  <a:pt x="13856" y="60634"/>
                </a:cubicBezTo>
                <a:cubicBezTo>
                  <a:pt x="11564" y="59499"/>
                  <a:pt x="9903" y="57292"/>
                  <a:pt x="8495" y="55378"/>
                </a:cubicBezTo>
                <a:cubicBezTo>
                  <a:pt x="6056" y="51783"/>
                  <a:pt x="4395" y="48461"/>
                  <a:pt x="3428" y="45202"/>
                </a:cubicBezTo>
                <a:cubicBezTo>
                  <a:pt x="1767" y="39610"/>
                  <a:pt x="1935" y="33555"/>
                  <a:pt x="2019" y="27689"/>
                </a:cubicBezTo>
                <a:cubicBezTo>
                  <a:pt x="2103" y="25061"/>
                  <a:pt x="2187" y="22349"/>
                  <a:pt x="2986" y="19889"/>
                </a:cubicBezTo>
                <a:cubicBezTo>
                  <a:pt x="4731" y="14381"/>
                  <a:pt x="9903" y="9987"/>
                  <a:pt x="18397" y="6833"/>
                </a:cubicBezTo>
                <a:cubicBezTo>
                  <a:pt x="27522" y="3427"/>
                  <a:pt x="37319" y="1766"/>
                  <a:pt x="48357" y="1766"/>
                </a:cubicBezTo>
                <a:cubicBezTo>
                  <a:pt x="57292" y="1766"/>
                  <a:pt x="67110" y="2901"/>
                  <a:pt x="77623" y="5088"/>
                </a:cubicBezTo>
                <a:cubicBezTo>
                  <a:pt x="79199" y="5445"/>
                  <a:pt x="81218" y="5887"/>
                  <a:pt x="83236" y="5887"/>
                </a:cubicBezTo>
                <a:cubicBezTo>
                  <a:pt x="85507" y="5887"/>
                  <a:pt x="87336" y="5361"/>
                  <a:pt x="88744" y="4205"/>
                </a:cubicBezTo>
                <a:lnTo>
                  <a:pt x="89018" y="3953"/>
                </a:lnTo>
                <a:lnTo>
                  <a:pt x="87967" y="2628"/>
                </a:lnTo>
                <a:lnTo>
                  <a:pt x="87693" y="2817"/>
                </a:lnTo>
                <a:cubicBezTo>
                  <a:pt x="86558" y="3679"/>
                  <a:pt x="85149" y="4121"/>
                  <a:pt x="83320" y="4121"/>
                </a:cubicBezTo>
                <a:cubicBezTo>
                  <a:pt x="81743" y="4121"/>
                  <a:pt x="80082" y="3869"/>
                  <a:pt x="77980" y="3427"/>
                </a:cubicBezTo>
                <a:cubicBezTo>
                  <a:pt x="67363" y="1156"/>
                  <a:pt x="57376" y="0"/>
                  <a:pt x="4835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 rot="-1189493" flipH="1">
            <a:off x="7655114" y="993515"/>
            <a:ext cx="1496390" cy="1005162"/>
          </a:xfrm>
          <a:custGeom>
            <a:avLst/>
            <a:gdLst/>
            <a:ahLst/>
            <a:cxnLst/>
            <a:rect l="l" t="t" r="r" b="b"/>
            <a:pathLst>
              <a:path w="50123" h="38622" extrusionOk="0">
                <a:moveTo>
                  <a:pt x="8411" y="694"/>
                </a:moveTo>
                <a:cubicBezTo>
                  <a:pt x="12531" y="694"/>
                  <a:pt x="16400" y="3763"/>
                  <a:pt x="19364" y="6391"/>
                </a:cubicBezTo>
                <a:cubicBezTo>
                  <a:pt x="23401" y="10071"/>
                  <a:pt x="29099" y="11206"/>
                  <a:pt x="34607" y="12341"/>
                </a:cubicBezTo>
                <a:cubicBezTo>
                  <a:pt x="36184" y="12699"/>
                  <a:pt x="37676" y="13035"/>
                  <a:pt x="39085" y="13393"/>
                </a:cubicBezTo>
                <a:cubicBezTo>
                  <a:pt x="41629" y="14002"/>
                  <a:pt x="44783" y="14801"/>
                  <a:pt x="46696" y="16904"/>
                </a:cubicBezTo>
                <a:cubicBezTo>
                  <a:pt x="47747" y="18123"/>
                  <a:pt x="48462" y="19616"/>
                  <a:pt x="48714" y="21361"/>
                </a:cubicBezTo>
                <a:cubicBezTo>
                  <a:pt x="49324" y="25650"/>
                  <a:pt x="47053" y="30380"/>
                  <a:pt x="42933" y="33450"/>
                </a:cubicBezTo>
                <a:cubicBezTo>
                  <a:pt x="39611" y="35826"/>
                  <a:pt x="35217" y="37213"/>
                  <a:pt x="29540" y="37739"/>
                </a:cubicBezTo>
                <a:cubicBezTo>
                  <a:pt x="28573" y="37844"/>
                  <a:pt x="27606" y="37928"/>
                  <a:pt x="26723" y="37928"/>
                </a:cubicBezTo>
                <a:cubicBezTo>
                  <a:pt x="23044" y="37928"/>
                  <a:pt x="20331" y="37129"/>
                  <a:pt x="18313" y="35384"/>
                </a:cubicBezTo>
                <a:cubicBezTo>
                  <a:pt x="15601" y="33113"/>
                  <a:pt x="14718" y="29434"/>
                  <a:pt x="13772" y="25839"/>
                </a:cubicBezTo>
                <a:cubicBezTo>
                  <a:pt x="13583" y="24956"/>
                  <a:pt x="13330" y="24073"/>
                  <a:pt x="13057" y="23211"/>
                </a:cubicBezTo>
                <a:cubicBezTo>
                  <a:pt x="12006" y="19616"/>
                  <a:pt x="9819" y="14612"/>
                  <a:pt x="5530" y="11458"/>
                </a:cubicBezTo>
                <a:cubicBezTo>
                  <a:pt x="5173" y="11206"/>
                  <a:pt x="4921" y="11038"/>
                  <a:pt x="4563" y="10764"/>
                </a:cubicBezTo>
                <a:cubicBezTo>
                  <a:pt x="2818" y="9629"/>
                  <a:pt x="1052" y="8410"/>
                  <a:pt x="884" y="6476"/>
                </a:cubicBezTo>
                <a:cubicBezTo>
                  <a:pt x="716" y="5151"/>
                  <a:pt x="1578" y="3574"/>
                  <a:pt x="3154" y="2523"/>
                </a:cubicBezTo>
                <a:cubicBezTo>
                  <a:pt x="4921" y="1304"/>
                  <a:pt x="6666" y="694"/>
                  <a:pt x="8411" y="694"/>
                </a:cubicBezTo>
                <a:close/>
                <a:moveTo>
                  <a:pt x="8411" y="0"/>
                </a:moveTo>
                <a:cubicBezTo>
                  <a:pt x="6497" y="0"/>
                  <a:pt x="4563" y="694"/>
                  <a:pt x="2818" y="1913"/>
                </a:cubicBezTo>
                <a:cubicBezTo>
                  <a:pt x="968" y="3238"/>
                  <a:pt x="1" y="4899"/>
                  <a:pt x="190" y="6560"/>
                </a:cubicBezTo>
                <a:cubicBezTo>
                  <a:pt x="358" y="8746"/>
                  <a:pt x="2292" y="10071"/>
                  <a:pt x="4122" y="11374"/>
                </a:cubicBezTo>
                <a:cubicBezTo>
                  <a:pt x="4479" y="11563"/>
                  <a:pt x="4836" y="11816"/>
                  <a:pt x="5089" y="12089"/>
                </a:cubicBezTo>
                <a:cubicBezTo>
                  <a:pt x="9294" y="15053"/>
                  <a:pt x="11396" y="19868"/>
                  <a:pt x="12447" y="23379"/>
                </a:cubicBezTo>
                <a:cubicBezTo>
                  <a:pt x="12615" y="24262"/>
                  <a:pt x="12889" y="25124"/>
                  <a:pt x="13057" y="26007"/>
                </a:cubicBezTo>
                <a:cubicBezTo>
                  <a:pt x="14024" y="29686"/>
                  <a:pt x="14991" y="33450"/>
                  <a:pt x="17872" y="35994"/>
                </a:cubicBezTo>
                <a:cubicBezTo>
                  <a:pt x="19974" y="37739"/>
                  <a:pt x="22875" y="38622"/>
                  <a:pt x="26723" y="38622"/>
                </a:cubicBezTo>
                <a:cubicBezTo>
                  <a:pt x="27606" y="38622"/>
                  <a:pt x="28573" y="38538"/>
                  <a:pt x="29624" y="38454"/>
                </a:cubicBezTo>
                <a:cubicBezTo>
                  <a:pt x="35490" y="37928"/>
                  <a:pt x="39947" y="36519"/>
                  <a:pt x="43374" y="33975"/>
                </a:cubicBezTo>
                <a:cubicBezTo>
                  <a:pt x="47747" y="30822"/>
                  <a:pt x="50123" y="25839"/>
                  <a:pt x="49408" y="21277"/>
                </a:cubicBezTo>
                <a:cubicBezTo>
                  <a:pt x="49072" y="19342"/>
                  <a:pt x="48357" y="17682"/>
                  <a:pt x="47221" y="16462"/>
                </a:cubicBezTo>
                <a:cubicBezTo>
                  <a:pt x="45119" y="14191"/>
                  <a:pt x="41881" y="13308"/>
                  <a:pt x="39253" y="12699"/>
                </a:cubicBezTo>
                <a:cubicBezTo>
                  <a:pt x="37845" y="12341"/>
                  <a:pt x="36373" y="11984"/>
                  <a:pt x="34796" y="11732"/>
                </a:cubicBezTo>
                <a:cubicBezTo>
                  <a:pt x="29351" y="10596"/>
                  <a:pt x="23758" y="9461"/>
                  <a:pt x="19806" y="5866"/>
                </a:cubicBezTo>
                <a:cubicBezTo>
                  <a:pt x="16736" y="3154"/>
                  <a:pt x="12805" y="0"/>
                  <a:pt x="841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 rot="-1189493" flipH="1">
            <a:off x="7936447" y="1447193"/>
            <a:ext cx="737552" cy="408212"/>
          </a:xfrm>
          <a:custGeom>
            <a:avLst/>
            <a:gdLst/>
            <a:ahLst/>
            <a:cxnLst/>
            <a:rect l="l" t="t" r="r" b="b"/>
            <a:pathLst>
              <a:path w="24705" h="15685" extrusionOk="0">
                <a:moveTo>
                  <a:pt x="4563" y="694"/>
                </a:moveTo>
                <a:cubicBezTo>
                  <a:pt x="6476" y="968"/>
                  <a:pt x="8411" y="1304"/>
                  <a:pt x="10345" y="1577"/>
                </a:cubicBezTo>
                <a:cubicBezTo>
                  <a:pt x="12006" y="1914"/>
                  <a:pt x="13667" y="2187"/>
                  <a:pt x="15412" y="2439"/>
                </a:cubicBezTo>
                <a:cubicBezTo>
                  <a:pt x="15937" y="2544"/>
                  <a:pt x="16463" y="2544"/>
                  <a:pt x="16988" y="2544"/>
                </a:cubicBezTo>
                <a:cubicBezTo>
                  <a:pt x="18565" y="2628"/>
                  <a:pt x="20331" y="2713"/>
                  <a:pt x="21551" y="3596"/>
                </a:cubicBezTo>
                <a:cubicBezTo>
                  <a:pt x="23212" y="4647"/>
                  <a:pt x="23905" y="5950"/>
                  <a:pt x="23653" y="7527"/>
                </a:cubicBezTo>
                <a:cubicBezTo>
                  <a:pt x="23128" y="10681"/>
                  <a:pt x="18649" y="13666"/>
                  <a:pt x="15853" y="14360"/>
                </a:cubicBezTo>
                <a:cubicBezTo>
                  <a:pt x="14634" y="14633"/>
                  <a:pt x="13141" y="14970"/>
                  <a:pt x="11564" y="14970"/>
                </a:cubicBezTo>
                <a:cubicBezTo>
                  <a:pt x="11039" y="14970"/>
                  <a:pt x="10429" y="14886"/>
                  <a:pt x="9903" y="14802"/>
                </a:cubicBezTo>
                <a:cubicBezTo>
                  <a:pt x="7717" y="14444"/>
                  <a:pt x="5425" y="13141"/>
                  <a:pt x="3680" y="11122"/>
                </a:cubicBezTo>
                <a:cubicBezTo>
                  <a:pt x="2019" y="9188"/>
                  <a:pt x="968" y="6917"/>
                  <a:pt x="779" y="4815"/>
                </a:cubicBezTo>
                <a:cubicBezTo>
                  <a:pt x="695" y="3154"/>
                  <a:pt x="1220" y="1220"/>
                  <a:pt x="2797" y="778"/>
                </a:cubicBezTo>
                <a:cubicBezTo>
                  <a:pt x="3070" y="694"/>
                  <a:pt x="3323" y="694"/>
                  <a:pt x="3680" y="694"/>
                </a:cubicBezTo>
                <a:close/>
                <a:moveTo>
                  <a:pt x="3680" y="0"/>
                </a:moveTo>
                <a:cubicBezTo>
                  <a:pt x="3239" y="0"/>
                  <a:pt x="2881" y="0"/>
                  <a:pt x="2545" y="84"/>
                </a:cubicBezTo>
                <a:cubicBezTo>
                  <a:pt x="695" y="694"/>
                  <a:pt x="1" y="2965"/>
                  <a:pt x="85" y="4815"/>
                </a:cubicBezTo>
                <a:cubicBezTo>
                  <a:pt x="253" y="7170"/>
                  <a:pt x="1409" y="9545"/>
                  <a:pt x="3154" y="11564"/>
                </a:cubicBezTo>
                <a:cubicBezTo>
                  <a:pt x="5089" y="13750"/>
                  <a:pt x="7443" y="15159"/>
                  <a:pt x="9819" y="15495"/>
                </a:cubicBezTo>
                <a:cubicBezTo>
                  <a:pt x="10345" y="15579"/>
                  <a:pt x="10955" y="15685"/>
                  <a:pt x="11564" y="15685"/>
                </a:cubicBezTo>
                <a:cubicBezTo>
                  <a:pt x="13225" y="15685"/>
                  <a:pt x="14802" y="15327"/>
                  <a:pt x="16021" y="15054"/>
                </a:cubicBezTo>
                <a:cubicBezTo>
                  <a:pt x="19007" y="14276"/>
                  <a:pt x="23737" y="11038"/>
                  <a:pt x="24347" y="7611"/>
                </a:cubicBezTo>
                <a:cubicBezTo>
                  <a:pt x="24704" y="5782"/>
                  <a:pt x="23821" y="4289"/>
                  <a:pt x="21908" y="2965"/>
                </a:cubicBezTo>
                <a:cubicBezTo>
                  <a:pt x="20584" y="2103"/>
                  <a:pt x="18755" y="1914"/>
                  <a:pt x="17073" y="1830"/>
                </a:cubicBezTo>
                <a:cubicBezTo>
                  <a:pt x="16463" y="1830"/>
                  <a:pt x="15937" y="1830"/>
                  <a:pt x="15496" y="1745"/>
                </a:cubicBezTo>
                <a:cubicBezTo>
                  <a:pt x="13751" y="1493"/>
                  <a:pt x="12090" y="1220"/>
                  <a:pt x="10429" y="968"/>
                </a:cubicBezTo>
                <a:cubicBezTo>
                  <a:pt x="8579" y="610"/>
                  <a:pt x="6560" y="253"/>
                  <a:pt x="46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8483248" y="70225"/>
            <a:ext cx="944793" cy="562950"/>
          </a:xfrm>
          <a:custGeom>
            <a:avLst/>
            <a:gdLst/>
            <a:ahLst/>
            <a:cxnLst/>
            <a:rect l="l" t="t" r="r" b="b"/>
            <a:pathLst>
              <a:path w="30760" h="22518" extrusionOk="0">
                <a:moveTo>
                  <a:pt x="28909" y="1"/>
                </a:moveTo>
                <a:lnTo>
                  <a:pt x="28741" y="106"/>
                </a:lnTo>
                <a:cubicBezTo>
                  <a:pt x="26450" y="1241"/>
                  <a:pt x="23737" y="1767"/>
                  <a:pt x="20500" y="1767"/>
                </a:cubicBezTo>
                <a:cubicBezTo>
                  <a:pt x="19448" y="1767"/>
                  <a:pt x="18229" y="1683"/>
                  <a:pt x="16989" y="1577"/>
                </a:cubicBezTo>
                <a:cubicBezTo>
                  <a:pt x="15412" y="1409"/>
                  <a:pt x="13940" y="1157"/>
                  <a:pt x="12447" y="968"/>
                </a:cubicBezTo>
                <a:cubicBezTo>
                  <a:pt x="9903" y="631"/>
                  <a:pt x="7359" y="274"/>
                  <a:pt x="4816" y="190"/>
                </a:cubicBezTo>
                <a:lnTo>
                  <a:pt x="4563" y="190"/>
                </a:lnTo>
                <a:cubicBezTo>
                  <a:pt x="3428" y="190"/>
                  <a:pt x="2103" y="358"/>
                  <a:pt x="1220" y="1325"/>
                </a:cubicBezTo>
                <a:cubicBezTo>
                  <a:pt x="1" y="2545"/>
                  <a:pt x="442" y="4395"/>
                  <a:pt x="695" y="5173"/>
                </a:cubicBezTo>
                <a:cubicBezTo>
                  <a:pt x="800" y="5614"/>
                  <a:pt x="968" y="6056"/>
                  <a:pt x="1136" y="6497"/>
                </a:cubicBezTo>
                <a:cubicBezTo>
                  <a:pt x="1410" y="7191"/>
                  <a:pt x="1746" y="7885"/>
                  <a:pt x="1851" y="8600"/>
                </a:cubicBezTo>
                <a:cubicBezTo>
                  <a:pt x="1935" y="9462"/>
                  <a:pt x="1851" y="10345"/>
                  <a:pt x="1746" y="11144"/>
                </a:cubicBezTo>
                <a:cubicBezTo>
                  <a:pt x="1746" y="11564"/>
                  <a:pt x="1662" y="12006"/>
                  <a:pt x="1662" y="12447"/>
                </a:cubicBezTo>
                <a:cubicBezTo>
                  <a:pt x="1578" y="13498"/>
                  <a:pt x="1746" y="15348"/>
                  <a:pt x="2986" y="16294"/>
                </a:cubicBezTo>
                <a:cubicBezTo>
                  <a:pt x="3680" y="16820"/>
                  <a:pt x="4479" y="17093"/>
                  <a:pt x="5425" y="17093"/>
                </a:cubicBezTo>
                <a:cubicBezTo>
                  <a:pt x="5951" y="17093"/>
                  <a:pt x="6582" y="17009"/>
                  <a:pt x="7107" y="16925"/>
                </a:cubicBezTo>
                <a:cubicBezTo>
                  <a:pt x="7801" y="16820"/>
                  <a:pt x="8579" y="16820"/>
                  <a:pt x="9210" y="16820"/>
                </a:cubicBezTo>
                <a:cubicBezTo>
                  <a:pt x="10871" y="17009"/>
                  <a:pt x="12258" y="18061"/>
                  <a:pt x="13667" y="19112"/>
                </a:cubicBezTo>
                <a:cubicBezTo>
                  <a:pt x="14192" y="19448"/>
                  <a:pt x="14634" y="19806"/>
                  <a:pt x="15159" y="20163"/>
                </a:cubicBezTo>
                <a:cubicBezTo>
                  <a:pt x="17430" y="21740"/>
                  <a:pt x="20331" y="22518"/>
                  <a:pt x="23212" y="22518"/>
                </a:cubicBezTo>
                <a:cubicBezTo>
                  <a:pt x="25840" y="22518"/>
                  <a:pt x="28384" y="21908"/>
                  <a:pt x="30570" y="20604"/>
                </a:cubicBezTo>
                <a:lnTo>
                  <a:pt x="30760" y="20499"/>
                </a:lnTo>
                <a:lnTo>
                  <a:pt x="30402" y="19890"/>
                </a:lnTo>
                <a:lnTo>
                  <a:pt x="30234" y="19974"/>
                </a:lnTo>
                <a:cubicBezTo>
                  <a:pt x="28216" y="21214"/>
                  <a:pt x="25756" y="21824"/>
                  <a:pt x="23212" y="21824"/>
                </a:cubicBezTo>
                <a:cubicBezTo>
                  <a:pt x="20500" y="21824"/>
                  <a:pt x="17703" y="21025"/>
                  <a:pt x="15517" y="19553"/>
                </a:cubicBezTo>
                <a:cubicBezTo>
                  <a:pt x="15075" y="19280"/>
                  <a:pt x="14550" y="18923"/>
                  <a:pt x="14108" y="18586"/>
                </a:cubicBezTo>
                <a:cubicBezTo>
                  <a:pt x="12616" y="17451"/>
                  <a:pt x="11123" y="16400"/>
                  <a:pt x="9294" y="16126"/>
                </a:cubicBezTo>
                <a:lnTo>
                  <a:pt x="8684" y="16126"/>
                </a:lnTo>
                <a:cubicBezTo>
                  <a:pt x="8053" y="16126"/>
                  <a:pt x="7528" y="16210"/>
                  <a:pt x="7002" y="16210"/>
                </a:cubicBezTo>
                <a:cubicBezTo>
                  <a:pt x="6476" y="16294"/>
                  <a:pt x="5951" y="16400"/>
                  <a:pt x="5425" y="16400"/>
                </a:cubicBezTo>
                <a:cubicBezTo>
                  <a:pt x="4563" y="16400"/>
                  <a:pt x="3954" y="16210"/>
                  <a:pt x="3428" y="15769"/>
                </a:cubicBezTo>
                <a:cubicBezTo>
                  <a:pt x="2377" y="14991"/>
                  <a:pt x="2272" y="13330"/>
                  <a:pt x="2377" y="12447"/>
                </a:cubicBezTo>
                <a:cubicBezTo>
                  <a:pt x="2377" y="12090"/>
                  <a:pt x="2461" y="11669"/>
                  <a:pt x="2461" y="11228"/>
                </a:cubicBezTo>
                <a:cubicBezTo>
                  <a:pt x="2545" y="10345"/>
                  <a:pt x="2629" y="9377"/>
                  <a:pt x="2545" y="8515"/>
                </a:cubicBezTo>
                <a:cubicBezTo>
                  <a:pt x="2377" y="7717"/>
                  <a:pt x="2103" y="6939"/>
                  <a:pt x="1851" y="6224"/>
                </a:cubicBezTo>
                <a:cubicBezTo>
                  <a:pt x="1662" y="5782"/>
                  <a:pt x="1494" y="5362"/>
                  <a:pt x="1325" y="4920"/>
                </a:cubicBezTo>
                <a:cubicBezTo>
                  <a:pt x="1136" y="4311"/>
                  <a:pt x="800" y="2734"/>
                  <a:pt x="1662" y="1767"/>
                </a:cubicBezTo>
                <a:cubicBezTo>
                  <a:pt x="2377" y="968"/>
                  <a:pt x="3596" y="884"/>
                  <a:pt x="4479" y="884"/>
                </a:cubicBezTo>
                <a:lnTo>
                  <a:pt x="4816" y="884"/>
                </a:lnTo>
                <a:cubicBezTo>
                  <a:pt x="7275" y="968"/>
                  <a:pt x="9819" y="1325"/>
                  <a:pt x="12363" y="1683"/>
                </a:cubicBezTo>
                <a:cubicBezTo>
                  <a:pt x="13835" y="1851"/>
                  <a:pt x="15328" y="2103"/>
                  <a:pt x="16905" y="2208"/>
                </a:cubicBezTo>
                <a:cubicBezTo>
                  <a:pt x="18145" y="2376"/>
                  <a:pt x="19364" y="2460"/>
                  <a:pt x="20500" y="2460"/>
                </a:cubicBezTo>
                <a:cubicBezTo>
                  <a:pt x="23822" y="2460"/>
                  <a:pt x="26639" y="1851"/>
                  <a:pt x="29078" y="715"/>
                </a:cubicBezTo>
                <a:lnTo>
                  <a:pt x="29183" y="715"/>
                </a:lnTo>
                <a:lnTo>
                  <a:pt x="289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741561" y="193225"/>
            <a:ext cx="686480" cy="244950"/>
          </a:xfrm>
          <a:custGeom>
            <a:avLst/>
            <a:gdLst/>
            <a:ahLst/>
            <a:cxnLst/>
            <a:rect l="l" t="t" r="r" b="b"/>
            <a:pathLst>
              <a:path w="22350" h="9798" extrusionOk="0">
                <a:moveTo>
                  <a:pt x="19890" y="0"/>
                </a:moveTo>
                <a:lnTo>
                  <a:pt x="19722" y="84"/>
                </a:lnTo>
                <a:cubicBezTo>
                  <a:pt x="17430" y="967"/>
                  <a:pt x="14991" y="1388"/>
                  <a:pt x="11732" y="1388"/>
                </a:cubicBezTo>
                <a:cubicBezTo>
                  <a:pt x="9735" y="1388"/>
                  <a:pt x="7801" y="1220"/>
                  <a:pt x="5951" y="1052"/>
                </a:cubicBezTo>
                <a:lnTo>
                  <a:pt x="4731" y="1052"/>
                </a:lnTo>
                <a:cubicBezTo>
                  <a:pt x="2713" y="1052"/>
                  <a:pt x="1409" y="1577"/>
                  <a:pt x="800" y="2712"/>
                </a:cubicBezTo>
                <a:cubicBezTo>
                  <a:pt x="1" y="4121"/>
                  <a:pt x="610" y="5782"/>
                  <a:pt x="1578" y="6749"/>
                </a:cubicBezTo>
                <a:cubicBezTo>
                  <a:pt x="2629" y="7695"/>
                  <a:pt x="4037" y="8221"/>
                  <a:pt x="5341" y="8578"/>
                </a:cubicBezTo>
                <a:cubicBezTo>
                  <a:pt x="8326" y="9377"/>
                  <a:pt x="11207" y="9798"/>
                  <a:pt x="14024" y="9798"/>
                </a:cubicBezTo>
                <a:cubicBezTo>
                  <a:pt x="16904" y="9798"/>
                  <a:pt x="19722" y="9377"/>
                  <a:pt x="22160" y="8494"/>
                </a:cubicBezTo>
                <a:lnTo>
                  <a:pt x="22350" y="8494"/>
                </a:lnTo>
                <a:lnTo>
                  <a:pt x="22160" y="7800"/>
                </a:lnTo>
                <a:lnTo>
                  <a:pt x="21992" y="7884"/>
                </a:lnTo>
                <a:cubicBezTo>
                  <a:pt x="19585" y="8673"/>
                  <a:pt x="16936" y="9067"/>
                  <a:pt x="14155" y="9067"/>
                </a:cubicBezTo>
                <a:cubicBezTo>
                  <a:pt x="11375" y="9067"/>
                  <a:pt x="8463" y="8673"/>
                  <a:pt x="5530" y="7884"/>
                </a:cubicBezTo>
                <a:cubicBezTo>
                  <a:pt x="4290" y="7527"/>
                  <a:pt x="2986" y="7086"/>
                  <a:pt x="2103" y="6224"/>
                </a:cubicBezTo>
                <a:cubicBezTo>
                  <a:pt x="1325" y="5509"/>
                  <a:pt x="800" y="4121"/>
                  <a:pt x="1409" y="3070"/>
                </a:cubicBezTo>
                <a:cubicBezTo>
                  <a:pt x="1935" y="2187"/>
                  <a:pt x="2986" y="1745"/>
                  <a:pt x="4731" y="1745"/>
                </a:cubicBezTo>
                <a:lnTo>
                  <a:pt x="5866" y="1745"/>
                </a:lnTo>
                <a:cubicBezTo>
                  <a:pt x="7801" y="1914"/>
                  <a:pt x="9735" y="2103"/>
                  <a:pt x="11732" y="2103"/>
                </a:cubicBezTo>
                <a:cubicBezTo>
                  <a:pt x="15075" y="2103"/>
                  <a:pt x="17619" y="1661"/>
                  <a:pt x="19974" y="694"/>
                </a:cubicBezTo>
                <a:lnTo>
                  <a:pt x="20142" y="610"/>
                </a:lnTo>
                <a:lnTo>
                  <a:pt x="1989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6823010" y="46575"/>
            <a:ext cx="1514987" cy="1230475"/>
          </a:xfrm>
          <a:custGeom>
            <a:avLst/>
            <a:gdLst/>
            <a:ahLst/>
            <a:cxnLst/>
            <a:rect l="l" t="t" r="r" b="b"/>
            <a:pathLst>
              <a:path w="49324" h="49219" extrusionOk="0">
                <a:moveTo>
                  <a:pt x="33639" y="694"/>
                </a:moveTo>
                <a:cubicBezTo>
                  <a:pt x="40136" y="694"/>
                  <a:pt x="44425" y="3154"/>
                  <a:pt x="46864" y="8053"/>
                </a:cubicBezTo>
                <a:cubicBezTo>
                  <a:pt x="48356" y="11038"/>
                  <a:pt x="48630" y="14718"/>
                  <a:pt x="47663" y="18481"/>
                </a:cubicBezTo>
                <a:cubicBezTo>
                  <a:pt x="46969" y="21445"/>
                  <a:pt x="45476" y="24515"/>
                  <a:pt x="43016" y="28110"/>
                </a:cubicBezTo>
                <a:cubicBezTo>
                  <a:pt x="40661" y="31621"/>
                  <a:pt x="37760" y="35111"/>
                  <a:pt x="33829" y="39148"/>
                </a:cubicBezTo>
                <a:cubicBezTo>
                  <a:pt x="30843" y="42302"/>
                  <a:pt x="28131" y="44761"/>
                  <a:pt x="24977" y="46506"/>
                </a:cubicBezTo>
                <a:cubicBezTo>
                  <a:pt x="22502" y="47808"/>
                  <a:pt x="19866" y="48509"/>
                  <a:pt x="17393" y="48509"/>
                </a:cubicBezTo>
                <a:cubicBezTo>
                  <a:pt x="16191" y="48509"/>
                  <a:pt x="15027" y="48343"/>
                  <a:pt x="13940" y="47999"/>
                </a:cubicBezTo>
                <a:cubicBezTo>
                  <a:pt x="10702" y="47032"/>
                  <a:pt x="7632" y="44404"/>
                  <a:pt x="5698" y="40725"/>
                </a:cubicBezTo>
                <a:cubicBezTo>
                  <a:pt x="3764" y="37319"/>
                  <a:pt x="2986" y="33366"/>
                  <a:pt x="2292" y="29687"/>
                </a:cubicBezTo>
                <a:cubicBezTo>
                  <a:pt x="1325" y="23905"/>
                  <a:pt x="799" y="17430"/>
                  <a:pt x="4037" y="12342"/>
                </a:cubicBezTo>
                <a:cubicBezTo>
                  <a:pt x="7023" y="7885"/>
                  <a:pt x="12363" y="5677"/>
                  <a:pt x="16126" y="4458"/>
                </a:cubicBezTo>
                <a:cubicBezTo>
                  <a:pt x="20688" y="2965"/>
                  <a:pt x="27416" y="694"/>
                  <a:pt x="33639" y="694"/>
                </a:cubicBezTo>
                <a:close/>
                <a:moveTo>
                  <a:pt x="33639" y="0"/>
                </a:moveTo>
                <a:cubicBezTo>
                  <a:pt x="27332" y="0"/>
                  <a:pt x="20499" y="2271"/>
                  <a:pt x="15958" y="3764"/>
                </a:cubicBezTo>
                <a:cubicBezTo>
                  <a:pt x="12005" y="5067"/>
                  <a:pt x="6497" y="7254"/>
                  <a:pt x="3427" y="11984"/>
                </a:cubicBezTo>
                <a:cubicBezTo>
                  <a:pt x="0" y="17240"/>
                  <a:pt x="610" y="23905"/>
                  <a:pt x="1661" y="29771"/>
                </a:cubicBezTo>
                <a:cubicBezTo>
                  <a:pt x="2292" y="33534"/>
                  <a:pt x="3154" y="37487"/>
                  <a:pt x="5004" y="40998"/>
                </a:cubicBezTo>
                <a:cubicBezTo>
                  <a:pt x="7107" y="44846"/>
                  <a:pt x="10260" y="47642"/>
                  <a:pt x="13750" y="48693"/>
                </a:cubicBezTo>
                <a:cubicBezTo>
                  <a:pt x="14907" y="49050"/>
                  <a:pt x="16126" y="49219"/>
                  <a:pt x="17345" y="49219"/>
                </a:cubicBezTo>
                <a:cubicBezTo>
                  <a:pt x="19974" y="49219"/>
                  <a:pt x="22686" y="48441"/>
                  <a:pt x="25314" y="47116"/>
                </a:cubicBezTo>
                <a:cubicBezTo>
                  <a:pt x="28572" y="45371"/>
                  <a:pt x="31285" y="42827"/>
                  <a:pt x="34354" y="39674"/>
                </a:cubicBezTo>
                <a:cubicBezTo>
                  <a:pt x="38286" y="35553"/>
                  <a:pt x="41271" y="31958"/>
                  <a:pt x="43626" y="28468"/>
                </a:cubicBezTo>
                <a:cubicBezTo>
                  <a:pt x="46086" y="24872"/>
                  <a:pt x="47578" y="21719"/>
                  <a:pt x="48356" y="18649"/>
                </a:cubicBezTo>
                <a:cubicBezTo>
                  <a:pt x="49323" y="14718"/>
                  <a:pt x="49071" y="10849"/>
                  <a:pt x="47494" y="7780"/>
                </a:cubicBezTo>
                <a:cubicBezTo>
                  <a:pt x="44950" y="2629"/>
                  <a:pt x="40304" y="0"/>
                  <a:pt x="33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003184" y="201625"/>
            <a:ext cx="1149478" cy="906700"/>
          </a:xfrm>
          <a:custGeom>
            <a:avLst/>
            <a:gdLst/>
            <a:ahLst/>
            <a:cxnLst/>
            <a:rect l="l" t="t" r="r" b="b"/>
            <a:pathLst>
              <a:path w="37424" h="36268" extrusionOk="0">
                <a:moveTo>
                  <a:pt x="24451" y="716"/>
                </a:moveTo>
                <a:cubicBezTo>
                  <a:pt x="28740" y="716"/>
                  <a:pt x="32167" y="2208"/>
                  <a:pt x="34438" y="5089"/>
                </a:cubicBezTo>
                <a:cubicBezTo>
                  <a:pt x="36183" y="7359"/>
                  <a:pt x="36709" y="9903"/>
                  <a:pt x="35847" y="12720"/>
                </a:cubicBezTo>
                <a:cubicBezTo>
                  <a:pt x="34964" y="15517"/>
                  <a:pt x="33219" y="18229"/>
                  <a:pt x="31642" y="20499"/>
                </a:cubicBezTo>
                <a:cubicBezTo>
                  <a:pt x="29623" y="23128"/>
                  <a:pt x="27437" y="25861"/>
                  <a:pt x="24893" y="28573"/>
                </a:cubicBezTo>
                <a:cubicBezTo>
                  <a:pt x="22959" y="30591"/>
                  <a:pt x="20856" y="32588"/>
                  <a:pt x="18396" y="33997"/>
                </a:cubicBezTo>
                <a:cubicBezTo>
                  <a:pt x="16483" y="35048"/>
                  <a:pt x="14549" y="35574"/>
                  <a:pt x="12615" y="35574"/>
                </a:cubicBezTo>
                <a:cubicBezTo>
                  <a:pt x="11837" y="35574"/>
                  <a:pt x="11038" y="35490"/>
                  <a:pt x="10344" y="35322"/>
                </a:cubicBezTo>
                <a:cubicBezTo>
                  <a:pt x="7884" y="34607"/>
                  <a:pt x="5614" y="32778"/>
                  <a:pt x="4121" y="30150"/>
                </a:cubicBezTo>
                <a:cubicBezTo>
                  <a:pt x="2733" y="27606"/>
                  <a:pt x="2103" y="24704"/>
                  <a:pt x="1682" y="22076"/>
                </a:cubicBezTo>
                <a:cubicBezTo>
                  <a:pt x="1682" y="21824"/>
                  <a:pt x="1577" y="21551"/>
                  <a:pt x="1577" y="21214"/>
                </a:cubicBezTo>
                <a:cubicBezTo>
                  <a:pt x="1051" y="17977"/>
                  <a:pt x="799" y="13141"/>
                  <a:pt x="3154" y="9462"/>
                </a:cubicBezTo>
                <a:cubicBezTo>
                  <a:pt x="4836" y="6939"/>
                  <a:pt x="7548" y="5089"/>
                  <a:pt x="11921" y="3512"/>
                </a:cubicBezTo>
                <a:cubicBezTo>
                  <a:pt x="15075" y="2292"/>
                  <a:pt x="19889" y="716"/>
                  <a:pt x="24451" y="716"/>
                </a:cubicBezTo>
                <a:close/>
                <a:moveTo>
                  <a:pt x="24451" y="1"/>
                </a:moveTo>
                <a:cubicBezTo>
                  <a:pt x="19805" y="1"/>
                  <a:pt x="14906" y="1578"/>
                  <a:pt x="11669" y="2818"/>
                </a:cubicBezTo>
                <a:cubicBezTo>
                  <a:pt x="7191" y="4479"/>
                  <a:pt x="4310" y="6413"/>
                  <a:pt x="2544" y="9041"/>
                </a:cubicBezTo>
                <a:cubicBezTo>
                  <a:pt x="0" y="12973"/>
                  <a:pt x="358" y="17977"/>
                  <a:pt x="883" y="21382"/>
                </a:cubicBezTo>
                <a:cubicBezTo>
                  <a:pt x="883" y="21656"/>
                  <a:pt x="967" y="21908"/>
                  <a:pt x="967" y="22266"/>
                </a:cubicBezTo>
                <a:cubicBezTo>
                  <a:pt x="1409" y="24894"/>
                  <a:pt x="2019" y="27858"/>
                  <a:pt x="3511" y="30486"/>
                </a:cubicBezTo>
                <a:cubicBezTo>
                  <a:pt x="5088" y="33303"/>
                  <a:pt x="7548" y="35217"/>
                  <a:pt x="10176" y="35931"/>
                </a:cubicBezTo>
                <a:cubicBezTo>
                  <a:pt x="10954" y="36184"/>
                  <a:pt x="11753" y="36268"/>
                  <a:pt x="12615" y="36268"/>
                </a:cubicBezTo>
                <a:cubicBezTo>
                  <a:pt x="14633" y="36268"/>
                  <a:pt x="16736" y="35658"/>
                  <a:pt x="18754" y="34607"/>
                </a:cubicBezTo>
                <a:cubicBezTo>
                  <a:pt x="21298" y="33114"/>
                  <a:pt x="23400" y="31117"/>
                  <a:pt x="25335" y="29098"/>
                </a:cubicBezTo>
                <a:cubicBezTo>
                  <a:pt x="27963" y="26281"/>
                  <a:pt x="30233" y="23569"/>
                  <a:pt x="32167" y="20857"/>
                </a:cubicBezTo>
                <a:cubicBezTo>
                  <a:pt x="33828" y="18586"/>
                  <a:pt x="35573" y="15874"/>
                  <a:pt x="36456" y="12973"/>
                </a:cubicBezTo>
                <a:cubicBezTo>
                  <a:pt x="37423" y="9903"/>
                  <a:pt x="36898" y="7107"/>
                  <a:pt x="34964" y="4647"/>
                </a:cubicBezTo>
                <a:cubicBezTo>
                  <a:pt x="32504" y="1578"/>
                  <a:pt x="29014" y="1"/>
                  <a:pt x="244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7180748" y="342350"/>
            <a:ext cx="780775" cy="597775"/>
          </a:xfrm>
          <a:custGeom>
            <a:avLst/>
            <a:gdLst/>
            <a:ahLst/>
            <a:cxnLst/>
            <a:rect l="l" t="t" r="r" b="b"/>
            <a:pathLst>
              <a:path w="25420" h="23911" extrusionOk="0">
                <a:moveTo>
                  <a:pt x="16925" y="679"/>
                </a:moveTo>
                <a:cubicBezTo>
                  <a:pt x="19196" y="679"/>
                  <a:pt x="20857" y="1310"/>
                  <a:pt x="22076" y="2613"/>
                </a:cubicBezTo>
                <a:lnTo>
                  <a:pt x="22076" y="2697"/>
                </a:lnTo>
                <a:lnTo>
                  <a:pt x="22266" y="2781"/>
                </a:lnTo>
                <a:cubicBezTo>
                  <a:pt x="23233" y="3055"/>
                  <a:pt x="23927" y="3580"/>
                  <a:pt x="24284" y="4274"/>
                </a:cubicBezTo>
                <a:cubicBezTo>
                  <a:pt x="24620" y="5157"/>
                  <a:pt x="24536" y="6208"/>
                  <a:pt x="24011" y="7617"/>
                </a:cubicBezTo>
                <a:cubicBezTo>
                  <a:pt x="23233" y="9614"/>
                  <a:pt x="21551" y="11717"/>
                  <a:pt x="20247" y="13399"/>
                </a:cubicBezTo>
                <a:cubicBezTo>
                  <a:pt x="18923" y="15060"/>
                  <a:pt x="17535" y="16889"/>
                  <a:pt x="15958" y="18550"/>
                </a:cubicBezTo>
                <a:cubicBezTo>
                  <a:pt x="14718" y="19790"/>
                  <a:pt x="13499" y="21094"/>
                  <a:pt x="11922" y="22061"/>
                </a:cubicBezTo>
                <a:cubicBezTo>
                  <a:pt x="10702" y="22755"/>
                  <a:pt x="9210" y="23196"/>
                  <a:pt x="7885" y="23196"/>
                </a:cubicBezTo>
                <a:cubicBezTo>
                  <a:pt x="7549" y="23196"/>
                  <a:pt x="7191" y="23196"/>
                  <a:pt x="6834" y="23112"/>
                </a:cubicBezTo>
                <a:cubicBezTo>
                  <a:pt x="5173" y="22755"/>
                  <a:pt x="3680" y="21703"/>
                  <a:pt x="2734" y="20232"/>
                </a:cubicBezTo>
                <a:cubicBezTo>
                  <a:pt x="1683" y="18550"/>
                  <a:pt x="1325" y="16637"/>
                  <a:pt x="1157" y="15144"/>
                </a:cubicBezTo>
                <a:cubicBezTo>
                  <a:pt x="1157" y="14976"/>
                  <a:pt x="1052" y="14786"/>
                  <a:pt x="1052" y="14618"/>
                </a:cubicBezTo>
                <a:cubicBezTo>
                  <a:pt x="716" y="11380"/>
                  <a:pt x="1157" y="9005"/>
                  <a:pt x="2377" y="7176"/>
                </a:cubicBezTo>
                <a:cubicBezTo>
                  <a:pt x="3344" y="5599"/>
                  <a:pt x="5089" y="4274"/>
                  <a:pt x="7717" y="3139"/>
                </a:cubicBezTo>
                <a:cubicBezTo>
                  <a:pt x="11312" y="1478"/>
                  <a:pt x="14466" y="679"/>
                  <a:pt x="16925" y="679"/>
                </a:cubicBezTo>
                <a:close/>
                <a:moveTo>
                  <a:pt x="16908" y="1"/>
                </a:moveTo>
                <a:cubicBezTo>
                  <a:pt x="14318" y="1"/>
                  <a:pt x="11137" y="811"/>
                  <a:pt x="7465" y="2445"/>
                </a:cubicBezTo>
                <a:cubicBezTo>
                  <a:pt x="5698" y="3223"/>
                  <a:pt x="3260" y="4547"/>
                  <a:pt x="1767" y="6734"/>
                </a:cubicBezTo>
                <a:cubicBezTo>
                  <a:pt x="442" y="8752"/>
                  <a:pt x="1" y="11296"/>
                  <a:pt x="358" y="14618"/>
                </a:cubicBezTo>
                <a:cubicBezTo>
                  <a:pt x="358" y="14870"/>
                  <a:pt x="442" y="15060"/>
                  <a:pt x="442" y="15228"/>
                </a:cubicBezTo>
                <a:cubicBezTo>
                  <a:pt x="632" y="16805"/>
                  <a:pt x="1052" y="18823"/>
                  <a:pt x="2103" y="20568"/>
                </a:cubicBezTo>
                <a:cubicBezTo>
                  <a:pt x="3155" y="22229"/>
                  <a:pt x="4836" y="23469"/>
                  <a:pt x="6666" y="23806"/>
                </a:cubicBezTo>
                <a:cubicBezTo>
                  <a:pt x="7107" y="23911"/>
                  <a:pt x="7465" y="23911"/>
                  <a:pt x="7885" y="23911"/>
                </a:cubicBezTo>
                <a:cubicBezTo>
                  <a:pt x="9378" y="23911"/>
                  <a:pt x="10870" y="23469"/>
                  <a:pt x="12279" y="22586"/>
                </a:cubicBezTo>
                <a:cubicBezTo>
                  <a:pt x="13856" y="21703"/>
                  <a:pt x="15244" y="20316"/>
                  <a:pt x="16484" y="18991"/>
                </a:cubicBezTo>
                <a:cubicBezTo>
                  <a:pt x="18061" y="17330"/>
                  <a:pt x="19448" y="15501"/>
                  <a:pt x="20773" y="13819"/>
                </a:cubicBezTo>
                <a:lnTo>
                  <a:pt x="20857" y="13819"/>
                </a:lnTo>
                <a:cubicBezTo>
                  <a:pt x="22182" y="12074"/>
                  <a:pt x="23842" y="9972"/>
                  <a:pt x="24704" y="7869"/>
                </a:cubicBezTo>
                <a:cubicBezTo>
                  <a:pt x="25335" y="6293"/>
                  <a:pt x="25419" y="4989"/>
                  <a:pt x="24894" y="4022"/>
                </a:cubicBezTo>
                <a:cubicBezTo>
                  <a:pt x="24536" y="3139"/>
                  <a:pt x="23653" y="2529"/>
                  <a:pt x="22518" y="2088"/>
                </a:cubicBezTo>
                <a:cubicBezTo>
                  <a:pt x="21212" y="700"/>
                  <a:pt x="19315" y="1"/>
                  <a:pt x="16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7353182" y="472325"/>
            <a:ext cx="433327" cy="301200"/>
          </a:xfrm>
          <a:custGeom>
            <a:avLst/>
            <a:gdLst/>
            <a:ahLst/>
            <a:cxnLst/>
            <a:rect l="l" t="t" r="r" b="b"/>
            <a:pathLst>
              <a:path w="14108" h="12048" extrusionOk="0">
                <a:moveTo>
                  <a:pt x="10954" y="652"/>
                </a:moveTo>
                <a:cubicBezTo>
                  <a:pt x="12005" y="652"/>
                  <a:pt x="12699" y="925"/>
                  <a:pt x="12783" y="1367"/>
                </a:cubicBezTo>
                <a:cubicBezTo>
                  <a:pt x="13309" y="2586"/>
                  <a:pt x="10071" y="5740"/>
                  <a:pt x="9020" y="6791"/>
                </a:cubicBezTo>
                <a:cubicBezTo>
                  <a:pt x="8578" y="7317"/>
                  <a:pt x="8053" y="7842"/>
                  <a:pt x="7632" y="8368"/>
                </a:cubicBezTo>
                <a:cubicBezTo>
                  <a:pt x="7001" y="9146"/>
                  <a:pt x="6392" y="9945"/>
                  <a:pt x="5614" y="10554"/>
                </a:cubicBezTo>
                <a:cubicBezTo>
                  <a:pt x="4899" y="11080"/>
                  <a:pt x="4037" y="11353"/>
                  <a:pt x="3154" y="11353"/>
                </a:cubicBezTo>
                <a:cubicBezTo>
                  <a:pt x="2628" y="11353"/>
                  <a:pt x="1935" y="11248"/>
                  <a:pt x="1409" y="10639"/>
                </a:cubicBezTo>
                <a:cubicBezTo>
                  <a:pt x="968" y="10113"/>
                  <a:pt x="694" y="9335"/>
                  <a:pt x="799" y="8368"/>
                </a:cubicBezTo>
                <a:cubicBezTo>
                  <a:pt x="883" y="3637"/>
                  <a:pt x="6308" y="1094"/>
                  <a:pt x="10155" y="736"/>
                </a:cubicBezTo>
                <a:cubicBezTo>
                  <a:pt x="10428" y="736"/>
                  <a:pt x="10681" y="652"/>
                  <a:pt x="10954" y="652"/>
                </a:cubicBezTo>
                <a:close/>
                <a:moveTo>
                  <a:pt x="10978" y="0"/>
                </a:moveTo>
                <a:cubicBezTo>
                  <a:pt x="10698" y="0"/>
                  <a:pt x="10396" y="14"/>
                  <a:pt x="10071" y="42"/>
                </a:cubicBezTo>
                <a:cubicBezTo>
                  <a:pt x="5950" y="400"/>
                  <a:pt x="169" y="3196"/>
                  <a:pt x="84" y="8368"/>
                </a:cubicBezTo>
                <a:cubicBezTo>
                  <a:pt x="0" y="9503"/>
                  <a:pt x="274" y="10470"/>
                  <a:pt x="883" y="11080"/>
                </a:cubicBezTo>
                <a:cubicBezTo>
                  <a:pt x="1409" y="11690"/>
                  <a:pt x="2187" y="12047"/>
                  <a:pt x="3154" y="12047"/>
                </a:cubicBezTo>
                <a:cubicBezTo>
                  <a:pt x="4121" y="12047"/>
                  <a:pt x="5172" y="11690"/>
                  <a:pt x="6055" y="11080"/>
                </a:cubicBezTo>
                <a:cubicBezTo>
                  <a:pt x="6833" y="10470"/>
                  <a:pt x="7527" y="9587"/>
                  <a:pt x="8242" y="8809"/>
                </a:cubicBezTo>
                <a:cubicBezTo>
                  <a:pt x="8578" y="8284"/>
                  <a:pt x="9020" y="7758"/>
                  <a:pt x="9545" y="7317"/>
                </a:cubicBezTo>
                <a:cubicBezTo>
                  <a:pt x="11921" y="4941"/>
                  <a:pt x="14108" y="2502"/>
                  <a:pt x="13498" y="1009"/>
                </a:cubicBezTo>
                <a:cubicBezTo>
                  <a:pt x="13201" y="345"/>
                  <a:pt x="12364" y="0"/>
                  <a:pt x="109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 rot="6890607" flipH="1">
            <a:off x="8145097" y="1473499"/>
            <a:ext cx="320262" cy="318954"/>
          </a:xfrm>
          <a:custGeom>
            <a:avLst/>
            <a:gdLst/>
            <a:ahLst/>
            <a:cxnLst/>
            <a:rect l="l" t="t" r="r" b="b"/>
            <a:pathLst>
              <a:path w="14108" h="12048" extrusionOk="0">
                <a:moveTo>
                  <a:pt x="10954" y="652"/>
                </a:moveTo>
                <a:cubicBezTo>
                  <a:pt x="12005" y="652"/>
                  <a:pt x="12699" y="925"/>
                  <a:pt x="12783" y="1367"/>
                </a:cubicBezTo>
                <a:cubicBezTo>
                  <a:pt x="13309" y="2586"/>
                  <a:pt x="10071" y="5740"/>
                  <a:pt x="9020" y="6791"/>
                </a:cubicBezTo>
                <a:cubicBezTo>
                  <a:pt x="8578" y="7317"/>
                  <a:pt x="8053" y="7842"/>
                  <a:pt x="7632" y="8368"/>
                </a:cubicBezTo>
                <a:cubicBezTo>
                  <a:pt x="7001" y="9146"/>
                  <a:pt x="6392" y="9945"/>
                  <a:pt x="5614" y="10554"/>
                </a:cubicBezTo>
                <a:cubicBezTo>
                  <a:pt x="4899" y="11080"/>
                  <a:pt x="4037" y="11353"/>
                  <a:pt x="3154" y="11353"/>
                </a:cubicBezTo>
                <a:cubicBezTo>
                  <a:pt x="2628" y="11353"/>
                  <a:pt x="1935" y="11248"/>
                  <a:pt x="1409" y="10639"/>
                </a:cubicBezTo>
                <a:cubicBezTo>
                  <a:pt x="968" y="10113"/>
                  <a:pt x="694" y="9335"/>
                  <a:pt x="799" y="8368"/>
                </a:cubicBezTo>
                <a:cubicBezTo>
                  <a:pt x="883" y="3637"/>
                  <a:pt x="6308" y="1094"/>
                  <a:pt x="10155" y="736"/>
                </a:cubicBezTo>
                <a:cubicBezTo>
                  <a:pt x="10428" y="736"/>
                  <a:pt x="10681" y="652"/>
                  <a:pt x="10954" y="652"/>
                </a:cubicBezTo>
                <a:close/>
                <a:moveTo>
                  <a:pt x="10978" y="0"/>
                </a:moveTo>
                <a:cubicBezTo>
                  <a:pt x="10698" y="0"/>
                  <a:pt x="10396" y="14"/>
                  <a:pt x="10071" y="42"/>
                </a:cubicBezTo>
                <a:cubicBezTo>
                  <a:pt x="5950" y="400"/>
                  <a:pt x="169" y="3196"/>
                  <a:pt x="84" y="8368"/>
                </a:cubicBezTo>
                <a:cubicBezTo>
                  <a:pt x="0" y="9503"/>
                  <a:pt x="274" y="10470"/>
                  <a:pt x="883" y="11080"/>
                </a:cubicBezTo>
                <a:cubicBezTo>
                  <a:pt x="1409" y="11690"/>
                  <a:pt x="2187" y="12047"/>
                  <a:pt x="3154" y="12047"/>
                </a:cubicBezTo>
                <a:cubicBezTo>
                  <a:pt x="4121" y="12047"/>
                  <a:pt x="5172" y="11690"/>
                  <a:pt x="6055" y="11080"/>
                </a:cubicBezTo>
                <a:cubicBezTo>
                  <a:pt x="6833" y="10470"/>
                  <a:pt x="7527" y="9587"/>
                  <a:pt x="8242" y="8809"/>
                </a:cubicBezTo>
                <a:cubicBezTo>
                  <a:pt x="8578" y="8284"/>
                  <a:pt x="9020" y="7758"/>
                  <a:pt x="9545" y="7317"/>
                </a:cubicBezTo>
                <a:cubicBezTo>
                  <a:pt x="11921" y="4941"/>
                  <a:pt x="14108" y="2502"/>
                  <a:pt x="13498" y="1009"/>
                </a:cubicBezTo>
                <a:cubicBezTo>
                  <a:pt x="13201" y="345"/>
                  <a:pt x="12364" y="0"/>
                  <a:pt x="109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"/>
          <p:cNvSpPr/>
          <p:nvPr/>
        </p:nvSpPr>
        <p:spPr>
          <a:xfrm flipH="1">
            <a:off x="6718884" y="3693225"/>
            <a:ext cx="2509478" cy="1581186"/>
          </a:xfrm>
          <a:custGeom>
            <a:avLst/>
            <a:gdLst/>
            <a:ahLst/>
            <a:cxnLst/>
            <a:rect l="l" t="t" r="r" b="b"/>
            <a:pathLst>
              <a:path w="91204" h="76046" extrusionOk="0">
                <a:moveTo>
                  <a:pt x="59751" y="1"/>
                </a:moveTo>
                <a:cubicBezTo>
                  <a:pt x="57817" y="1"/>
                  <a:pt x="55820" y="358"/>
                  <a:pt x="53969" y="695"/>
                </a:cubicBezTo>
                <a:cubicBezTo>
                  <a:pt x="53086" y="884"/>
                  <a:pt x="52224" y="968"/>
                  <a:pt x="51341" y="1136"/>
                </a:cubicBezTo>
                <a:cubicBezTo>
                  <a:pt x="47578" y="1662"/>
                  <a:pt x="43815" y="2461"/>
                  <a:pt x="40135" y="3596"/>
                </a:cubicBezTo>
                <a:cubicBezTo>
                  <a:pt x="32777" y="5782"/>
                  <a:pt x="25860" y="9104"/>
                  <a:pt x="19637" y="13498"/>
                </a:cubicBezTo>
                <a:cubicBezTo>
                  <a:pt x="19279" y="13667"/>
                  <a:pt x="19027" y="13919"/>
                  <a:pt x="18670" y="14108"/>
                </a:cubicBezTo>
                <a:cubicBezTo>
                  <a:pt x="16483" y="15601"/>
                  <a:pt x="14297" y="17178"/>
                  <a:pt x="11837" y="17787"/>
                </a:cubicBezTo>
                <a:cubicBezTo>
                  <a:pt x="10260" y="18229"/>
                  <a:pt x="8599" y="18313"/>
                  <a:pt x="6938" y="18313"/>
                </a:cubicBezTo>
                <a:cubicBezTo>
                  <a:pt x="4730" y="18313"/>
                  <a:pt x="2460" y="18313"/>
                  <a:pt x="526" y="17346"/>
                </a:cubicBezTo>
                <a:lnTo>
                  <a:pt x="357" y="17262"/>
                </a:lnTo>
                <a:lnTo>
                  <a:pt x="0" y="17871"/>
                </a:lnTo>
                <a:lnTo>
                  <a:pt x="189" y="17956"/>
                </a:lnTo>
                <a:cubicBezTo>
                  <a:pt x="2292" y="19007"/>
                  <a:pt x="4730" y="19007"/>
                  <a:pt x="6938" y="19007"/>
                </a:cubicBezTo>
                <a:cubicBezTo>
                  <a:pt x="8683" y="19007"/>
                  <a:pt x="10344" y="18923"/>
                  <a:pt x="12005" y="18481"/>
                </a:cubicBezTo>
                <a:cubicBezTo>
                  <a:pt x="14633" y="17787"/>
                  <a:pt x="16925" y="16211"/>
                  <a:pt x="19111" y="14718"/>
                </a:cubicBezTo>
                <a:cubicBezTo>
                  <a:pt x="19363" y="14444"/>
                  <a:pt x="19721" y="14276"/>
                  <a:pt x="19973" y="14024"/>
                </a:cubicBezTo>
                <a:cubicBezTo>
                  <a:pt x="26196" y="9714"/>
                  <a:pt x="33029" y="6476"/>
                  <a:pt x="40388" y="4290"/>
                </a:cubicBezTo>
                <a:cubicBezTo>
                  <a:pt x="43983" y="3154"/>
                  <a:pt x="47662" y="2355"/>
                  <a:pt x="51426" y="1830"/>
                </a:cubicBezTo>
                <a:cubicBezTo>
                  <a:pt x="52309" y="1662"/>
                  <a:pt x="53192" y="1493"/>
                  <a:pt x="54054" y="1409"/>
                </a:cubicBezTo>
                <a:cubicBezTo>
                  <a:pt x="55904" y="1052"/>
                  <a:pt x="57817" y="695"/>
                  <a:pt x="59751" y="695"/>
                </a:cubicBezTo>
                <a:cubicBezTo>
                  <a:pt x="60445" y="695"/>
                  <a:pt x="61160" y="779"/>
                  <a:pt x="61854" y="884"/>
                </a:cubicBezTo>
                <a:cubicBezTo>
                  <a:pt x="65091" y="1409"/>
                  <a:pt x="68855" y="3596"/>
                  <a:pt x="69654" y="7275"/>
                </a:cubicBezTo>
                <a:cubicBezTo>
                  <a:pt x="70263" y="10071"/>
                  <a:pt x="69212" y="12868"/>
                  <a:pt x="68161" y="15601"/>
                </a:cubicBezTo>
                <a:lnTo>
                  <a:pt x="67993" y="16021"/>
                </a:lnTo>
                <a:cubicBezTo>
                  <a:pt x="64398" y="25230"/>
                  <a:pt x="63262" y="33030"/>
                  <a:pt x="64650" y="39863"/>
                </a:cubicBezTo>
                <a:cubicBezTo>
                  <a:pt x="66143" y="47137"/>
                  <a:pt x="71588" y="55274"/>
                  <a:pt x="80250" y="57019"/>
                </a:cubicBezTo>
                <a:cubicBezTo>
                  <a:pt x="80860" y="57208"/>
                  <a:pt x="81385" y="57292"/>
                  <a:pt x="81995" y="57376"/>
                </a:cubicBezTo>
                <a:cubicBezTo>
                  <a:pt x="83319" y="57544"/>
                  <a:pt x="84728" y="57734"/>
                  <a:pt x="85947" y="58343"/>
                </a:cubicBezTo>
                <a:cubicBezTo>
                  <a:pt x="88744" y="59647"/>
                  <a:pt x="90510" y="63074"/>
                  <a:pt x="90152" y="66585"/>
                </a:cubicBezTo>
                <a:cubicBezTo>
                  <a:pt x="89879" y="70348"/>
                  <a:pt x="87608" y="73502"/>
                  <a:pt x="85779" y="75415"/>
                </a:cubicBezTo>
                <a:lnTo>
                  <a:pt x="85674" y="75604"/>
                </a:lnTo>
                <a:lnTo>
                  <a:pt x="86200" y="76046"/>
                </a:lnTo>
                <a:lnTo>
                  <a:pt x="86305" y="75941"/>
                </a:lnTo>
                <a:cubicBezTo>
                  <a:pt x="89017" y="72976"/>
                  <a:pt x="90594" y="69739"/>
                  <a:pt x="90846" y="66669"/>
                </a:cubicBezTo>
                <a:cubicBezTo>
                  <a:pt x="91204" y="62906"/>
                  <a:pt x="89269" y="59226"/>
                  <a:pt x="86305" y="57734"/>
                </a:cubicBezTo>
                <a:cubicBezTo>
                  <a:pt x="84980" y="57124"/>
                  <a:pt x="83488" y="56851"/>
                  <a:pt x="82100" y="56682"/>
                </a:cubicBezTo>
                <a:cubicBezTo>
                  <a:pt x="81574" y="56598"/>
                  <a:pt x="80944" y="56493"/>
                  <a:pt x="80334" y="56409"/>
                </a:cubicBezTo>
                <a:cubicBezTo>
                  <a:pt x="72008" y="54664"/>
                  <a:pt x="66752" y="46780"/>
                  <a:pt x="65365" y="39674"/>
                </a:cubicBezTo>
                <a:cubicBezTo>
                  <a:pt x="64040" y="33030"/>
                  <a:pt x="65091" y="25314"/>
                  <a:pt x="68602" y="16295"/>
                </a:cubicBezTo>
                <a:lnTo>
                  <a:pt x="68771" y="15853"/>
                </a:lnTo>
                <a:cubicBezTo>
                  <a:pt x="69906" y="13057"/>
                  <a:pt x="71062" y="10156"/>
                  <a:pt x="70347" y="7191"/>
                </a:cubicBezTo>
                <a:cubicBezTo>
                  <a:pt x="69485" y="3154"/>
                  <a:pt x="65449" y="695"/>
                  <a:pt x="61938" y="169"/>
                </a:cubicBezTo>
                <a:cubicBezTo>
                  <a:pt x="61244" y="85"/>
                  <a:pt x="60550" y="1"/>
                  <a:pt x="597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"/>
          <p:cNvSpPr/>
          <p:nvPr/>
        </p:nvSpPr>
        <p:spPr>
          <a:xfrm flipH="1">
            <a:off x="7518939" y="3875528"/>
            <a:ext cx="1771911" cy="835858"/>
          </a:xfrm>
          <a:custGeom>
            <a:avLst/>
            <a:gdLst/>
            <a:ahLst/>
            <a:cxnLst/>
            <a:rect l="l" t="t" r="r" b="b"/>
            <a:pathLst>
              <a:path w="64398" h="40200" extrusionOk="0">
                <a:moveTo>
                  <a:pt x="57292" y="695"/>
                </a:moveTo>
                <a:cubicBezTo>
                  <a:pt x="60529" y="695"/>
                  <a:pt x="62295" y="1746"/>
                  <a:pt x="62632" y="3932"/>
                </a:cubicBezTo>
                <a:cubicBezTo>
                  <a:pt x="63683" y="9882"/>
                  <a:pt x="56156" y="17430"/>
                  <a:pt x="53781" y="19617"/>
                </a:cubicBezTo>
                <a:cubicBezTo>
                  <a:pt x="49050" y="24074"/>
                  <a:pt x="43268" y="27417"/>
                  <a:pt x="37319" y="30654"/>
                </a:cubicBezTo>
                <a:cubicBezTo>
                  <a:pt x="30233" y="34691"/>
                  <a:pt x="22076" y="39148"/>
                  <a:pt x="13309" y="39506"/>
                </a:cubicBezTo>
                <a:lnTo>
                  <a:pt x="12531" y="39506"/>
                </a:lnTo>
                <a:cubicBezTo>
                  <a:pt x="9735" y="39506"/>
                  <a:pt x="7632" y="38980"/>
                  <a:pt x="5950" y="37845"/>
                </a:cubicBezTo>
                <a:cubicBezTo>
                  <a:pt x="5004" y="37130"/>
                  <a:pt x="4205" y="36352"/>
                  <a:pt x="3680" y="35301"/>
                </a:cubicBezTo>
                <a:cubicBezTo>
                  <a:pt x="799" y="30486"/>
                  <a:pt x="4121" y="24074"/>
                  <a:pt x="8410" y="20310"/>
                </a:cubicBezTo>
                <a:cubicBezTo>
                  <a:pt x="14802" y="14529"/>
                  <a:pt x="23400" y="11564"/>
                  <a:pt x="31011" y="8936"/>
                </a:cubicBezTo>
                <a:cubicBezTo>
                  <a:pt x="31705" y="8663"/>
                  <a:pt x="32861" y="8137"/>
                  <a:pt x="34333" y="7528"/>
                </a:cubicBezTo>
                <a:cubicBezTo>
                  <a:pt x="40031" y="5152"/>
                  <a:pt x="50732" y="695"/>
                  <a:pt x="57292" y="695"/>
                </a:cubicBezTo>
                <a:close/>
                <a:moveTo>
                  <a:pt x="57292" y="1"/>
                </a:moveTo>
                <a:cubicBezTo>
                  <a:pt x="50543" y="1"/>
                  <a:pt x="39863" y="4458"/>
                  <a:pt x="34081" y="6918"/>
                </a:cubicBezTo>
                <a:cubicBezTo>
                  <a:pt x="32588" y="7528"/>
                  <a:pt x="31453" y="7969"/>
                  <a:pt x="30759" y="8221"/>
                </a:cubicBezTo>
                <a:cubicBezTo>
                  <a:pt x="23127" y="10934"/>
                  <a:pt x="14465" y="13919"/>
                  <a:pt x="7885" y="19785"/>
                </a:cubicBezTo>
                <a:cubicBezTo>
                  <a:pt x="3427" y="23822"/>
                  <a:pt x="0" y="30486"/>
                  <a:pt x="3070" y="35637"/>
                </a:cubicBezTo>
                <a:cubicBezTo>
                  <a:pt x="3680" y="36794"/>
                  <a:pt x="4563" y="37656"/>
                  <a:pt x="5530" y="38370"/>
                </a:cubicBezTo>
                <a:cubicBezTo>
                  <a:pt x="7359" y="39590"/>
                  <a:pt x="9630" y="40200"/>
                  <a:pt x="12531" y="40200"/>
                </a:cubicBezTo>
                <a:lnTo>
                  <a:pt x="13309" y="40200"/>
                </a:lnTo>
                <a:cubicBezTo>
                  <a:pt x="22244" y="39842"/>
                  <a:pt x="30486" y="35301"/>
                  <a:pt x="37676" y="31264"/>
                </a:cubicBezTo>
                <a:cubicBezTo>
                  <a:pt x="43710" y="27942"/>
                  <a:pt x="49408" y="24599"/>
                  <a:pt x="54222" y="20142"/>
                </a:cubicBezTo>
                <a:cubicBezTo>
                  <a:pt x="56682" y="17956"/>
                  <a:pt x="64398" y="10156"/>
                  <a:pt x="63347" y="3848"/>
                </a:cubicBezTo>
                <a:cubicBezTo>
                  <a:pt x="62905" y="1220"/>
                  <a:pt x="60887" y="1"/>
                  <a:pt x="572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"/>
          <p:cNvSpPr/>
          <p:nvPr/>
        </p:nvSpPr>
        <p:spPr>
          <a:xfrm flipH="1">
            <a:off x="8326500" y="4199481"/>
            <a:ext cx="723122" cy="386470"/>
          </a:xfrm>
          <a:custGeom>
            <a:avLst/>
            <a:gdLst/>
            <a:ahLst/>
            <a:cxnLst/>
            <a:rect l="l" t="t" r="r" b="b"/>
            <a:pathLst>
              <a:path w="26281" h="18587" extrusionOk="0">
                <a:moveTo>
                  <a:pt x="20310" y="716"/>
                </a:moveTo>
                <a:cubicBezTo>
                  <a:pt x="22770" y="716"/>
                  <a:pt x="25482" y="1767"/>
                  <a:pt x="25482" y="4921"/>
                </a:cubicBezTo>
                <a:cubicBezTo>
                  <a:pt x="25566" y="6750"/>
                  <a:pt x="24431" y="8495"/>
                  <a:pt x="22244" y="10429"/>
                </a:cubicBezTo>
                <a:cubicBezTo>
                  <a:pt x="19007" y="13141"/>
                  <a:pt x="15159" y="15244"/>
                  <a:pt x="10849" y="16736"/>
                </a:cubicBezTo>
                <a:cubicBezTo>
                  <a:pt x="8410" y="17535"/>
                  <a:pt x="6476" y="17872"/>
                  <a:pt x="4731" y="17872"/>
                </a:cubicBezTo>
                <a:cubicBezTo>
                  <a:pt x="3848" y="17872"/>
                  <a:pt x="3154" y="17788"/>
                  <a:pt x="2355" y="17619"/>
                </a:cubicBezTo>
                <a:cubicBezTo>
                  <a:pt x="1914" y="17535"/>
                  <a:pt x="1220" y="17346"/>
                  <a:pt x="968" y="16905"/>
                </a:cubicBezTo>
                <a:cubicBezTo>
                  <a:pt x="778" y="16568"/>
                  <a:pt x="694" y="16127"/>
                  <a:pt x="694" y="15769"/>
                </a:cubicBezTo>
                <a:cubicBezTo>
                  <a:pt x="778" y="12700"/>
                  <a:pt x="2439" y="9546"/>
                  <a:pt x="5257" y="7191"/>
                </a:cubicBezTo>
                <a:cubicBezTo>
                  <a:pt x="8494" y="4395"/>
                  <a:pt x="12615" y="2902"/>
                  <a:pt x="16547" y="1494"/>
                </a:cubicBezTo>
                <a:lnTo>
                  <a:pt x="17430" y="1136"/>
                </a:lnTo>
                <a:cubicBezTo>
                  <a:pt x="18313" y="884"/>
                  <a:pt x="19259" y="716"/>
                  <a:pt x="20310" y="716"/>
                </a:cubicBezTo>
                <a:close/>
                <a:moveTo>
                  <a:pt x="20310" y="1"/>
                </a:moveTo>
                <a:cubicBezTo>
                  <a:pt x="19259" y="1"/>
                  <a:pt x="18124" y="190"/>
                  <a:pt x="17262" y="527"/>
                </a:cubicBezTo>
                <a:lnTo>
                  <a:pt x="16294" y="800"/>
                </a:lnTo>
                <a:cubicBezTo>
                  <a:pt x="12258" y="2293"/>
                  <a:pt x="8137" y="3764"/>
                  <a:pt x="4815" y="6666"/>
                </a:cubicBezTo>
                <a:cubicBezTo>
                  <a:pt x="1830" y="9210"/>
                  <a:pt x="85" y="12531"/>
                  <a:pt x="1" y="15769"/>
                </a:cubicBezTo>
                <a:cubicBezTo>
                  <a:pt x="1" y="16211"/>
                  <a:pt x="85" y="16736"/>
                  <a:pt x="337" y="17262"/>
                </a:cubicBezTo>
                <a:cubicBezTo>
                  <a:pt x="778" y="17956"/>
                  <a:pt x="1661" y="18229"/>
                  <a:pt x="2271" y="18313"/>
                </a:cubicBezTo>
                <a:cubicBezTo>
                  <a:pt x="2965" y="18481"/>
                  <a:pt x="3848" y="18587"/>
                  <a:pt x="4731" y="18587"/>
                </a:cubicBezTo>
                <a:cubicBezTo>
                  <a:pt x="6560" y="18587"/>
                  <a:pt x="8578" y="18229"/>
                  <a:pt x="11038" y="17346"/>
                </a:cubicBezTo>
                <a:cubicBezTo>
                  <a:pt x="15495" y="15958"/>
                  <a:pt x="19364" y="13751"/>
                  <a:pt x="22686" y="10955"/>
                </a:cubicBezTo>
                <a:cubicBezTo>
                  <a:pt x="25041" y="8936"/>
                  <a:pt x="26281" y="6918"/>
                  <a:pt x="26197" y="4921"/>
                </a:cubicBezTo>
                <a:cubicBezTo>
                  <a:pt x="26197" y="1241"/>
                  <a:pt x="23043" y="1"/>
                  <a:pt x="2031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"/>
          <p:cNvSpPr/>
          <p:nvPr/>
        </p:nvSpPr>
        <p:spPr>
          <a:xfrm flipH="1">
            <a:off x="6969379" y="4480162"/>
            <a:ext cx="2162376" cy="772462"/>
          </a:xfrm>
          <a:custGeom>
            <a:avLst/>
            <a:gdLst/>
            <a:ahLst/>
            <a:cxnLst/>
            <a:rect l="l" t="t" r="r" b="b"/>
            <a:pathLst>
              <a:path w="78589" h="37151" extrusionOk="0">
                <a:moveTo>
                  <a:pt x="48524" y="1"/>
                </a:moveTo>
                <a:cubicBezTo>
                  <a:pt x="47746" y="1"/>
                  <a:pt x="46863" y="85"/>
                  <a:pt x="46085" y="358"/>
                </a:cubicBezTo>
                <a:cubicBezTo>
                  <a:pt x="43710" y="1052"/>
                  <a:pt x="41607" y="2545"/>
                  <a:pt x="39694" y="3932"/>
                </a:cubicBezTo>
                <a:cubicBezTo>
                  <a:pt x="39168" y="4290"/>
                  <a:pt x="38727" y="4647"/>
                  <a:pt x="38285" y="4899"/>
                </a:cubicBezTo>
                <a:cubicBezTo>
                  <a:pt x="33282" y="8494"/>
                  <a:pt x="27164" y="11291"/>
                  <a:pt x="19195" y="13751"/>
                </a:cubicBezTo>
                <a:cubicBezTo>
                  <a:pt x="15600" y="14886"/>
                  <a:pt x="10786" y="16126"/>
                  <a:pt x="6055" y="16126"/>
                </a:cubicBezTo>
                <a:cubicBezTo>
                  <a:pt x="4037" y="16126"/>
                  <a:pt x="2103" y="15937"/>
                  <a:pt x="273" y="15496"/>
                </a:cubicBezTo>
                <a:lnTo>
                  <a:pt x="84" y="15411"/>
                </a:lnTo>
                <a:lnTo>
                  <a:pt x="0" y="16126"/>
                </a:lnTo>
                <a:lnTo>
                  <a:pt x="168" y="16126"/>
                </a:lnTo>
                <a:cubicBezTo>
                  <a:pt x="1934" y="16652"/>
                  <a:pt x="3953" y="16820"/>
                  <a:pt x="6055" y="16820"/>
                </a:cubicBezTo>
                <a:cubicBezTo>
                  <a:pt x="10870" y="16820"/>
                  <a:pt x="15768" y="15496"/>
                  <a:pt x="19448" y="14444"/>
                </a:cubicBezTo>
                <a:cubicBezTo>
                  <a:pt x="27500" y="12006"/>
                  <a:pt x="33555" y="9104"/>
                  <a:pt x="38727" y="5509"/>
                </a:cubicBezTo>
                <a:cubicBezTo>
                  <a:pt x="39168" y="5173"/>
                  <a:pt x="39589" y="4899"/>
                  <a:pt x="40030" y="4563"/>
                </a:cubicBezTo>
                <a:cubicBezTo>
                  <a:pt x="41965" y="3154"/>
                  <a:pt x="43983" y="1662"/>
                  <a:pt x="46254" y="968"/>
                </a:cubicBezTo>
                <a:cubicBezTo>
                  <a:pt x="46947" y="779"/>
                  <a:pt x="47746" y="694"/>
                  <a:pt x="48524" y="694"/>
                </a:cubicBezTo>
                <a:cubicBezTo>
                  <a:pt x="50900" y="694"/>
                  <a:pt x="52918" y="1662"/>
                  <a:pt x="53780" y="3238"/>
                </a:cubicBezTo>
                <a:cubicBezTo>
                  <a:pt x="54495" y="4563"/>
                  <a:pt x="54495" y="5951"/>
                  <a:pt x="54495" y="7527"/>
                </a:cubicBezTo>
                <a:cubicBezTo>
                  <a:pt x="54579" y="8494"/>
                  <a:pt x="54579" y="9546"/>
                  <a:pt x="54832" y="10597"/>
                </a:cubicBezTo>
                <a:cubicBezTo>
                  <a:pt x="55462" y="13393"/>
                  <a:pt x="57565" y="15769"/>
                  <a:pt x="61496" y="18124"/>
                </a:cubicBezTo>
                <a:cubicBezTo>
                  <a:pt x="63956" y="19616"/>
                  <a:pt x="66500" y="20857"/>
                  <a:pt x="69212" y="21803"/>
                </a:cubicBezTo>
                <a:lnTo>
                  <a:pt x="69906" y="22076"/>
                </a:lnTo>
                <a:cubicBezTo>
                  <a:pt x="72807" y="23127"/>
                  <a:pt x="75856" y="24263"/>
                  <a:pt x="77096" y="26975"/>
                </a:cubicBezTo>
                <a:cubicBezTo>
                  <a:pt x="77874" y="28468"/>
                  <a:pt x="77790" y="30486"/>
                  <a:pt x="76907" y="32315"/>
                </a:cubicBezTo>
                <a:cubicBezTo>
                  <a:pt x="76213" y="33808"/>
                  <a:pt x="74994" y="35216"/>
                  <a:pt x="73228" y="36520"/>
                </a:cubicBezTo>
                <a:lnTo>
                  <a:pt x="73144" y="36625"/>
                </a:lnTo>
                <a:lnTo>
                  <a:pt x="73501" y="37151"/>
                </a:lnTo>
                <a:lnTo>
                  <a:pt x="73669" y="37046"/>
                </a:lnTo>
                <a:cubicBezTo>
                  <a:pt x="75519" y="35742"/>
                  <a:pt x="76823" y="34249"/>
                  <a:pt x="77622" y="32588"/>
                </a:cubicBezTo>
                <a:cubicBezTo>
                  <a:pt x="78484" y="30654"/>
                  <a:pt x="78589" y="28384"/>
                  <a:pt x="77790" y="26639"/>
                </a:cubicBezTo>
                <a:cubicBezTo>
                  <a:pt x="76381" y="23737"/>
                  <a:pt x="73060" y="22518"/>
                  <a:pt x="70074" y="21382"/>
                </a:cubicBezTo>
                <a:lnTo>
                  <a:pt x="69464" y="21193"/>
                </a:lnTo>
                <a:cubicBezTo>
                  <a:pt x="66836" y="20142"/>
                  <a:pt x="64208" y="18923"/>
                  <a:pt x="61854" y="17514"/>
                </a:cubicBezTo>
                <a:cubicBezTo>
                  <a:pt x="58174" y="15243"/>
                  <a:pt x="56072" y="13057"/>
                  <a:pt x="55546" y="10429"/>
                </a:cubicBezTo>
                <a:cubicBezTo>
                  <a:pt x="55273" y="9462"/>
                  <a:pt x="55273" y="8494"/>
                  <a:pt x="55189" y="7443"/>
                </a:cubicBezTo>
                <a:cubicBezTo>
                  <a:pt x="55189" y="5951"/>
                  <a:pt x="55189" y="4374"/>
                  <a:pt x="54411" y="2986"/>
                </a:cubicBezTo>
                <a:cubicBezTo>
                  <a:pt x="53360" y="1052"/>
                  <a:pt x="51152" y="1"/>
                  <a:pt x="485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"/>
          <p:cNvSpPr/>
          <p:nvPr/>
        </p:nvSpPr>
        <p:spPr>
          <a:xfrm flipH="1">
            <a:off x="7258617" y="4698751"/>
            <a:ext cx="1897434" cy="539025"/>
          </a:xfrm>
          <a:custGeom>
            <a:avLst/>
            <a:gdLst/>
            <a:ahLst/>
            <a:cxnLst/>
            <a:rect l="l" t="t" r="r" b="b"/>
            <a:pathLst>
              <a:path w="68960" h="25924" extrusionOk="0">
                <a:moveTo>
                  <a:pt x="44593" y="1"/>
                </a:moveTo>
                <a:cubicBezTo>
                  <a:pt x="44151" y="1"/>
                  <a:pt x="43626" y="1"/>
                  <a:pt x="43205" y="85"/>
                </a:cubicBezTo>
                <a:cubicBezTo>
                  <a:pt x="41103" y="442"/>
                  <a:pt x="39168" y="1578"/>
                  <a:pt x="37318" y="2629"/>
                </a:cubicBezTo>
                <a:lnTo>
                  <a:pt x="36709" y="2881"/>
                </a:lnTo>
                <a:cubicBezTo>
                  <a:pt x="29707" y="6834"/>
                  <a:pt x="18586" y="11564"/>
                  <a:pt x="5971" y="11564"/>
                </a:cubicBezTo>
                <a:cubicBezTo>
                  <a:pt x="4037" y="11564"/>
                  <a:pt x="2102" y="11480"/>
                  <a:pt x="273" y="11207"/>
                </a:cubicBezTo>
                <a:lnTo>
                  <a:pt x="105" y="11207"/>
                </a:lnTo>
                <a:lnTo>
                  <a:pt x="0" y="11922"/>
                </a:lnTo>
                <a:lnTo>
                  <a:pt x="189" y="11922"/>
                </a:lnTo>
                <a:cubicBezTo>
                  <a:pt x="2102" y="12174"/>
                  <a:pt x="4037" y="12258"/>
                  <a:pt x="5971" y="12258"/>
                </a:cubicBezTo>
                <a:cubicBezTo>
                  <a:pt x="18754" y="12258"/>
                  <a:pt x="29960" y="7528"/>
                  <a:pt x="37066" y="3512"/>
                </a:cubicBezTo>
                <a:lnTo>
                  <a:pt x="37676" y="3154"/>
                </a:lnTo>
                <a:cubicBezTo>
                  <a:pt x="39421" y="2187"/>
                  <a:pt x="41355" y="1136"/>
                  <a:pt x="43373" y="779"/>
                </a:cubicBezTo>
                <a:cubicBezTo>
                  <a:pt x="43731" y="695"/>
                  <a:pt x="44151" y="695"/>
                  <a:pt x="44593" y="695"/>
                </a:cubicBezTo>
                <a:cubicBezTo>
                  <a:pt x="46611" y="695"/>
                  <a:pt x="48356" y="1494"/>
                  <a:pt x="49239" y="2797"/>
                </a:cubicBezTo>
                <a:cubicBezTo>
                  <a:pt x="49765" y="3596"/>
                  <a:pt x="49933" y="4563"/>
                  <a:pt x="50206" y="5509"/>
                </a:cubicBezTo>
                <a:cubicBezTo>
                  <a:pt x="50290" y="5867"/>
                  <a:pt x="50374" y="6140"/>
                  <a:pt x="50458" y="6392"/>
                </a:cubicBezTo>
                <a:cubicBezTo>
                  <a:pt x="51615" y="10513"/>
                  <a:pt x="54579" y="13835"/>
                  <a:pt x="58174" y="14970"/>
                </a:cubicBezTo>
                <a:cubicBezTo>
                  <a:pt x="59057" y="15243"/>
                  <a:pt x="60024" y="15412"/>
                  <a:pt x="60886" y="15601"/>
                </a:cubicBezTo>
                <a:cubicBezTo>
                  <a:pt x="61601" y="15685"/>
                  <a:pt x="62211" y="15769"/>
                  <a:pt x="62905" y="15937"/>
                </a:cubicBezTo>
                <a:cubicBezTo>
                  <a:pt x="64124" y="16295"/>
                  <a:pt x="65806" y="16904"/>
                  <a:pt x="66584" y="18313"/>
                </a:cubicBezTo>
                <a:cubicBezTo>
                  <a:pt x="68077" y="20857"/>
                  <a:pt x="66058" y="24095"/>
                  <a:pt x="65091" y="25398"/>
                </a:cubicBezTo>
                <a:lnTo>
                  <a:pt x="65007" y="25482"/>
                </a:lnTo>
                <a:lnTo>
                  <a:pt x="65533" y="25924"/>
                </a:lnTo>
                <a:lnTo>
                  <a:pt x="65617" y="25756"/>
                </a:lnTo>
                <a:cubicBezTo>
                  <a:pt x="66668" y="24431"/>
                  <a:pt x="68960" y="20857"/>
                  <a:pt x="67194" y="17956"/>
                </a:cubicBezTo>
                <a:cubicBezTo>
                  <a:pt x="66416" y="16736"/>
                  <a:pt x="65007" y="15769"/>
                  <a:pt x="63073" y="15243"/>
                </a:cubicBezTo>
                <a:cubicBezTo>
                  <a:pt x="62379" y="15075"/>
                  <a:pt x="61685" y="14970"/>
                  <a:pt x="60971" y="14886"/>
                </a:cubicBezTo>
                <a:cubicBezTo>
                  <a:pt x="60109" y="14718"/>
                  <a:pt x="59226" y="14550"/>
                  <a:pt x="58448" y="14276"/>
                </a:cubicBezTo>
                <a:cubicBezTo>
                  <a:pt x="55021" y="13225"/>
                  <a:pt x="52224" y="10071"/>
                  <a:pt x="51089" y="6224"/>
                </a:cubicBezTo>
                <a:cubicBezTo>
                  <a:pt x="50984" y="5951"/>
                  <a:pt x="50984" y="5614"/>
                  <a:pt x="50900" y="5341"/>
                </a:cubicBezTo>
                <a:cubicBezTo>
                  <a:pt x="50648" y="4290"/>
                  <a:pt x="50374" y="3323"/>
                  <a:pt x="49765" y="2356"/>
                </a:cubicBezTo>
                <a:cubicBezTo>
                  <a:pt x="48798" y="884"/>
                  <a:pt x="46884" y="1"/>
                  <a:pt x="445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"/>
          <p:cNvSpPr/>
          <p:nvPr/>
        </p:nvSpPr>
        <p:spPr>
          <a:xfrm flipH="1">
            <a:off x="7678001" y="4904676"/>
            <a:ext cx="1463605" cy="333117"/>
          </a:xfrm>
          <a:custGeom>
            <a:avLst/>
            <a:gdLst/>
            <a:ahLst/>
            <a:cxnLst/>
            <a:rect l="l" t="t" r="r" b="b"/>
            <a:pathLst>
              <a:path w="53193" h="16021" extrusionOk="0">
                <a:moveTo>
                  <a:pt x="39421" y="0"/>
                </a:moveTo>
                <a:cubicBezTo>
                  <a:pt x="38896" y="0"/>
                  <a:pt x="38370" y="84"/>
                  <a:pt x="37844" y="168"/>
                </a:cubicBezTo>
                <a:cubicBezTo>
                  <a:pt x="36541" y="526"/>
                  <a:pt x="35406" y="1136"/>
                  <a:pt x="34270" y="1745"/>
                </a:cubicBezTo>
                <a:cubicBezTo>
                  <a:pt x="33997" y="1829"/>
                  <a:pt x="33829" y="1914"/>
                  <a:pt x="33640" y="2019"/>
                </a:cubicBezTo>
                <a:cubicBezTo>
                  <a:pt x="23127" y="7443"/>
                  <a:pt x="10870" y="8410"/>
                  <a:pt x="190" y="9272"/>
                </a:cubicBezTo>
                <a:lnTo>
                  <a:pt x="1" y="9272"/>
                </a:lnTo>
                <a:lnTo>
                  <a:pt x="1" y="9987"/>
                </a:lnTo>
                <a:lnTo>
                  <a:pt x="190" y="9987"/>
                </a:lnTo>
                <a:cubicBezTo>
                  <a:pt x="11038" y="9104"/>
                  <a:pt x="23317" y="8137"/>
                  <a:pt x="33997" y="2628"/>
                </a:cubicBezTo>
                <a:cubicBezTo>
                  <a:pt x="34165" y="2544"/>
                  <a:pt x="34354" y="2439"/>
                  <a:pt x="34523" y="2355"/>
                </a:cubicBezTo>
                <a:cubicBezTo>
                  <a:pt x="35658" y="1745"/>
                  <a:pt x="36793" y="1136"/>
                  <a:pt x="38034" y="862"/>
                </a:cubicBezTo>
                <a:cubicBezTo>
                  <a:pt x="38465" y="765"/>
                  <a:pt x="38903" y="717"/>
                  <a:pt x="39330" y="717"/>
                </a:cubicBezTo>
                <a:cubicBezTo>
                  <a:pt x="40384" y="717"/>
                  <a:pt x="41376" y="1009"/>
                  <a:pt x="42049" y="1577"/>
                </a:cubicBezTo>
                <a:cubicBezTo>
                  <a:pt x="42848" y="2187"/>
                  <a:pt x="43290" y="3238"/>
                  <a:pt x="43731" y="4289"/>
                </a:cubicBezTo>
                <a:cubicBezTo>
                  <a:pt x="44068" y="4983"/>
                  <a:pt x="44341" y="5782"/>
                  <a:pt x="44867" y="6392"/>
                </a:cubicBezTo>
                <a:cubicBezTo>
                  <a:pt x="45918" y="7969"/>
                  <a:pt x="47663" y="8852"/>
                  <a:pt x="49324" y="9629"/>
                </a:cubicBezTo>
                <a:lnTo>
                  <a:pt x="49408" y="9629"/>
                </a:lnTo>
                <a:cubicBezTo>
                  <a:pt x="49597" y="9798"/>
                  <a:pt x="49849" y="9903"/>
                  <a:pt x="50039" y="9987"/>
                </a:cubicBezTo>
                <a:cubicBezTo>
                  <a:pt x="50732" y="10323"/>
                  <a:pt x="51510" y="10765"/>
                  <a:pt x="51952" y="11374"/>
                </a:cubicBezTo>
                <a:cubicBezTo>
                  <a:pt x="52225" y="11900"/>
                  <a:pt x="52309" y="12531"/>
                  <a:pt x="52393" y="13056"/>
                </a:cubicBezTo>
                <a:cubicBezTo>
                  <a:pt x="52477" y="13918"/>
                  <a:pt x="52477" y="14886"/>
                  <a:pt x="52393" y="15769"/>
                </a:cubicBezTo>
                <a:lnTo>
                  <a:pt x="52393" y="15937"/>
                </a:lnTo>
                <a:lnTo>
                  <a:pt x="53087" y="16021"/>
                </a:lnTo>
                <a:lnTo>
                  <a:pt x="53087" y="15853"/>
                </a:lnTo>
                <a:cubicBezTo>
                  <a:pt x="53192" y="14886"/>
                  <a:pt x="53192" y="13918"/>
                  <a:pt x="53087" y="12951"/>
                </a:cubicBezTo>
                <a:cubicBezTo>
                  <a:pt x="53003" y="12342"/>
                  <a:pt x="52919" y="11648"/>
                  <a:pt x="52561" y="11038"/>
                </a:cubicBezTo>
                <a:cubicBezTo>
                  <a:pt x="52036" y="10239"/>
                  <a:pt x="51174" y="9714"/>
                  <a:pt x="50375" y="9377"/>
                </a:cubicBezTo>
                <a:cubicBezTo>
                  <a:pt x="50123" y="9188"/>
                  <a:pt x="49849" y="9104"/>
                  <a:pt x="49681" y="9020"/>
                </a:cubicBezTo>
                <a:cubicBezTo>
                  <a:pt x="48104" y="8221"/>
                  <a:pt x="46443" y="7443"/>
                  <a:pt x="45392" y="6034"/>
                </a:cubicBezTo>
                <a:cubicBezTo>
                  <a:pt x="44951" y="5425"/>
                  <a:pt x="44677" y="4731"/>
                  <a:pt x="44341" y="4016"/>
                </a:cubicBezTo>
                <a:cubicBezTo>
                  <a:pt x="43899" y="2881"/>
                  <a:pt x="43458" y="1745"/>
                  <a:pt x="42491" y="967"/>
                </a:cubicBezTo>
                <a:cubicBezTo>
                  <a:pt x="41713" y="337"/>
                  <a:pt x="40662" y="0"/>
                  <a:pt x="3942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"/>
          <p:cNvSpPr/>
          <p:nvPr/>
        </p:nvSpPr>
        <p:spPr>
          <a:xfrm flipH="1">
            <a:off x="7991526" y="5105902"/>
            <a:ext cx="662974" cy="103068"/>
          </a:xfrm>
          <a:custGeom>
            <a:avLst/>
            <a:gdLst/>
            <a:ahLst/>
            <a:cxnLst/>
            <a:rect l="l" t="t" r="r" b="b"/>
            <a:pathLst>
              <a:path w="24095" h="4957" extrusionOk="0">
                <a:moveTo>
                  <a:pt x="14407" y="0"/>
                </a:moveTo>
                <a:cubicBezTo>
                  <a:pt x="13030" y="0"/>
                  <a:pt x="11526" y="189"/>
                  <a:pt x="9903" y="562"/>
                </a:cubicBezTo>
                <a:cubicBezTo>
                  <a:pt x="8767" y="920"/>
                  <a:pt x="7527" y="1277"/>
                  <a:pt x="6307" y="1613"/>
                </a:cubicBezTo>
                <a:cubicBezTo>
                  <a:pt x="4373" y="2328"/>
                  <a:pt x="2271" y="2938"/>
                  <a:pt x="168" y="3190"/>
                </a:cubicBezTo>
                <a:lnTo>
                  <a:pt x="0" y="3190"/>
                </a:lnTo>
                <a:lnTo>
                  <a:pt x="84" y="3905"/>
                </a:lnTo>
                <a:lnTo>
                  <a:pt x="273" y="3905"/>
                </a:lnTo>
                <a:cubicBezTo>
                  <a:pt x="2460" y="3632"/>
                  <a:pt x="4562" y="2938"/>
                  <a:pt x="6581" y="2328"/>
                </a:cubicBezTo>
                <a:cubicBezTo>
                  <a:pt x="7716" y="1971"/>
                  <a:pt x="8935" y="1613"/>
                  <a:pt x="10071" y="1277"/>
                </a:cubicBezTo>
                <a:cubicBezTo>
                  <a:pt x="11633" y="895"/>
                  <a:pt x="13083" y="703"/>
                  <a:pt x="14412" y="703"/>
                </a:cubicBezTo>
                <a:cubicBezTo>
                  <a:pt x="16445" y="703"/>
                  <a:pt x="18192" y="1152"/>
                  <a:pt x="19616" y="2055"/>
                </a:cubicBezTo>
                <a:cubicBezTo>
                  <a:pt x="20141" y="2412"/>
                  <a:pt x="20667" y="2854"/>
                  <a:pt x="21109" y="3190"/>
                </a:cubicBezTo>
                <a:cubicBezTo>
                  <a:pt x="21907" y="3905"/>
                  <a:pt x="22685" y="4515"/>
                  <a:pt x="23653" y="4956"/>
                </a:cubicBezTo>
                <a:lnTo>
                  <a:pt x="23821" y="4956"/>
                </a:lnTo>
                <a:lnTo>
                  <a:pt x="24094" y="4326"/>
                </a:lnTo>
                <a:lnTo>
                  <a:pt x="23926" y="4241"/>
                </a:lnTo>
                <a:cubicBezTo>
                  <a:pt x="23043" y="3905"/>
                  <a:pt x="22349" y="3274"/>
                  <a:pt x="21550" y="2665"/>
                </a:cubicBezTo>
                <a:cubicBezTo>
                  <a:pt x="21109" y="2223"/>
                  <a:pt x="20583" y="1887"/>
                  <a:pt x="19973" y="1445"/>
                </a:cubicBezTo>
                <a:cubicBezTo>
                  <a:pt x="18463" y="477"/>
                  <a:pt x="16596" y="0"/>
                  <a:pt x="144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"/>
          <p:cNvSpPr/>
          <p:nvPr/>
        </p:nvSpPr>
        <p:spPr>
          <a:xfrm rot="-10455852" flipH="1">
            <a:off x="7041902" y="2306995"/>
            <a:ext cx="2524330" cy="1267794"/>
          </a:xfrm>
          <a:custGeom>
            <a:avLst/>
            <a:gdLst/>
            <a:ahLst/>
            <a:cxnLst/>
            <a:rect l="l" t="t" r="r" b="b"/>
            <a:pathLst>
              <a:path w="63789" h="42848" extrusionOk="0">
                <a:moveTo>
                  <a:pt x="33997" y="715"/>
                </a:moveTo>
                <a:cubicBezTo>
                  <a:pt x="36982" y="715"/>
                  <a:pt x="40052" y="1156"/>
                  <a:pt x="42932" y="1850"/>
                </a:cubicBezTo>
                <a:cubicBezTo>
                  <a:pt x="49849" y="3511"/>
                  <a:pt x="56682" y="5971"/>
                  <a:pt x="59752" y="11753"/>
                </a:cubicBezTo>
                <a:cubicBezTo>
                  <a:pt x="62464" y="17177"/>
                  <a:pt x="63095" y="22790"/>
                  <a:pt x="61245" y="26995"/>
                </a:cubicBezTo>
                <a:cubicBezTo>
                  <a:pt x="59752" y="30401"/>
                  <a:pt x="56346" y="33219"/>
                  <a:pt x="50901" y="35489"/>
                </a:cubicBezTo>
                <a:cubicBezTo>
                  <a:pt x="45834" y="37760"/>
                  <a:pt x="40052" y="39337"/>
                  <a:pt x="33387" y="40472"/>
                </a:cubicBezTo>
                <a:cubicBezTo>
                  <a:pt x="28047" y="41355"/>
                  <a:pt x="22265" y="41881"/>
                  <a:pt x="15159" y="42049"/>
                </a:cubicBezTo>
                <a:cubicBezTo>
                  <a:pt x="14550" y="42154"/>
                  <a:pt x="14024" y="42154"/>
                  <a:pt x="13498" y="42154"/>
                </a:cubicBezTo>
                <a:cubicBezTo>
                  <a:pt x="10008" y="42154"/>
                  <a:pt x="5089" y="41712"/>
                  <a:pt x="2545" y="38201"/>
                </a:cubicBezTo>
                <a:cubicBezTo>
                  <a:pt x="1325" y="36456"/>
                  <a:pt x="800" y="33996"/>
                  <a:pt x="968" y="30759"/>
                </a:cubicBezTo>
                <a:cubicBezTo>
                  <a:pt x="1241" y="25145"/>
                  <a:pt x="3175" y="19721"/>
                  <a:pt x="6497" y="14822"/>
                </a:cubicBezTo>
                <a:cubicBezTo>
                  <a:pt x="9819" y="10092"/>
                  <a:pt x="14297" y="6307"/>
                  <a:pt x="19469" y="3869"/>
                </a:cubicBezTo>
                <a:cubicBezTo>
                  <a:pt x="23842" y="1850"/>
                  <a:pt x="28930" y="715"/>
                  <a:pt x="33997" y="715"/>
                </a:cubicBezTo>
                <a:close/>
                <a:moveTo>
                  <a:pt x="33997" y="0"/>
                </a:moveTo>
                <a:cubicBezTo>
                  <a:pt x="28741" y="0"/>
                  <a:pt x="23674" y="1156"/>
                  <a:pt x="19196" y="3259"/>
                </a:cubicBezTo>
                <a:cubicBezTo>
                  <a:pt x="13940" y="5698"/>
                  <a:pt x="9378" y="9566"/>
                  <a:pt x="5972" y="14465"/>
                </a:cubicBezTo>
                <a:cubicBezTo>
                  <a:pt x="2545" y="19363"/>
                  <a:pt x="547" y="25061"/>
                  <a:pt x="274" y="30675"/>
                </a:cubicBezTo>
                <a:cubicBezTo>
                  <a:pt x="1" y="34081"/>
                  <a:pt x="631" y="36709"/>
                  <a:pt x="2019" y="38643"/>
                </a:cubicBezTo>
                <a:cubicBezTo>
                  <a:pt x="4647" y="42406"/>
                  <a:pt x="9819" y="42848"/>
                  <a:pt x="13498" y="42848"/>
                </a:cubicBezTo>
                <a:cubicBezTo>
                  <a:pt x="14024" y="42848"/>
                  <a:pt x="14634" y="42848"/>
                  <a:pt x="15264" y="42764"/>
                </a:cubicBezTo>
                <a:cubicBezTo>
                  <a:pt x="22350" y="42574"/>
                  <a:pt x="28131" y="42049"/>
                  <a:pt x="33556" y="41103"/>
                </a:cubicBezTo>
                <a:cubicBezTo>
                  <a:pt x="40220" y="40051"/>
                  <a:pt x="46002" y="38370"/>
                  <a:pt x="51258" y="36183"/>
                </a:cubicBezTo>
                <a:cubicBezTo>
                  <a:pt x="56787" y="33744"/>
                  <a:pt x="60277" y="30843"/>
                  <a:pt x="61854" y="27248"/>
                </a:cubicBezTo>
                <a:cubicBezTo>
                  <a:pt x="63788" y="22875"/>
                  <a:pt x="63263" y="17009"/>
                  <a:pt x="60362" y="11395"/>
                </a:cubicBezTo>
                <a:cubicBezTo>
                  <a:pt x="57208" y="5361"/>
                  <a:pt x="50207" y="2901"/>
                  <a:pt x="43122" y="1156"/>
                </a:cubicBezTo>
                <a:cubicBezTo>
                  <a:pt x="40136" y="442"/>
                  <a:pt x="37067" y="0"/>
                  <a:pt x="339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"/>
          <p:cNvSpPr/>
          <p:nvPr/>
        </p:nvSpPr>
        <p:spPr>
          <a:xfrm rot="-10455852" flipH="1">
            <a:off x="7305624" y="2442514"/>
            <a:ext cx="2007664" cy="997831"/>
          </a:xfrm>
          <a:custGeom>
            <a:avLst/>
            <a:gdLst/>
            <a:ahLst/>
            <a:cxnLst/>
            <a:rect l="l" t="t" r="r" b="b"/>
            <a:pathLst>
              <a:path w="50733" h="33724" extrusionOk="0">
                <a:moveTo>
                  <a:pt x="27164" y="694"/>
                </a:moveTo>
                <a:cubicBezTo>
                  <a:pt x="29519" y="694"/>
                  <a:pt x="31894" y="967"/>
                  <a:pt x="34081" y="1577"/>
                </a:cubicBezTo>
                <a:cubicBezTo>
                  <a:pt x="34522" y="1661"/>
                  <a:pt x="34880" y="1745"/>
                  <a:pt x="35216" y="1850"/>
                </a:cubicBezTo>
                <a:cubicBezTo>
                  <a:pt x="39947" y="2986"/>
                  <a:pt x="45034" y="4815"/>
                  <a:pt x="47389" y="9293"/>
                </a:cubicBezTo>
                <a:cubicBezTo>
                  <a:pt x="49597" y="13498"/>
                  <a:pt x="50017" y="17955"/>
                  <a:pt x="48440" y="21193"/>
                </a:cubicBezTo>
                <a:cubicBezTo>
                  <a:pt x="47221" y="23926"/>
                  <a:pt x="44425" y="26113"/>
                  <a:pt x="40031" y="27942"/>
                </a:cubicBezTo>
                <a:cubicBezTo>
                  <a:pt x="35931" y="29708"/>
                  <a:pt x="31369" y="30927"/>
                  <a:pt x="26281" y="31810"/>
                </a:cubicBezTo>
                <a:cubicBezTo>
                  <a:pt x="23569" y="32231"/>
                  <a:pt x="20857" y="32504"/>
                  <a:pt x="17787" y="32756"/>
                </a:cubicBezTo>
                <a:cubicBezTo>
                  <a:pt x="15958" y="32861"/>
                  <a:pt x="14024" y="32946"/>
                  <a:pt x="11921" y="33030"/>
                </a:cubicBezTo>
                <a:lnTo>
                  <a:pt x="10870" y="33030"/>
                </a:lnTo>
                <a:cubicBezTo>
                  <a:pt x="8074" y="33030"/>
                  <a:pt x="4121" y="32756"/>
                  <a:pt x="2103" y="30044"/>
                </a:cubicBezTo>
                <a:cubicBezTo>
                  <a:pt x="1241" y="28825"/>
                  <a:pt x="715" y="27248"/>
                  <a:pt x="715" y="25314"/>
                </a:cubicBezTo>
                <a:lnTo>
                  <a:pt x="715" y="24178"/>
                </a:lnTo>
                <a:cubicBezTo>
                  <a:pt x="883" y="20499"/>
                  <a:pt x="2019" y="16736"/>
                  <a:pt x="4121" y="13309"/>
                </a:cubicBezTo>
                <a:lnTo>
                  <a:pt x="5172" y="11732"/>
                </a:lnTo>
                <a:cubicBezTo>
                  <a:pt x="7885" y="8053"/>
                  <a:pt x="11396" y="5088"/>
                  <a:pt x="15516" y="3238"/>
                </a:cubicBezTo>
                <a:cubicBezTo>
                  <a:pt x="16042" y="2986"/>
                  <a:pt x="16568" y="2712"/>
                  <a:pt x="17093" y="2544"/>
                </a:cubicBezTo>
                <a:cubicBezTo>
                  <a:pt x="20247" y="1325"/>
                  <a:pt x="23653" y="694"/>
                  <a:pt x="27164" y="694"/>
                </a:cubicBezTo>
                <a:close/>
                <a:moveTo>
                  <a:pt x="27164" y="0"/>
                </a:moveTo>
                <a:cubicBezTo>
                  <a:pt x="23569" y="0"/>
                  <a:pt x="20058" y="694"/>
                  <a:pt x="16820" y="1935"/>
                </a:cubicBezTo>
                <a:cubicBezTo>
                  <a:pt x="16294" y="2103"/>
                  <a:pt x="15769" y="2376"/>
                  <a:pt x="15243" y="2544"/>
                </a:cubicBezTo>
                <a:cubicBezTo>
                  <a:pt x="11038" y="4479"/>
                  <a:pt x="7359" y="7527"/>
                  <a:pt x="4647" y="11311"/>
                </a:cubicBezTo>
                <a:cubicBezTo>
                  <a:pt x="4205" y="11837"/>
                  <a:pt x="3869" y="12447"/>
                  <a:pt x="3511" y="12972"/>
                </a:cubicBezTo>
                <a:cubicBezTo>
                  <a:pt x="1409" y="16462"/>
                  <a:pt x="190" y="20331"/>
                  <a:pt x="0" y="24178"/>
                </a:cubicBezTo>
                <a:lnTo>
                  <a:pt x="0" y="25314"/>
                </a:lnTo>
                <a:cubicBezTo>
                  <a:pt x="84" y="27416"/>
                  <a:pt x="526" y="29182"/>
                  <a:pt x="1493" y="30402"/>
                </a:cubicBezTo>
                <a:cubicBezTo>
                  <a:pt x="3680" y="33387"/>
                  <a:pt x="7885" y="33723"/>
                  <a:pt x="10870" y="33723"/>
                </a:cubicBezTo>
                <a:lnTo>
                  <a:pt x="12005" y="33723"/>
                </a:lnTo>
                <a:cubicBezTo>
                  <a:pt x="14108" y="33639"/>
                  <a:pt x="16042" y="33555"/>
                  <a:pt x="17871" y="33471"/>
                </a:cubicBezTo>
                <a:cubicBezTo>
                  <a:pt x="20941" y="33198"/>
                  <a:pt x="23737" y="32946"/>
                  <a:pt x="26365" y="32504"/>
                </a:cubicBezTo>
                <a:cubicBezTo>
                  <a:pt x="31453" y="31621"/>
                  <a:pt x="36183" y="30317"/>
                  <a:pt x="40304" y="28657"/>
                </a:cubicBezTo>
                <a:cubicBezTo>
                  <a:pt x="44866" y="26722"/>
                  <a:pt x="47747" y="24347"/>
                  <a:pt x="49071" y="21466"/>
                </a:cubicBezTo>
                <a:cubicBezTo>
                  <a:pt x="50732" y="18039"/>
                  <a:pt x="50291" y="13309"/>
                  <a:pt x="48020" y="8936"/>
                </a:cubicBezTo>
                <a:cubicBezTo>
                  <a:pt x="45560" y="4205"/>
                  <a:pt x="40220" y="2376"/>
                  <a:pt x="35405" y="1136"/>
                </a:cubicBezTo>
                <a:cubicBezTo>
                  <a:pt x="35048" y="1052"/>
                  <a:pt x="34606" y="967"/>
                  <a:pt x="34249" y="883"/>
                </a:cubicBezTo>
                <a:cubicBezTo>
                  <a:pt x="31978" y="358"/>
                  <a:pt x="29519" y="0"/>
                  <a:pt x="27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"/>
          <p:cNvSpPr/>
          <p:nvPr/>
        </p:nvSpPr>
        <p:spPr>
          <a:xfrm rot="-10455852" flipH="1">
            <a:off x="7558811" y="2574409"/>
            <a:ext cx="1501800" cy="730976"/>
          </a:xfrm>
          <a:custGeom>
            <a:avLst/>
            <a:gdLst/>
            <a:ahLst/>
            <a:cxnLst/>
            <a:rect l="l" t="t" r="r" b="b"/>
            <a:pathLst>
              <a:path w="37950" h="24705" extrusionOk="0">
                <a:moveTo>
                  <a:pt x="20605" y="694"/>
                </a:moveTo>
                <a:cubicBezTo>
                  <a:pt x="22266" y="694"/>
                  <a:pt x="23926" y="863"/>
                  <a:pt x="25587" y="1220"/>
                </a:cubicBezTo>
                <a:cubicBezTo>
                  <a:pt x="25861" y="1304"/>
                  <a:pt x="26113" y="1388"/>
                  <a:pt x="26386" y="1493"/>
                </a:cubicBezTo>
                <a:cubicBezTo>
                  <a:pt x="29624" y="2187"/>
                  <a:pt x="33556" y="3491"/>
                  <a:pt x="35322" y="6834"/>
                </a:cubicBezTo>
                <a:cubicBezTo>
                  <a:pt x="36983" y="9798"/>
                  <a:pt x="37151" y="13057"/>
                  <a:pt x="35931" y="15411"/>
                </a:cubicBezTo>
                <a:cubicBezTo>
                  <a:pt x="34964" y="17430"/>
                  <a:pt x="32778" y="19007"/>
                  <a:pt x="29351" y="20415"/>
                </a:cubicBezTo>
                <a:cubicBezTo>
                  <a:pt x="26281" y="21635"/>
                  <a:pt x="22959" y="22518"/>
                  <a:pt x="19364" y="23127"/>
                </a:cubicBezTo>
                <a:cubicBezTo>
                  <a:pt x="17451" y="23380"/>
                  <a:pt x="15433" y="23653"/>
                  <a:pt x="13246" y="23821"/>
                </a:cubicBezTo>
                <a:cubicBezTo>
                  <a:pt x="11922" y="23905"/>
                  <a:pt x="10513" y="23905"/>
                  <a:pt x="9041" y="23989"/>
                </a:cubicBezTo>
                <a:lnTo>
                  <a:pt x="8516" y="23989"/>
                </a:lnTo>
                <a:cubicBezTo>
                  <a:pt x="6413" y="23989"/>
                  <a:pt x="3428" y="23737"/>
                  <a:pt x="1935" y="21803"/>
                </a:cubicBezTo>
                <a:cubicBezTo>
                  <a:pt x="1241" y="20941"/>
                  <a:pt x="800" y="19785"/>
                  <a:pt x="800" y="18481"/>
                </a:cubicBezTo>
                <a:cubicBezTo>
                  <a:pt x="716" y="18208"/>
                  <a:pt x="716" y="17955"/>
                  <a:pt x="716" y="17682"/>
                </a:cubicBezTo>
                <a:cubicBezTo>
                  <a:pt x="800" y="14970"/>
                  <a:pt x="1683" y="12258"/>
                  <a:pt x="3344" y="9714"/>
                </a:cubicBezTo>
                <a:cubicBezTo>
                  <a:pt x="3596" y="9377"/>
                  <a:pt x="3869" y="9020"/>
                  <a:pt x="4122" y="8579"/>
                </a:cubicBezTo>
                <a:cubicBezTo>
                  <a:pt x="6140" y="5951"/>
                  <a:pt x="8852" y="3848"/>
                  <a:pt x="11837" y="2545"/>
                </a:cubicBezTo>
                <a:cubicBezTo>
                  <a:pt x="12279" y="2355"/>
                  <a:pt x="12615" y="2187"/>
                  <a:pt x="12973" y="2103"/>
                </a:cubicBezTo>
                <a:cubicBezTo>
                  <a:pt x="15433" y="1136"/>
                  <a:pt x="17977" y="694"/>
                  <a:pt x="20605" y="694"/>
                </a:cubicBezTo>
                <a:close/>
                <a:moveTo>
                  <a:pt x="20605" y="1"/>
                </a:moveTo>
                <a:cubicBezTo>
                  <a:pt x="17871" y="1"/>
                  <a:pt x="15243" y="526"/>
                  <a:pt x="12805" y="1388"/>
                </a:cubicBezTo>
                <a:cubicBezTo>
                  <a:pt x="12363" y="1577"/>
                  <a:pt x="11922" y="1746"/>
                  <a:pt x="11564" y="1914"/>
                </a:cubicBezTo>
                <a:cubicBezTo>
                  <a:pt x="8411" y="3322"/>
                  <a:pt x="5698" y="5425"/>
                  <a:pt x="3596" y="8221"/>
                </a:cubicBezTo>
                <a:cubicBezTo>
                  <a:pt x="3260" y="8579"/>
                  <a:pt x="2986" y="9020"/>
                  <a:pt x="2734" y="9377"/>
                </a:cubicBezTo>
                <a:cubicBezTo>
                  <a:pt x="1052" y="12006"/>
                  <a:pt x="106" y="14886"/>
                  <a:pt x="1" y="17682"/>
                </a:cubicBezTo>
                <a:cubicBezTo>
                  <a:pt x="1" y="17955"/>
                  <a:pt x="1" y="18208"/>
                  <a:pt x="106" y="18481"/>
                </a:cubicBezTo>
                <a:cubicBezTo>
                  <a:pt x="190" y="20058"/>
                  <a:pt x="526" y="21277"/>
                  <a:pt x="1325" y="22244"/>
                </a:cubicBezTo>
                <a:cubicBezTo>
                  <a:pt x="2986" y="24431"/>
                  <a:pt x="6224" y="24704"/>
                  <a:pt x="8516" y="24704"/>
                </a:cubicBezTo>
                <a:lnTo>
                  <a:pt x="9041" y="24704"/>
                </a:lnTo>
                <a:cubicBezTo>
                  <a:pt x="10513" y="24620"/>
                  <a:pt x="11922" y="24620"/>
                  <a:pt x="13330" y="24515"/>
                </a:cubicBezTo>
                <a:cubicBezTo>
                  <a:pt x="15517" y="24347"/>
                  <a:pt x="17535" y="24095"/>
                  <a:pt x="19448" y="23821"/>
                </a:cubicBezTo>
                <a:cubicBezTo>
                  <a:pt x="23128" y="23212"/>
                  <a:pt x="26555" y="22329"/>
                  <a:pt x="29624" y="21025"/>
                </a:cubicBezTo>
                <a:cubicBezTo>
                  <a:pt x="33219" y="19616"/>
                  <a:pt x="35490" y="17871"/>
                  <a:pt x="36541" y="15769"/>
                </a:cubicBezTo>
                <a:cubicBezTo>
                  <a:pt x="37950" y="13141"/>
                  <a:pt x="37676" y="9714"/>
                  <a:pt x="35931" y="6476"/>
                </a:cubicBezTo>
                <a:cubicBezTo>
                  <a:pt x="33997" y="2965"/>
                  <a:pt x="29876" y="1577"/>
                  <a:pt x="26470" y="779"/>
                </a:cubicBezTo>
                <a:cubicBezTo>
                  <a:pt x="26197" y="694"/>
                  <a:pt x="25945" y="610"/>
                  <a:pt x="25671" y="610"/>
                </a:cubicBezTo>
                <a:cubicBezTo>
                  <a:pt x="24011" y="169"/>
                  <a:pt x="22350" y="1"/>
                  <a:pt x="206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"/>
          <p:cNvSpPr/>
          <p:nvPr/>
        </p:nvSpPr>
        <p:spPr>
          <a:xfrm rot="-10455852" flipH="1">
            <a:off x="7812541" y="2709414"/>
            <a:ext cx="994275" cy="461457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"/>
          <p:cNvSpPr/>
          <p:nvPr/>
        </p:nvSpPr>
        <p:spPr>
          <a:xfrm rot="-10455852" flipH="1">
            <a:off x="8058171" y="2841093"/>
            <a:ext cx="499215" cy="195578"/>
          </a:xfrm>
          <a:custGeom>
            <a:avLst/>
            <a:gdLst/>
            <a:ahLst/>
            <a:cxnLst/>
            <a:rect l="l" t="t" r="r" b="b"/>
            <a:pathLst>
              <a:path w="12615" h="6610" extrusionOk="0">
                <a:moveTo>
                  <a:pt x="8852" y="723"/>
                </a:moveTo>
                <a:cubicBezTo>
                  <a:pt x="9651" y="828"/>
                  <a:pt x="10786" y="1164"/>
                  <a:pt x="11396" y="1963"/>
                </a:cubicBezTo>
                <a:cubicBezTo>
                  <a:pt x="11837" y="2657"/>
                  <a:pt x="11753" y="3267"/>
                  <a:pt x="11143" y="3877"/>
                </a:cubicBezTo>
                <a:cubicBezTo>
                  <a:pt x="10513" y="4402"/>
                  <a:pt x="9566" y="4928"/>
                  <a:pt x="8158" y="5369"/>
                </a:cubicBezTo>
                <a:cubicBezTo>
                  <a:pt x="6938" y="5727"/>
                  <a:pt x="5530" y="5895"/>
                  <a:pt x="4310" y="5895"/>
                </a:cubicBezTo>
                <a:cubicBezTo>
                  <a:pt x="4099" y="5909"/>
                  <a:pt x="3896" y="5916"/>
                  <a:pt x="3701" y="5916"/>
                </a:cubicBezTo>
                <a:cubicBezTo>
                  <a:pt x="2753" y="5916"/>
                  <a:pt x="2013" y="5750"/>
                  <a:pt x="1577" y="5453"/>
                </a:cubicBezTo>
                <a:cubicBezTo>
                  <a:pt x="1325" y="5285"/>
                  <a:pt x="1157" y="5033"/>
                  <a:pt x="1052" y="4760"/>
                </a:cubicBezTo>
                <a:cubicBezTo>
                  <a:pt x="715" y="3982"/>
                  <a:pt x="1325" y="3183"/>
                  <a:pt x="1851" y="2741"/>
                </a:cubicBezTo>
                <a:cubicBezTo>
                  <a:pt x="2544" y="2048"/>
                  <a:pt x="3680" y="1522"/>
                  <a:pt x="5004" y="1164"/>
                </a:cubicBezTo>
                <a:cubicBezTo>
                  <a:pt x="5971" y="828"/>
                  <a:pt x="7023" y="723"/>
                  <a:pt x="7990" y="723"/>
                </a:cubicBezTo>
                <a:close/>
                <a:moveTo>
                  <a:pt x="8086" y="0"/>
                </a:moveTo>
                <a:cubicBezTo>
                  <a:pt x="7058" y="0"/>
                  <a:pt x="5915" y="127"/>
                  <a:pt x="4836" y="471"/>
                </a:cubicBezTo>
                <a:cubicBezTo>
                  <a:pt x="3427" y="912"/>
                  <a:pt x="2208" y="1522"/>
                  <a:pt x="1325" y="2216"/>
                </a:cubicBezTo>
                <a:cubicBezTo>
                  <a:pt x="358" y="3099"/>
                  <a:pt x="0" y="4066"/>
                  <a:pt x="358" y="5033"/>
                </a:cubicBezTo>
                <a:cubicBezTo>
                  <a:pt x="526" y="5369"/>
                  <a:pt x="799" y="5727"/>
                  <a:pt x="1241" y="6084"/>
                </a:cubicBezTo>
                <a:cubicBezTo>
                  <a:pt x="1935" y="6505"/>
                  <a:pt x="3154" y="6610"/>
                  <a:pt x="4037" y="6610"/>
                </a:cubicBezTo>
                <a:lnTo>
                  <a:pt x="4310" y="6610"/>
                </a:lnTo>
                <a:cubicBezTo>
                  <a:pt x="5614" y="6610"/>
                  <a:pt x="7107" y="6421"/>
                  <a:pt x="8410" y="5979"/>
                </a:cubicBezTo>
                <a:cubicBezTo>
                  <a:pt x="9377" y="5727"/>
                  <a:pt x="10786" y="5201"/>
                  <a:pt x="11669" y="4402"/>
                </a:cubicBezTo>
                <a:cubicBezTo>
                  <a:pt x="12531" y="3540"/>
                  <a:pt x="12615" y="2573"/>
                  <a:pt x="11921" y="1606"/>
                </a:cubicBezTo>
                <a:cubicBezTo>
                  <a:pt x="11396" y="723"/>
                  <a:pt x="10344" y="197"/>
                  <a:pt x="8936" y="29"/>
                </a:cubicBezTo>
                <a:cubicBezTo>
                  <a:pt x="8665" y="10"/>
                  <a:pt x="8380" y="0"/>
                  <a:pt x="808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706700" y="1426150"/>
            <a:ext cx="7730700" cy="11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ubTitle" idx="1"/>
          </p:nvPr>
        </p:nvSpPr>
        <p:spPr>
          <a:xfrm>
            <a:off x="706700" y="2612650"/>
            <a:ext cx="77307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188" name="Google Shape;188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8"/>
          <p:cNvGrpSpPr/>
          <p:nvPr/>
        </p:nvGrpSpPr>
        <p:grpSpPr>
          <a:xfrm>
            <a:off x="-275375" y="2571750"/>
            <a:ext cx="9562725" cy="4289076"/>
            <a:chOff x="-275375" y="2571750"/>
            <a:chExt cx="9562725" cy="4289076"/>
          </a:xfrm>
        </p:grpSpPr>
        <p:sp>
          <p:nvSpPr>
            <p:cNvPr id="190" name="Google Shape;190;p8"/>
            <p:cNvSpPr/>
            <p:nvPr/>
          </p:nvSpPr>
          <p:spPr>
            <a:xfrm>
              <a:off x="-191272" y="3772526"/>
              <a:ext cx="3432152" cy="2518515"/>
            </a:xfrm>
            <a:custGeom>
              <a:avLst/>
              <a:gdLst/>
              <a:ahLst/>
              <a:cxnLst/>
              <a:rect l="l" t="t" r="r" b="b"/>
              <a:pathLst>
                <a:path w="100392" h="85591" extrusionOk="0">
                  <a:moveTo>
                    <a:pt x="59310" y="0"/>
                  </a:moveTo>
                  <a:cubicBezTo>
                    <a:pt x="51068" y="0"/>
                    <a:pt x="42659" y="2187"/>
                    <a:pt x="35468" y="4205"/>
                  </a:cubicBezTo>
                  <a:cubicBezTo>
                    <a:pt x="30128" y="5698"/>
                    <a:pt x="25040" y="7275"/>
                    <a:pt x="20499" y="10071"/>
                  </a:cubicBezTo>
                  <a:cubicBezTo>
                    <a:pt x="19448" y="10702"/>
                    <a:pt x="18312" y="11479"/>
                    <a:pt x="17261" y="12173"/>
                  </a:cubicBezTo>
                  <a:cubicBezTo>
                    <a:pt x="15327" y="13582"/>
                    <a:pt x="13225" y="15075"/>
                    <a:pt x="11038" y="15958"/>
                  </a:cubicBezTo>
                  <a:cubicBezTo>
                    <a:pt x="9798" y="16378"/>
                    <a:pt x="8326" y="16651"/>
                    <a:pt x="7001" y="16651"/>
                  </a:cubicBezTo>
                  <a:cubicBezTo>
                    <a:pt x="4731" y="16651"/>
                    <a:pt x="2796" y="15853"/>
                    <a:pt x="1577" y="14381"/>
                  </a:cubicBezTo>
                  <a:lnTo>
                    <a:pt x="1388" y="14108"/>
                  </a:lnTo>
                  <a:lnTo>
                    <a:pt x="0" y="15243"/>
                  </a:lnTo>
                  <a:lnTo>
                    <a:pt x="253" y="15516"/>
                  </a:lnTo>
                  <a:cubicBezTo>
                    <a:pt x="1745" y="17345"/>
                    <a:pt x="4121" y="18397"/>
                    <a:pt x="7001" y="18397"/>
                  </a:cubicBezTo>
                  <a:cubicBezTo>
                    <a:pt x="8578" y="18397"/>
                    <a:pt x="10239" y="18144"/>
                    <a:pt x="11648" y="17535"/>
                  </a:cubicBezTo>
                  <a:cubicBezTo>
                    <a:pt x="14108" y="16567"/>
                    <a:pt x="16210" y="15075"/>
                    <a:pt x="18312" y="13666"/>
                  </a:cubicBezTo>
                  <a:cubicBezTo>
                    <a:pt x="19364" y="12972"/>
                    <a:pt x="20415" y="12173"/>
                    <a:pt x="21466" y="11564"/>
                  </a:cubicBezTo>
                  <a:cubicBezTo>
                    <a:pt x="25755" y="8936"/>
                    <a:pt x="30570" y="7443"/>
                    <a:pt x="35910" y="5866"/>
                  </a:cubicBezTo>
                  <a:cubicBezTo>
                    <a:pt x="43100" y="3869"/>
                    <a:pt x="51321" y="1766"/>
                    <a:pt x="59310" y="1766"/>
                  </a:cubicBezTo>
                  <a:cubicBezTo>
                    <a:pt x="62716" y="1766"/>
                    <a:pt x="65785" y="2103"/>
                    <a:pt x="68771" y="2902"/>
                  </a:cubicBezTo>
                  <a:cubicBezTo>
                    <a:pt x="73060" y="3953"/>
                    <a:pt x="77790" y="6665"/>
                    <a:pt x="78316" y="10954"/>
                  </a:cubicBezTo>
                  <a:cubicBezTo>
                    <a:pt x="78652" y="13225"/>
                    <a:pt x="77790" y="15516"/>
                    <a:pt x="76991" y="17535"/>
                  </a:cubicBezTo>
                  <a:lnTo>
                    <a:pt x="71924" y="30570"/>
                  </a:lnTo>
                  <a:cubicBezTo>
                    <a:pt x="70242" y="35048"/>
                    <a:pt x="68140" y="40556"/>
                    <a:pt x="69023" y="46002"/>
                  </a:cubicBezTo>
                  <a:cubicBezTo>
                    <a:pt x="69990" y="52036"/>
                    <a:pt x="74889" y="57208"/>
                    <a:pt x="80860" y="58532"/>
                  </a:cubicBezTo>
                  <a:cubicBezTo>
                    <a:pt x="82605" y="58868"/>
                    <a:pt x="84350" y="59058"/>
                    <a:pt x="86116" y="59142"/>
                  </a:cubicBezTo>
                  <a:cubicBezTo>
                    <a:pt x="89080" y="59310"/>
                    <a:pt x="91898" y="59394"/>
                    <a:pt x="94168" y="60971"/>
                  </a:cubicBezTo>
                  <a:cubicBezTo>
                    <a:pt x="97679" y="63347"/>
                    <a:pt x="98373" y="68077"/>
                    <a:pt x="98457" y="70789"/>
                  </a:cubicBezTo>
                  <a:cubicBezTo>
                    <a:pt x="98625" y="73943"/>
                    <a:pt x="98016" y="76403"/>
                    <a:pt x="96712" y="78064"/>
                  </a:cubicBezTo>
                  <a:cubicBezTo>
                    <a:pt x="96355" y="78505"/>
                    <a:pt x="95913" y="78926"/>
                    <a:pt x="95472" y="79451"/>
                  </a:cubicBezTo>
                  <a:cubicBezTo>
                    <a:pt x="94000" y="81028"/>
                    <a:pt x="92234" y="82878"/>
                    <a:pt x="93033" y="85233"/>
                  </a:cubicBezTo>
                  <a:lnTo>
                    <a:pt x="93117" y="85590"/>
                  </a:lnTo>
                  <a:lnTo>
                    <a:pt x="94778" y="84981"/>
                  </a:lnTo>
                  <a:lnTo>
                    <a:pt x="94694" y="84707"/>
                  </a:lnTo>
                  <a:cubicBezTo>
                    <a:pt x="94252" y="83320"/>
                    <a:pt x="95472" y="81995"/>
                    <a:pt x="96712" y="80692"/>
                  </a:cubicBezTo>
                  <a:cubicBezTo>
                    <a:pt x="97238" y="80166"/>
                    <a:pt x="97679" y="79641"/>
                    <a:pt x="98100" y="79115"/>
                  </a:cubicBezTo>
                  <a:cubicBezTo>
                    <a:pt x="99677" y="77097"/>
                    <a:pt x="100391" y="74384"/>
                    <a:pt x="100202" y="70705"/>
                  </a:cubicBezTo>
                  <a:cubicBezTo>
                    <a:pt x="100118" y="67720"/>
                    <a:pt x="99340" y="62295"/>
                    <a:pt x="95135" y="59478"/>
                  </a:cubicBezTo>
                  <a:cubicBezTo>
                    <a:pt x="92507" y="57733"/>
                    <a:pt x="89270" y="57565"/>
                    <a:pt x="86200" y="57376"/>
                  </a:cubicBezTo>
                  <a:cubicBezTo>
                    <a:pt x="84539" y="57292"/>
                    <a:pt x="82773" y="57208"/>
                    <a:pt x="81196" y="56766"/>
                  </a:cubicBezTo>
                  <a:cubicBezTo>
                    <a:pt x="75940" y="55631"/>
                    <a:pt x="71651" y="51068"/>
                    <a:pt x="70768" y="45644"/>
                  </a:cubicBezTo>
                  <a:cubicBezTo>
                    <a:pt x="69990" y="40745"/>
                    <a:pt x="71924" y="35658"/>
                    <a:pt x="73585" y="31200"/>
                  </a:cubicBezTo>
                  <a:lnTo>
                    <a:pt x="78568" y="18144"/>
                  </a:lnTo>
                  <a:cubicBezTo>
                    <a:pt x="79451" y="15958"/>
                    <a:pt x="80418" y="13414"/>
                    <a:pt x="80061" y="10786"/>
                  </a:cubicBezTo>
                  <a:cubicBezTo>
                    <a:pt x="79451" y="5530"/>
                    <a:pt x="74027" y="2376"/>
                    <a:pt x="69191" y="1135"/>
                  </a:cubicBezTo>
                  <a:cubicBezTo>
                    <a:pt x="66143" y="358"/>
                    <a:pt x="62884" y="0"/>
                    <a:pt x="5931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0382" y="3607956"/>
              <a:ext cx="3587397" cy="2610704"/>
            </a:xfrm>
            <a:custGeom>
              <a:avLst/>
              <a:gdLst/>
              <a:ahLst/>
              <a:cxnLst/>
              <a:rect l="l" t="t" r="r" b="b"/>
              <a:pathLst>
                <a:path w="104933" h="88724" extrusionOk="0">
                  <a:moveTo>
                    <a:pt x="53612" y="1"/>
                  </a:moveTo>
                  <a:cubicBezTo>
                    <a:pt x="43436" y="1"/>
                    <a:pt x="31957" y="2271"/>
                    <a:pt x="18649" y="7086"/>
                  </a:cubicBezTo>
                  <a:lnTo>
                    <a:pt x="17429" y="7527"/>
                  </a:lnTo>
                  <a:cubicBezTo>
                    <a:pt x="12854" y="9186"/>
                    <a:pt x="8183" y="10863"/>
                    <a:pt x="3291" y="10863"/>
                  </a:cubicBezTo>
                  <a:cubicBezTo>
                    <a:pt x="3036" y="10863"/>
                    <a:pt x="2780" y="10859"/>
                    <a:pt x="2523" y="10849"/>
                  </a:cubicBezTo>
                  <a:cubicBezTo>
                    <a:pt x="1829" y="10849"/>
                    <a:pt x="946" y="10408"/>
                    <a:pt x="778" y="9987"/>
                  </a:cubicBezTo>
                  <a:cubicBezTo>
                    <a:pt x="694" y="9798"/>
                    <a:pt x="694" y="9714"/>
                    <a:pt x="778" y="9546"/>
                  </a:cubicBezTo>
                  <a:lnTo>
                    <a:pt x="946" y="9357"/>
                  </a:lnTo>
                  <a:lnTo>
                    <a:pt x="336" y="9020"/>
                  </a:lnTo>
                  <a:lnTo>
                    <a:pt x="252" y="9104"/>
                  </a:lnTo>
                  <a:cubicBezTo>
                    <a:pt x="0" y="9462"/>
                    <a:pt x="0" y="9882"/>
                    <a:pt x="168" y="10324"/>
                  </a:cubicBezTo>
                  <a:cubicBezTo>
                    <a:pt x="526" y="11038"/>
                    <a:pt x="1661" y="11564"/>
                    <a:pt x="2523" y="11564"/>
                  </a:cubicBezTo>
                  <a:cubicBezTo>
                    <a:pt x="2747" y="11571"/>
                    <a:pt x="2971" y="11575"/>
                    <a:pt x="3194" y="11575"/>
                  </a:cubicBezTo>
                  <a:cubicBezTo>
                    <a:pt x="8205" y="11575"/>
                    <a:pt x="12992" y="9808"/>
                    <a:pt x="17681" y="8137"/>
                  </a:cubicBezTo>
                  <a:lnTo>
                    <a:pt x="18922" y="7696"/>
                  </a:lnTo>
                  <a:cubicBezTo>
                    <a:pt x="32146" y="2965"/>
                    <a:pt x="43520" y="694"/>
                    <a:pt x="53612" y="694"/>
                  </a:cubicBezTo>
                  <a:cubicBezTo>
                    <a:pt x="59036" y="694"/>
                    <a:pt x="64019" y="1304"/>
                    <a:pt x="68939" y="2713"/>
                  </a:cubicBezTo>
                  <a:cubicBezTo>
                    <a:pt x="73753" y="4016"/>
                    <a:pt x="76991" y="5782"/>
                    <a:pt x="79262" y="8221"/>
                  </a:cubicBezTo>
                  <a:cubicBezTo>
                    <a:pt x="84791" y="14192"/>
                    <a:pt x="83298" y="23212"/>
                    <a:pt x="82415" y="26891"/>
                  </a:cubicBezTo>
                  <a:cubicBezTo>
                    <a:pt x="81637" y="30045"/>
                    <a:pt x="80418" y="33198"/>
                    <a:pt x="79262" y="36163"/>
                  </a:cubicBezTo>
                  <a:cubicBezTo>
                    <a:pt x="78126" y="39316"/>
                    <a:pt x="76907" y="42575"/>
                    <a:pt x="76108" y="45897"/>
                  </a:cubicBezTo>
                  <a:cubicBezTo>
                    <a:pt x="75688" y="47642"/>
                    <a:pt x="75330" y="49660"/>
                    <a:pt x="76108" y="51405"/>
                  </a:cubicBezTo>
                  <a:cubicBezTo>
                    <a:pt x="76634" y="52562"/>
                    <a:pt x="77685" y="53508"/>
                    <a:pt x="79178" y="54475"/>
                  </a:cubicBezTo>
                  <a:cubicBezTo>
                    <a:pt x="81806" y="56052"/>
                    <a:pt x="84791" y="56767"/>
                    <a:pt x="87777" y="57460"/>
                  </a:cubicBezTo>
                  <a:cubicBezTo>
                    <a:pt x="90825" y="58154"/>
                    <a:pt x="93979" y="58869"/>
                    <a:pt x="96607" y="60614"/>
                  </a:cubicBezTo>
                  <a:cubicBezTo>
                    <a:pt x="100391" y="63158"/>
                    <a:pt x="102914" y="67804"/>
                    <a:pt x="103629" y="73313"/>
                  </a:cubicBezTo>
                  <a:cubicBezTo>
                    <a:pt x="104239" y="78401"/>
                    <a:pt x="103440" y="83467"/>
                    <a:pt x="102578" y="88471"/>
                  </a:cubicBezTo>
                  <a:lnTo>
                    <a:pt x="102578" y="88639"/>
                  </a:lnTo>
                  <a:lnTo>
                    <a:pt x="103271" y="88724"/>
                  </a:lnTo>
                  <a:lnTo>
                    <a:pt x="103271" y="88555"/>
                  </a:lnTo>
                  <a:cubicBezTo>
                    <a:pt x="104154" y="83573"/>
                    <a:pt x="104932" y="78401"/>
                    <a:pt x="104323" y="73313"/>
                  </a:cubicBezTo>
                  <a:cubicBezTo>
                    <a:pt x="103629" y="67531"/>
                    <a:pt x="101001" y="62716"/>
                    <a:pt x="97048" y="60088"/>
                  </a:cubicBezTo>
                  <a:cubicBezTo>
                    <a:pt x="94336" y="58238"/>
                    <a:pt x="91014" y="57460"/>
                    <a:pt x="87945" y="56767"/>
                  </a:cubicBezTo>
                  <a:cubicBezTo>
                    <a:pt x="85043" y="56052"/>
                    <a:pt x="82079" y="55358"/>
                    <a:pt x="79535" y="53865"/>
                  </a:cubicBezTo>
                  <a:cubicBezTo>
                    <a:pt x="78126" y="52982"/>
                    <a:pt x="77264" y="52120"/>
                    <a:pt x="76823" y="51153"/>
                  </a:cubicBezTo>
                  <a:cubicBezTo>
                    <a:pt x="76024" y="49576"/>
                    <a:pt x="76381" y="47642"/>
                    <a:pt x="76739" y="46065"/>
                  </a:cubicBezTo>
                  <a:cubicBezTo>
                    <a:pt x="77517" y="42743"/>
                    <a:pt x="78736" y="39590"/>
                    <a:pt x="79977" y="36436"/>
                  </a:cubicBezTo>
                  <a:cubicBezTo>
                    <a:pt x="81112" y="33366"/>
                    <a:pt x="82247" y="30213"/>
                    <a:pt x="83046" y="27059"/>
                  </a:cubicBezTo>
                  <a:cubicBezTo>
                    <a:pt x="83992" y="23296"/>
                    <a:pt x="85485" y="13919"/>
                    <a:pt x="79787" y="7696"/>
                  </a:cubicBezTo>
                  <a:cubicBezTo>
                    <a:pt x="77433" y="5152"/>
                    <a:pt x="74111" y="3323"/>
                    <a:pt x="69191" y="1998"/>
                  </a:cubicBezTo>
                  <a:cubicBezTo>
                    <a:pt x="64208" y="610"/>
                    <a:pt x="59120" y="1"/>
                    <a:pt x="53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197733" y="4015012"/>
              <a:ext cx="3118037" cy="2237654"/>
            </a:xfrm>
            <a:custGeom>
              <a:avLst/>
              <a:gdLst/>
              <a:ahLst/>
              <a:cxnLst/>
              <a:rect l="l" t="t" r="r" b="b"/>
              <a:pathLst>
                <a:path w="91204" h="76046" extrusionOk="0">
                  <a:moveTo>
                    <a:pt x="59751" y="1"/>
                  </a:moveTo>
                  <a:cubicBezTo>
                    <a:pt x="57817" y="1"/>
                    <a:pt x="55820" y="358"/>
                    <a:pt x="53969" y="695"/>
                  </a:cubicBezTo>
                  <a:cubicBezTo>
                    <a:pt x="53086" y="884"/>
                    <a:pt x="52224" y="968"/>
                    <a:pt x="51341" y="1136"/>
                  </a:cubicBezTo>
                  <a:cubicBezTo>
                    <a:pt x="47578" y="1662"/>
                    <a:pt x="43815" y="2461"/>
                    <a:pt x="40135" y="3596"/>
                  </a:cubicBezTo>
                  <a:cubicBezTo>
                    <a:pt x="32777" y="5782"/>
                    <a:pt x="25860" y="9104"/>
                    <a:pt x="19637" y="13498"/>
                  </a:cubicBezTo>
                  <a:cubicBezTo>
                    <a:pt x="19279" y="13667"/>
                    <a:pt x="19027" y="13919"/>
                    <a:pt x="18670" y="14108"/>
                  </a:cubicBezTo>
                  <a:cubicBezTo>
                    <a:pt x="16483" y="15601"/>
                    <a:pt x="14297" y="17178"/>
                    <a:pt x="11837" y="17787"/>
                  </a:cubicBezTo>
                  <a:cubicBezTo>
                    <a:pt x="10260" y="18229"/>
                    <a:pt x="8599" y="18313"/>
                    <a:pt x="6938" y="18313"/>
                  </a:cubicBezTo>
                  <a:cubicBezTo>
                    <a:pt x="4730" y="18313"/>
                    <a:pt x="2460" y="18313"/>
                    <a:pt x="526" y="17346"/>
                  </a:cubicBezTo>
                  <a:lnTo>
                    <a:pt x="357" y="17262"/>
                  </a:lnTo>
                  <a:lnTo>
                    <a:pt x="0" y="17871"/>
                  </a:lnTo>
                  <a:lnTo>
                    <a:pt x="189" y="17956"/>
                  </a:lnTo>
                  <a:cubicBezTo>
                    <a:pt x="2292" y="19007"/>
                    <a:pt x="4730" y="19007"/>
                    <a:pt x="6938" y="19007"/>
                  </a:cubicBezTo>
                  <a:cubicBezTo>
                    <a:pt x="8683" y="19007"/>
                    <a:pt x="10344" y="18923"/>
                    <a:pt x="12005" y="18481"/>
                  </a:cubicBezTo>
                  <a:cubicBezTo>
                    <a:pt x="14633" y="17787"/>
                    <a:pt x="16925" y="16211"/>
                    <a:pt x="19111" y="14718"/>
                  </a:cubicBezTo>
                  <a:cubicBezTo>
                    <a:pt x="19363" y="14444"/>
                    <a:pt x="19721" y="14276"/>
                    <a:pt x="19973" y="14024"/>
                  </a:cubicBezTo>
                  <a:cubicBezTo>
                    <a:pt x="26196" y="9714"/>
                    <a:pt x="33029" y="6476"/>
                    <a:pt x="40388" y="4290"/>
                  </a:cubicBezTo>
                  <a:cubicBezTo>
                    <a:pt x="43983" y="3154"/>
                    <a:pt x="47662" y="2355"/>
                    <a:pt x="51426" y="1830"/>
                  </a:cubicBezTo>
                  <a:cubicBezTo>
                    <a:pt x="52309" y="1662"/>
                    <a:pt x="53192" y="1493"/>
                    <a:pt x="54054" y="1409"/>
                  </a:cubicBezTo>
                  <a:cubicBezTo>
                    <a:pt x="55904" y="1052"/>
                    <a:pt x="57817" y="695"/>
                    <a:pt x="59751" y="695"/>
                  </a:cubicBezTo>
                  <a:cubicBezTo>
                    <a:pt x="60445" y="695"/>
                    <a:pt x="61160" y="779"/>
                    <a:pt x="61854" y="884"/>
                  </a:cubicBezTo>
                  <a:cubicBezTo>
                    <a:pt x="65091" y="1409"/>
                    <a:pt x="68855" y="3596"/>
                    <a:pt x="69654" y="7275"/>
                  </a:cubicBezTo>
                  <a:cubicBezTo>
                    <a:pt x="70263" y="10071"/>
                    <a:pt x="69212" y="12868"/>
                    <a:pt x="68161" y="15601"/>
                  </a:cubicBezTo>
                  <a:lnTo>
                    <a:pt x="67993" y="16021"/>
                  </a:lnTo>
                  <a:cubicBezTo>
                    <a:pt x="64398" y="25230"/>
                    <a:pt x="63262" y="33030"/>
                    <a:pt x="64650" y="39863"/>
                  </a:cubicBezTo>
                  <a:cubicBezTo>
                    <a:pt x="66143" y="47137"/>
                    <a:pt x="71588" y="55274"/>
                    <a:pt x="80250" y="57019"/>
                  </a:cubicBezTo>
                  <a:cubicBezTo>
                    <a:pt x="80860" y="57208"/>
                    <a:pt x="81385" y="57292"/>
                    <a:pt x="81995" y="57376"/>
                  </a:cubicBezTo>
                  <a:cubicBezTo>
                    <a:pt x="83319" y="57544"/>
                    <a:pt x="84728" y="57734"/>
                    <a:pt x="85947" y="58343"/>
                  </a:cubicBezTo>
                  <a:cubicBezTo>
                    <a:pt x="88744" y="59647"/>
                    <a:pt x="90510" y="63074"/>
                    <a:pt x="90152" y="66585"/>
                  </a:cubicBezTo>
                  <a:cubicBezTo>
                    <a:pt x="89879" y="70348"/>
                    <a:pt x="87608" y="73502"/>
                    <a:pt x="85779" y="75415"/>
                  </a:cubicBezTo>
                  <a:lnTo>
                    <a:pt x="85674" y="75604"/>
                  </a:lnTo>
                  <a:lnTo>
                    <a:pt x="86200" y="76046"/>
                  </a:lnTo>
                  <a:lnTo>
                    <a:pt x="86305" y="75941"/>
                  </a:lnTo>
                  <a:cubicBezTo>
                    <a:pt x="89017" y="72976"/>
                    <a:pt x="90594" y="69739"/>
                    <a:pt x="90846" y="66669"/>
                  </a:cubicBezTo>
                  <a:cubicBezTo>
                    <a:pt x="91204" y="62906"/>
                    <a:pt x="89269" y="59226"/>
                    <a:pt x="86305" y="57734"/>
                  </a:cubicBezTo>
                  <a:cubicBezTo>
                    <a:pt x="84980" y="57124"/>
                    <a:pt x="83488" y="56851"/>
                    <a:pt x="82100" y="56682"/>
                  </a:cubicBezTo>
                  <a:cubicBezTo>
                    <a:pt x="81574" y="56598"/>
                    <a:pt x="80944" y="56493"/>
                    <a:pt x="80334" y="56409"/>
                  </a:cubicBezTo>
                  <a:cubicBezTo>
                    <a:pt x="72008" y="54664"/>
                    <a:pt x="66752" y="46780"/>
                    <a:pt x="65365" y="39674"/>
                  </a:cubicBezTo>
                  <a:cubicBezTo>
                    <a:pt x="64040" y="33030"/>
                    <a:pt x="65091" y="25314"/>
                    <a:pt x="68602" y="16295"/>
                  </a:cubicBezTo>
                  <a:lnTo>
                    <a:pt x="68771" y="15853"/>
                  </a:lnTo>
                  <a:cubicBezTo>
                    <a:pt x="69906" y="13057"/>
                    <a:pt x="71062" y="10156"/>
                    <a:pt x="70347" y="7191"/>
                  </a:cubicBezTo>
                  <a:cubicBezTo>
                    <a:pt x="69485" y="3154"/>
                    <a:pt x="65449" y="695"/>
                    <a:pt x="61938" y="169"/>
                  </a:cubicBezTo>
                  <a:cubicBezTo>
                    <a:pt x="61244" y="85"/>
                    <a:pt x="60550" y="1"/>
                    <a:pt x="59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275375" y="4272975"/>
              <a:ext cx="2201607" cy="1182885"/>
            </a:xfrm>
            <a:custGeom>
              <a:avLst/>
              <a:gdLst/>
              <a:ahLst/>
              <a:cxnLst/>
              <a:rect l="l" t="t" r="r" b="b"/>
              <a:pathLst>
                <a:path w="64398" h="40200" extrusionOk="0">
                  <a:moveTo>
                    <a:pt x="57292" y="695"/>
                  </a:moveTo>
                  <a:cubicBezTo>
                    <a:pt x="60529" y="695"/>
                    <a:pt x="62295" y="1746"/>
                    <a:pt x="62632" y="3932"/>
                  </a:cubicBezTo>
                  <a:cubicBezTo>
                    <a:pt x="63683" y="9882"/>
                    <a:pt x="56156" y="17430"/>
                    <a:pt x="53781" y="19617"/>
                  </a:cubicBezTo>
                  <a:cubicBezTo>
                    <a:pt x="49050" y="24074"/>
                    <a:pt x="43268" y="27417"/>
                    <a:pt x="37319" y="30654"/>
                  </a:cubicBezTo>
                  <a:cubicBezTo>
                    <a:pt x="30233" y="34691"/>
                    <a:pt x="22076" y="39148"/>
                    <a:pt x="13309" y="39506"/>
                  </a:cubicBezTo>
                  <a:lnTo>
                    <a:pt x="12531" y="39506"/>
                  </a:lnTo>
                  <a:cubicBezTo>
                    <a:pt x="9735" y="39506"/>
                    <a:pt x="7632" y="38980"/>
                    <a:pt x="5950" y="37845"/>
                  </a:cubicBezTo>
                  <a:cubicBezTo>
                    <a:pt x="5004" y="37130"/>
                    <a:pt x="4205" y="36352"/>
                    <a:pt x="3680" y="35301"/>
                  </a:cubicBezTo>
                  <a:cubicBezTo>
                    <a:pt x="799" y="30486"/>
                    <a:pt x="4121" y="24074"/>
                    <a:pt x="8410" y="20310"/>
                  </a:cubicBezTo>
                  <a:cubicBezTo>
                    <a:pt x="14802" y="14529"/>
                    <a:pt x="23400" y="11564"/>
                    <a:pt x="31011" y="8936"/>
                  </a:cubicBezTo>
                  <a:cubicBezTo>
                    <a:pt x="31705" y="8663"/>
                    <a:pt x="32861" y="8137"/>
                    <a:pt x="34333" y="7528"/>
                  </a:cubicBezTo>
                  <a:cubicBezTo>
                    <a:pt x="40031" y="5152"/>
                    <a:pt x="50732" y="695"/>
                    <a:pt x="57292" y="695"/>
                  </a:cubicBezTo>
                  <a:close/>
                  <a:moveTo>
                    <a:pt x="57292" y="1"/>
                  </a:moveTo>
                  <a:cubicBezTo>
                    <a:pt x="50543" y="1"/>
                    <a:pt x="39863" y="4458"/>
                    <a:pt x="34081" y="6918"/>
                  </a:cubicBezTo>
                  <a:cubicBezTo>
                    <a:pt x="32588" y="7528"/>
                    <a:pt x="31453" y="7969"/>
                    <a:pt x="30759" y="8221"/>
                  </a:cubicBezTo>
                  <a:cubicBezTo>
                    <a:pt x="23127" y="10934"/>
                    <a:pt x="14465" y="13919"/>
                    <a:pt x="7885" y="19785"/>
                  </a:cubicBezTo>
                  <a:cubicBezTo>
                    <a:pt x="3427" y="23822"/>
                    <a:pt x="0" y="30486"/>
                    <a:pt x="3070" y="35637"/>
                  </a:cubicBezTo>
                  <a:cubicBezTo>
                    <a:pt x="3680" y="36794"/>
                    <a:pt x="4563" y="37656"/>
                    <a:pt x="5530" y="38370"/>
                  </a:cubicBezTo>
                  <a:cubicBezTo>
                    <a:pt x="7359" y="39590"/>
                    <a:pt x="9630" y="40200"/>
                    <a:pt x="12531" y="40200"/>
                  </a:cubicBezTo>
                  <a:lnTo>
                    <a:pt x="13309" y="40200"/>
                  </a:lnTo>
                  <a:cubicBezTo>
                    <a:pt x="22244" y="39842"/>
                    <a:pt x="30486" y="35301"/>
                    <a:pt x="37676" y="31264"/>
                  </a:cubicBezTo>
                  <a:cubicBezTo>
                    <a:pt x="43710" y="27942"/>
                    <a:pt x="49408" y="24599"/>
                    <a:pt x="54222" y="20142"/>
                  </a:cubicBezTo>
                  <a:cubicBezTo>
                    <a:pt x="56682" y="17956"/>
                    <a:pt x="64398" y="10156"/>
                    <a:pt x="63347" y="3848"/>
                  </a:cubicBezTo>
                  <a:cubicBezTo>
                    <a:pt x="62905" y="1220"/>
                    <a:pt x="60887" y="1"/>
                    <a:pt x="57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24354" y="4731376"/>
              <a:ext cx="898482" cy="546922"/>
            </a:xfrm>
            <a:custGeom>
              <a:avLst/>
              <a:gdLst/>
              <a:ahLst/>
              <a:cxnLst/>
              <a:rect l="l" t="t" r="r" b="b"/>
              <a:pathLst>
                <a:path w="26281" h="18587" extrusionOk="0">
                  <a:moveTo>
                    <a:pt x="20310" y="716"/>
                  </a:moveTo>
                  <a:cubicBezTo>
                    <a:pt x="22770" y="716"/>
                    <a:pt x="25482" y="1767"/>
                    <a:pt x="25482" y="4921"/>
                  </a:cubicBezTo>
                  <a:cubicBezTo>
                    <a:pt x="25566" y="6750"/>
                    <a:pt x="24431" y="8495"/>
                    <a:pt x="22244" y="10429"/>
                  </a:cubicBezTo>
                  <a:cubicBezTo>
                    <a:pt x="19007" y="13141"/>
                    <a:pt x="15159" y="15244"/>
                    <a:pt x="10849" y="16736"/>
                  </a:cubicBezTo>
                  <a:cubicBezTo>
                    <a:pt x="8410" y="17535"/>
                    <a:pt x="6476" y="17872"/>
                    <a:pt x="4731" y="17872"/>
                  </a:cubicBezTo>
                  <a:cubicBezTo>
                    <a:pt x="3848" y="17872"/>
                    <a:pt x="3154" y="17788"/>
                    <a:pt x="2355" y="17619"/>
                  </a:cubicBezTo>
                  <a:cubicBezTo>
                    <a:pt x="1914" y="17535"/>
                    <a:pt x="1220" y="17346"/>
                    <a:pt x="968" y="16905"/>
                  </a:cubicBezTo>
                  <a:cubicBezTo>
                    <a:pt x="778" y="16568"/>
                    <a:pt x="694" y="16127"/>
                    <a:pt x="694" y="15769"/>
                  </a:cubicBezTo>
                  <a:cubicBezTo>
                    <a:pt x="778" y="12700"/>
                    <a:pt x="2439" y="9546"/>
                    <a:pt x="5257" y="7191"/>
                  </a:cubicBezTo>
                  <a:cubicBezTo>
                    <a:pt x="8494" y="4395"/>
                    <a:pt x="12615" y="2902"/>
                    <a:pt x="16547" y="1494"/>
                  </a:cubicBezTo>
                  <a:lnTo>
                    <a:pt x="17430" y="1136"/>
                  </a:lnTo>
                  <a:cubicBezTo>
                    <a:pt x="18313" y="884"/>
                    <a:pt x="19259" y="716"/>
                    <a:pt x="20310" y="716"/>
                  </a:cubicBezTo>
                  <a:close/>
                  <a:moveTo>
                    <a:pt x="20310" y="1"/>
                  </a:moveTo>
                  <a:cubicBezTo>
                    <a:pt x="19259" y="1"/>
                    <a:pt x="18124" y="190"/>
                    <a:pt x="17262" y="527"/>
                  </a:cubicBezTo>
                  <a:lnTo>
                    <a:pt x="16294" y="800"/>
                  </a:lnTo>
                  <a:cubicBezTo>
                    <a:pt x="12258" y="2293"/>
                    <a:pt x="8137" y="3764"/>
                    <a:pt x="4815" y="6666"/>
                  </a:cubicBezTo>
                  <a:cubicBezTo>
                    <a:pt x="1830" y="9210"/>
                    <a:pt x="85" y="12531"/>
                    <a:pt x="1" y="15769"/>
                  </a:cubicBezTo>
                  <a:cubicBezTo>
                    <a:pt x="1" y="16211"/>
                    <a:pt x="85" y="16736"/>
                    <a:pt x="337" y="17262"/>
                  </a:cubicBezTo>
                  <a:cubicBezTo>
                    <a:pt x="778" y="17956"/>
                    <a:pt x="1661" y="18229"/>
                    <a:pt x="2271" y="18313"/>
                  </a:cubicBezTo>
                  <a:cubicBezTo>
                    <a:pt x="2965" y="18481"/>
                    <a:pt x="3848" y="18587"/>
                    <a:pt x="4731" y="18587"/>
                  </a:cubicBezTo>
                  <a:cubicBezTo>
                    <a:pt x="6560" y="18587"/>
                    <a:pt x="8578" y="18229"/>
                    <a:pt x="11038" y="17346"/>
                  </a:cubicBezTo>
                  <a:cubicBezTo>
                    <a:pt x="15495" y="15958"/>
                    <a:pt x="19364" y="13751"/>
                    <a:pt x="22686" y="10955"/>
                  </a:cubicBezTo>
                  <a:cubicBezTo>
                    <a:pt x="25041" y="8936"/>
                    <a:pt x="26281" y="6918"/>
                    <a:pt x="26197" y="4921"/>
                  </a:cubicBezTo>
                  <a:cubicBezTo>
                    <a:pt x="26197" y="1241"/>
                    <a:pt x="23043" y="1"/>
                    <a:pt x="2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129115" y="4481240"/>
              <a:ext cx="497428" cy="314524"/>
            </a:xfrm>
            <a:custGeom>
              <a:avLst/>
              <a:gdLst/>
              <a:ahLst/>
              <a:cxnLst/>
              <a:rect l="l" t="t" r="r" b="b"/>
              <a:pathLst>
                <a:path w="14550" h="10689" extrusionOk="0">
                  <a:moveTo>
                    <a:pt x="10177" y="702"/>
                  </a:moveTo>
                  <a:cubicBezTo>
                    <a:pt x="11754" y="702"/>
                    <a:pt x="12889" y="1143"/>
                    <a:pt x="13330" y="2026"/>
                  </a:cubicBezTo>
                  <a:cubicBezTo>
                    <a:pt x="13751" y="2909"/>
                    <a:pt x="13499" y="4129"/>
                    <a:pt x="12531" y="5538"/>
                  </a:cubicBezTo>
                  <a:cubicBezTo>
                    <a:pt x="10415" y="8300"/>
                    <a:pt x="7002" y="10022"/>
                    <a:pt x="3569" y="10022"/>
                  </a:cubicBezTo>
                  <a:cubicBezTo>
                    <a:pt x="3319" y="10022"/>
                    <a:pt x="3068" y="10013"/>
                    <a:pt x="2818" y="9995"/>
                  </a:cubicBezTo>
                  <a:cubicBezTo>
                    <a:pt x="2461" y="9995"/>
                    <a:pt x="2019" y="9911"/>
                    <a:pt x="1767" y="9742"/>
                  </a:cubicBezTo>
                  <a:cubicBezTo>
                    <a:pt x="884" y="9385"/>
                    <a:pt x="716" y="8334"/>
                    <a:pt x="716" y="7451"/>
                  </a:cubicBezTo>
                  <a:cubicBezTo>
                    <a:pt x="800" y="5790"/>
                    <a:pt x="1935" y="4045"/>
                    <a:pt x="3680" y="2909"/>
                  </a:cubicBezTo>
                  <a:cubicBezTo>
                    <a:pt x="5530" y="1585"/>
                    <a:pt x="7801" y="807"/>
                    <a:pt x="9735" y="702"/>
                  </a:cubicBezTo>
                  <a:close/>
                  <a:moveTo>
                    <a:pt x="10113" y="0"/>
                  </a:moveTo>
                  <a:cubicBezTo>
                    <a:pt x="9989" y="0"/>
                    <a:pt x="9863" y="3"/>
                    <a:pt x="9735" y="8"/>
                  </a:cubicBezTo>
                  <a:cubicBezTo>
                    <a:pt x="7633" y="92"/>
                    <a:pt x="5257" y="975"/>
                    <a:pt x="3344" y="2279"/>
                  </a:cubicBezTo>
                  <a:cubicBezTo>
                    <a:pt x="1325" y="3603"/>
                    <a:pt x="190" y="5538"/>
                    <a:pt x="1" y="7451"/>
                  </a:cubicBezTo>
                  <a:cubicBezTo>
                    <a:pt x="1" y="8502"/>
                    <a:pt x="274" y="9827"/>
                    <a:pt x="1410" y="10436"/>
                  </a:cubicBezTo>
                  <a:cubicBezTo>
                    <a:pt x="1851" y="10604"/>
                    <a:pt x="2293" y="10689"/>
                    <a:pt x="2713" y="10689"/>
                  </a:cubicBezTo>
                  <a:lnTo>
                    <a:pt x="3512" y="10689"/>
                  </a:lnTo>
                  <a:cubicBezTo>
                    <a:pt x="7191" y="10689"/>
                    <a:pt x="10870" y="8859"/>
                    <a:pt x="13057" y="5874"/>
                  </a:cubicBezTo>
                  <a:cubicBezTo>
                    <a:pt x="14192" y="4381"/>
                    <a:pt x="14550" y="2909"/>
                    <a:pt x="13940" y="1753"/>
                  </a:cubicBezTo>
                  <a:cubicBezTo>
                    <a:pt x="13446" y="608"/>
                    <a:pt x="12026" y="0"/>
                    <a:pt x="10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77698" y="5128546"/>
              <a:ext cx="2686761" cy="1093168"/>
            </a:xfrm>
            <a:custGeom>
              <a:avLst/>
              <a:gdLst/>
              <a:ahLst/>
              <a:cxnLst/>
              <a:rect l="l" t="t" r="r" b="b"/>
              <a:pathLst>
                <a:path w="78589" h="37151" extrusionOk="0">
                  <a:moveTo>
                    <a:pt x="48524" y="1"/>
                  </a:moveTo>
                  <a:cubicBezTo>
                    <a:pt x="47746" y="1"/>
                    <a:pt x="46863" y="85"/>
                    <a:pt x="46085" y="358"/>
                  </a:cubicBezTo>
                  <a:cubicBezTo>
                    <a:pt x="43710" y="1052"/>
                    <a:pt x="41607" y="2545"/>
                    <a:pt x="39694" y="3932"/>
                  </a:cubicBezTo>
                  <a:cubicBezTo>
                    <a:pt x="39168" y="4290"/>
                    <a:pt x="38727" y="4647"/>
                    <a:pt x="38285" y="4899"/>
                  </a:cubicBezTo>
                  <a:cubicBezTo>
                    <a:pt x="33282" y="8494"/>
                    <a:pt x="27164" y="11291"/>
                    <a:pt x="19195" y="13751"/>
                  </a:cubicBezTo>
                  <a:cubicBezTo>
                    <a:pt x="15600" y="14886"/>
                    <a:pt x="10786" y="16126"/>
                    <a:pt x="6055" y="16126"/>
                  </a:cubicBezTo>
                  <a:cubicBezTo>
                    <a:pt x="4037" y="16126"/>
                    <a:pt x="2103" y="15937"/>
                    <a:pt x="273" y="15496"/>
                  </a:cubicBezTo>
                  <a:lnTo>
                    <a:pt x="84" y="15411"/>
                  </a:lnTo>
                  <a:lnTo>
                    <a:pt x="0" y="16126"/>
                  </a:lnTo>
                  <a:lnTo>
                    <a:pt x="168" y="16126"/>
                  </a:lnTo>
                  <a:cubicBezTo>
                    <a:pt x="1934" y="16652"/>
                    <a:pt x="3953" y="16820"/>
                    <a:pt x="6055" y="16820"/>
                  </a:cubicBezTo>
                  <a:cubicBezTo>
                    <a:pt x="10870" y="16820"/>
                    <a:pt x="15768" y="15496"/>
                    <a:pt x="19448" y="14444"/>
                  </a:cubicBezTo>
                  <a:cubicBezTo>
                    <a:pt x="27500" y="12006"/>
                    <a:pt x="33555" y="9104"/>
                    <a:pt x="38727" y="5509"/>
                  </a:cubicBezTo>
                  <a:cubicBezTo>
                    <a:pt x="39168" y="5173"/>
                    <a:pt x="39589" y="4899"/>
                    <a:pt x="40030" y="4563"/>
                  </a:cubicBezTo>
                  <a:cubicBezTo>
                    <a:pt x="41965" y="3154"/>
                    <a:pt x="43983" y="1662"/>
                    <a:pt x="46254" y="968"/>
                  </a:cubicBezTo>
                  <a:cubicBezTo>
                    <a:pt x="46947" y="779"/>
                    <a:pt x="47746" y="694"/>
                    <a:pt x="48524" y="694"/>
                  </a:cubicBezTo>
                  <a:cubicBezTo>
                    <a:pt x="50900" y="694"/>
                    <a:pt x="52918" y="1662"/>
                    <a:pt x="53780" y="3238"/>
                  </a:cubicBezTo>
                  <a:cubicBezTo>
                    <a:pt x="54495" y="4563"/>
                    <a:pt x="54495" y="5951"/>
                    <a:pt x="54495" y="7527"/>
                  </a:cubicBezTo>
                  <a:cubicBezTo>
                    <a:pt x="54579" y="8494"/>
                    <a:pt x="54579" y="9546"/>
                    <a:pt x="54832" y="10597"/>
                  </a:cubicBezTo>
                  <a:cubicBezTo>
                    <a:pt x="55462" y="13393"/>
                    <a:pt x="57565" y="15769"/>
                    <a:pt x="61496" y="18124"/>
                  </a:cubicBezTo>
                  <a:cubicBezTo>
                    <a:pt x="63956" y="19616"/>
                    <a:pt x="66500" y="20857"/>
                    <a:pt x="69212" y="21803"/>
                  </a:cubicBezTo>
                  <a:lnTo>
                    <a:pt x="69906" y="22076"/>
                  </a:lnTo>
                  <a:cubicBezTo>
                    <a:pt x="72807" y="23127"/>
                    <a:pt x="75856" y="24263"/>
                    <a:pt x="77096" y="26975"/>
                  </a:cubicBezTo>
                  <a:cubicBezTo>
                    <a:pt x="77874" y="28468"/>
                    <a:pt x="77790" y="30486"/>
                    <a:pt x="76907" y="32315"/>
                  </a:cubicBezTo>
                  <a:cubicBezTo>
                    <a:pt x="76213" y="33808"/>
                    <a:pt x="74994" y="35216"/>
                    <a:pt x="73228" y="36520"/>
                  </a:cubicBezTo>
                  <a:lnTo>
                    <a:pt x="73144" y="36625"/>
                  </a:lnTo>
                  <a:lnTo>
                    <a:pt x="73501" y="37151"/>
                  </a:lnTo>
                  <a:lnTo>
                    <a:pt x="73669" y="37046"/>
                  </a:lnTo>
                  <a:cubicBezTo>
                    <a:pt x="75519" y="35742"/>
                    <a:pt x="76823" y="34249"/>
                    <a:pt x="77622" y="32588"/>
                  </a:cubicBezTo>
                  <a:cubicBezTo>
                    <a:pt x="78484" y="30654"/>
                    <a:pt x="78589" y="28384"/>
                    <a:pt x="77790" y="26639"/>
                  </a:cubicBezTo>
                  <a:cubicBezTo>
                    <a:pt x="76381" y="23737"/>
                    <a:pt x="73060" y="22518"/>
                    <a:pt x="70074" y="21382"/>
                  </a:cubicBezTo>
                  <a:lnTo>
                    <a:pt x="69464" y="21193"/>
                  </a:lnTo>
                  <a:cubicBezTo>
                    <a:pt x="66836" y="20142"/>
                    <a:pt x="64208" y="18923"/>
                    <a:pt x="61854" y="17514"/>
                  </a:cubicBezTo>
                  <a:cubicBezTo>
                    <a:pt x="58174" y="15243"/>
                    <a:pt x="56072" y="13057"/>
                    <a:pt x="55546" y="10429"/>
                  </a:cubicBezTo>
                  <a:cubicBezTo>
                    <a:pt x="55273" y="9462"/>
                    <a:pt x="55273" y="8494"/>
                    <a:pt x="55189" y="7443"/>
                  </a:cubicBezTo>
                  <a:cubicBezTo>
                    <a:pt x="55189" y="5951"/>
                    <a:pt x="55189" y="4374"/>
                    <a:pt x="54411" y="2986"/>
                  </a:cubicBezTo>
                  <a:cubicBezTo>
                    <a:pt x="53360" y="1052"/>
                    <a:pt x="51152" y="1"/>
                    <a:pt x="48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-107887" y="5437854"/>
              <a:ext cx="2357570" cy="762814"/>
            </a:xfrm>
            <a:custGeom>
              <a:avLst/>
              <a:gdLst/>
              <a:ahLst/>
              <a:cxnLst/>
              <a:rect l="l" t="t" r="r" b="b"/>
              <a:pathLst>
                <a:path w="68960" h="25924" extrusionOk="0">
                  <a:moveTo>
                    <a:pt x="44593" y="1"/>
                  </a:moveTo>
                  <a:cubicBezTo>
                    <a:pt x="44151" y="1"/>
                    <a:pt x="43626" y="1"/>
                    <a:pt x="43205" y="85"/>
                  </a:cubicBezTo>
                  <a:cubicBezTo>
                    <a:pt x="41103" y="442"/>
                    <a:pt x="39168" y="1578"/>
                    <a:pt x="37318" y="2629"/>
                  </a:cubicBezTo>
                  <a:lnTo>
                    <a:pt x="36709" y="2881"/>
                  </a:lnTo>
                  <a:cubicBezTo>
                    <a:pt x="29707" y="6834"/>
                    <a:pt x="18586" y="11564"/>
                    <a:pt x="5971" y="11564"/>
                  </a:cubicBezTo>
                  <a:cubicBezTo>
                    <a:pt x="4037" y="11564"/>
                    <a:pt x="2102" y="11480"/>
                    <a:pt x="273" y="11207"/>
                  </a:cubicBezTo>
                  <a:lnTo>
                    <a:pt x="105" y="11207"/>
                  </a:lnTo>
                  <a:lnTo>
                    <a:pt x="0" y="11922"/>
                  </a:lnTo>
                  <a:lnTo>
                    <a:pt x="189" y="11922"/>
                  </a:lnTo>
                  <a:cubicBezTo>
                    <a:pt x="2102" y="12174"/>
                    <a:pt x="4037" y="12258"/>
                    <a:pt x="5971" y="12258"/>
                  </a:cubicBezTo>
                  <a:cubicBezTo>
                    <a:pt x="18754" y="12258"/>
                    <a:pt x="29960" y="7528"/>
                    <a:pt x="37066" y="3512"/>
                  </a:cubicBezTo>
                  <a:lnTo>
                    <a:pt x="37676" y="3154"/>
                  </a:lnTo>
                  <a:cubicBezTo>
                    <a:pt x="39421" y="2187"/>
                    <a:pt x="41355" y="1136"/>
                    <a:pt x="43373" y="779"/>
                  </a:cubicBezTo>
                  <a:cubicBezTo>
                    <a:pt x="43731" y="695"/>
                    <a:pt x="44151" y="695"/>
                    <a:pt x="44593" y="695"/>
                  </a:cubicBezTo>
                  <a:cubicBezTo>
                    <a:pt x="46611" y="695"/>
                    <a:pt x="48356" y="1494"/>
                    <a:pt x="49239" y="2797"/>
                  </a:cubicBezTo>
                  <a:cubicBezTo>
                    <a:pt x="49765" y="3596"/>
                    <a:pt x="49933" y="4563"/>
                    <a:pt x="50206" y="5509"/>
                  </a:cubicBezTo>
                  <a:cubicBezTo>
                    <a:pt x="50290" y="5867"/>
                    <a:pt x="50374" y="6140"/>
                    <a:pt x="50458" y="6392"/>
                  </a:cubicBezTo>
                  <a:cubicBezTo>
                    <a:pt x="51615" y="10513"/>
                    <a:pt x="54579" y="13835"/>
                    <a:pt x="58174" y="14970"/>
                  </a:cubicBezTo>
                  <a:cubicBezTo>
                    <a:pt x="59057" y="15243"/>
                    <a:pt x="60024" y="15412"/>
                    <a:pt x="60886" y="15601"/>
                  </a:cubicBezTo>
                  <a:cubicBezTo>
                    <a:pt x="61601" y="15685"/>
                    <a:pt x="62211" y="15769"/>
                    <a:pt x="62905" y="15937"/>
                  </a:cubicBezTo>
                  <a:cubicBezTo>
                    <a:pt x="64124" y="16295"/>
                    <a:pt x="65806" y="16904"/>
                    <a:pt x="66584" y="18313"/>
                  </a:cubicBezTo>
                  <a:cubicBezTo>
                    <a:pt x="68077" y="20857"/>
                    <a:pt x="66058" y="24095"/>
                    <a:pt x="65091" y="25398"/>
                  </a:cubicBezTo>
                  <a:lnTo>
                    <a:pt x="65007" y="25482"/>
                  </a:lnTo>
                  <a:lnTo>
                    <a:pt x="65533" y="25924"/>
                  </a:lnTo>
                  <a:lnTo>
                    <a:pt x="65617" y="25756"/>
                  </a:lnTo>
                  <a:cubicBezTo>
                    <a:pt x="66668" y="24431"/>
                    <a:pt x="68960" y="20857"/>
                    <a:pt x="67194" y="17956"/>
                  </a:cubicBezTo>
                  <a:cubicBezTo>
                    <a:pt x="66416" y="16736"/>
                    <a:pt x="65007" y="15769"/>
                    <a:pt x="63073" y="15243"/>
                  </a:cubicBezTo>
                  <a:cubicBezTo>
                    <a:pt x="62379" y="15075"/>
                    <a:pt x="61685" y="14970"/>
                    <a:pt x="60971" y="14886"/>
                  </a:cubicBezTo>
                  <a:cubicBezTo>
                    <a:pt x="60109" y="14718"/>
                    <a:pt x="59226" y="14550"/>
                    <a:pt x="58448" y="14276"/>
                  </a:cubicBezTo>
                  <a:cubicBezTo>
                    <a:pt x="55021" y="13225"/>
                    <a:pt x="52224" y="10071"/>
                    <a:pt x="51089" y="6224"/>
                  </a:cubicBezTo>
                  <a:cubicBezTo>
                    <a:pt x="50984" y="5951"/>
                    <a:pt x="50984" y="5614"/>
                    <a:pt x="50900" y="5341"/>
                  </a:cubicBezTo>
                  <a:cubicBezTo>
                    <a:pt x="50648" y="4290"/>
                    <a:pt x="50374" y="3323"/>
                    <a:pt x="49765" y="2356"/>
                  </a:cubicBezTo>
                  <a:cubicBezTo>
                    <a:pt x="48798" y="884"/>
                    <a:pt x="46884" y="1"/>
                    <a:pt x="44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-89938" y="5729243"/>
              <a:ext cx="1818536" cy="471418"/>
            </a:xfrm>
            <a:custGeom>
              <a:avLst/>
              <a:gdLst/>
              <a:ahLst/>
              <a:cxnLst/>
              <a:rect l="l" t="t" r="r" b="b"/>
              <a:pathLst>
                <a:path w="53193" h="16021" extrusionOk="0">
                  <a:moveTo>
                    <a:pt x="39421" y="0"/>
                  </a:moveTo>
                  <a:cubicBezTo>
                    <a:pt x="38896" y="0"/>
                    <a:pt x="38370" y="84"/>
                    <a:pt x="37844" y="168"/>
                  </a:cubicBezTo>
                  <a:cubicBezTo>
                    <a:pt x="36541" y="526"/>
                    <a:pt x="35406" y="1136"/>
                    <a:pt x="34270" y="1745"/>
                  </a:cubicBezTo>
                  <a:cubicBezTo>
                    <a:pt x="33997" y="1829"/>
                    <a:pt x="33829" y="1914"/>
                    <a:pt x="33640" y="2019"/>
                  </a:cubicBezTo>
                  <a:cubicBezTo>
                    <a:pt x="23127" y="7443"/>
                    <a:pt x="10870" y="8410"/>
                    <a:pt x="190" y="9272"/>
                  </a:cubicBezTo>
                  <a:lnTo>
                    <a:pt x="1" y="9272"/>
                  </a:lnTo>
                  <a:lnTo>
                    <a:pt x="1" y="9987"/>
                  </a:lnTo>
                  <a:lnTo>
                    <a:pt x="190" y="9987"/>
                  </a:lnTo>
                  <a:cubicBezTo>
                    <a:pt x="11038" y="9104"/>
                    <a:pt x="23317" y="8137"/>
                    <a:pt x="33997" y="2628"/>
                  </a:cubicBezTo>
                  <a:cubicBezTo>
                    <a:pt x="34165" y="2544"/>
                    <a:pt x="34354" y="2439"/>
                    <a:pt x="34523" y="2355"/>
                  </a:cubicBezTo>
                  <a:cubicBezTo>
                    <a:pt x="35658" y="1745"/>
                    <a:pt x="36793" y="1136"/>
                    <a:pt x="38034" y="862"/>
                  </a:cubicBezTo>
                  <a:cubicBezTo>
                    <a:pt x="38465" y="765"/>
                    <a:pt x="38903" y="717"/>
                    <a:pt x="39330" y="717"/>
                  </a:cubicBezTo>
                  <a:cubicBezTo>
                    <a:pt x="40384" y="717"/>
                    <a:pt x="41376" y="1009"/>
                    <a:pt x="42049" y="1577"/>
                  </a:cubicBezTo>
                  <a:cubicBezTo>
                    <a:pt x="42848" y="2187"/>
                    <a:pt x="43290" y="3238"/>
                    <a:pt x="43731" y="4289"/>
                  </a:cubicBezTo>
                  <a:cubicBezTo>
                    <a:pt x="44068" y="4983"/>
                    <a:pt x="44341" y="5782"/>
                    <a:pt x="44867" y="6392"/>
                  </a:cubicBezTo>
                  <a:cubicBezTo>
                    <a:pt x="45918" y="7969"/>
                    <a:pt x="47663" y="8852"/>
                    <a:pt x="49324" y="9629"/>
                  </a:cubicBezTo>
                  <a:lnTo>
                    <a:pt x="49408" y="9629"/>
                  </a:lnTo>
                  <a:cubicBezTo>
                    <a:pt x="49597" y="9798"/>
                    <a:pt x="49849" y="9903"/>
                    <a:pt x="50039" y="9987"/>
                  </a:cubicBezTo>
                  <a:cubicBezTo>
                    <a:pt x="50732" y="10323"/>
                    <a:pt x="51510" y="10765"/>
                    <a:pt x="51952" y="11374"/>
                  </a:cubicBezTo>
                  <a:cubicBezTo>
                    <a:pt x="52225" y="11900"/>
                    <a:pt x="52309" y="12531"/>
                    <a:pt x="52393" y="13056"/>
                  </a:cubicBezTo>
                  <a:cubicBezTo>
                    <a:pt x="52477" y="13918"/>
                    <a:pt x="52477" y="14886"/>
                    <a:pt x="52393" y="15769"/>
                  </a:cubicBezTo>
                  <a:lnTo>
                    <a:pt x="52393" y="15937"/>
                  </a:lnTo>
                  <a:lnTo>
                    <a:pt x="53087" y="16021"/>
                  </a:lnTo>
                  <a:lnTo>
                    <a:pt x="53087" y="15853"/>
                  </a:lnTo>
                  <a:cubicBezTo>
                    <a:pt x="53192" y="14886"/>
                    <a:pt x="53192" y="13918"/>
                    <a:pt x="53087" y="12951"/>
                  </a:cubicBezTo>
                  <a:cubicBezTo>
                    <a:pt x="53003" y="12342"/>
                    <a:pt x="52919" y="11648"/>
                    <a:pt x="52561" y="11038"/>
                  </a:cubicBezTo>
                  <a:cubicBezTo>
                    <a:pt x="52036" y="10239"/>
                    <a:pt x="51174" y="9714"/>
                    <a:pt x="50375" y="9377"/>
                  </a:cubicBezTo>
                  <a:cubicBezTo>
                    <a:pt x="50123" y="9188"/>
                    <a:pt x="49849" y="9104"/>
                    <a:pt x="49681" y="9020"/>
                  </a:cubicBezTo>
                  <a:cubicBezTo>
                    <a:pt x="48104" y="8221"/>
                    <a:pt x="46443" y="7443"/>
                    <a:pt x="45392" y="6034"/>
                  </a:cubicBezTo>
                  <a:cubicBezTo>
                    <a:pt x="44951" y="5425"/>
                    <a:pt x="44677" y="4731"/>
                    <a:pt x="44341" y="4016"/>
                  </a:cubicBezTo>
                  <a:cubicBezTo>
                    <a:pt x="43899" y="2881"/>
                    <a:pt x="43458" y="1745"/>
                    <a:pt x="42491" y="967"/>
                  </a:cubicBezTo>
                  <a:cubicBezTo>
                    <a:pt x="41713" y="337"/>
                    <a:pt x="40662" y="0"/>
                    <a:pt x="3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15298" y="6013982"/>
              <a:ext cx="823748" cy="145860"/>
            </a:xfrm>
            <a:custGeom>
              <a:avLst/>
              <a:gdLst/>
              <a:ahLst/>
              <a:cxnLst/>
              <a:rect l="l" t="t" r="r" b="b"/>
              <a:pathLst>
                <a:path w="24095" h="4957" extrusionOk="0">
                  <a:moveTo>
                    <a:pt x="14407" y="0"/>
                  </a:moveTo>
                  <a:cubicBezTo>
                    <a:pt x="13030" y="0"/>
                    <a:pt x="11526" y="189"/>
                    <a:pt x="9903" y="562"/>
                  </a:cubicBezTo>
                  <a:cubicBezTo>
                    <a:pt x="8767" y="920"/>
                    <a:pt x="7527" y="1277"/>
                    <a:pt x="6307" y="1613"/>
                  </a:cubicBezTo>
                  <a:cubicBezTo>
                    <a:pt x="4373" y="2328"/>
                    <a:pt x="2271" y="2938"/>
                    <a:pt x="168" y="3190"/>
                  </a:cubicBezTo>
                  <a:lnTo>
                    <a:pt x="0" y="3190"/>
                  </a:lnTo>
                  <a:lnTo>
                    <a:pt x="84" y="3905"/>
                  </a:lnTo>
                  <a:lnTo>
                    <a:pt x="273" y="3905"/>
                  </a:lnTo>
                  <a:cubicBezTo>
                    <a:pt x="2460" y="3632"/>
                    <a:pt x="4562" y="2938"/>
                    <a:pt x="6581" y="2328"/>
                  </a:cubicBezTo>
                  <a:cubicBezTo>
                    <a:pt x="7716" y="1971"/>
                    <a:pt x="8935" y="1613"/>
                    <a:pt x="10071" y="1277"/>
                  </a:cubicBezTo>
                  <a:cubicBezTo>
                    <a:pt x="11633" y="895"/>
                    <a:pt x="13083" y="703"/>
                    <a:pt x="14412" y="703"/>
                  </a:cubicBezTo>
                  <a:cubicBezTo>
                    <a:pt x="16445" y="703"/>
                    <a:pt x="18192" y="1152"/>
                    <a:pt x="19616" y="2055"/>
                  </a:cubicBezTo>
                  <a:cubicBezTo>
                    <a:pt x="20141" y="2412"/>
                    <a:pt x="20667" y="2854"/>
                    <a:pt x="21109" y="3190"/>
                  </a:cubicBezTo>
                  <a:cubicBezTo>
                    <a:pt x="21907" y="3905"/>
                    <a:pt x="22685" y="4515"/>
                    <a:pt x="23653" y="4956"/>
                  </a:cubicBezTo>
                  <a:lnTo>
                    <a:pt x="23821" y="4956"/>
                  </a:lnTo>
                  <a:lnTo>
                    <a:pt x="24094" y="4326"/>
                  </a:lnTo>
                  <a:lnTo>
                    <a:pt x="23926" y="4241"/>
                  </a:lnTo>
                  <a:cubicBezTo>
                    <a:pt x="23043" y="3905"/>
                    <a:pt x="22349" y="3274"/>
                    <a:pt x="21550" y="2665"/>
                  </a:cubicBezTo>
                  <a:cubicBezTo>
                    <a:pt x="21109" y="2223"/>
                    <a:pt x="20583" y="1887"/>
                    <a:pt x="19973" y="1445"/>
                  </a:cubicBezTo>
                  <a:cubicBezTo>
                    <a:pt x="18463" y="477"/>
                    <a:pt x="16596" y="0"/>
                    <a:pt x="14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522092" y="3442744"/>
              <a:ext cx="718792" cy="572257"/>
            </a:xfrm>
            <a:custGeom>
              <a:avLst/>
              <a:gdLst/>
              <a:ahLst/>
              <a:cxnLst/>
              <a:rect l="l" t="t" r="r" b="b"/>
              <a:pathLst>
                <a:path w="21025" h="19448" extrusionOk="0">
                  <a:moveTo>
                    <a:pt x="6497" y="694"/>
                  </a:moveTo>
                  <a:cubicBezTo>
                    <a:pt x="10260" y="694"/>
                    <a:pt x="14991" y="2460"/>
                    <a:pt x="17261" y="4731"/>
                  </a:cubicBezTo>
                  <a:cubicBezTo>
                    <a:pt x="19889" y="7359"/>
                    <a:pt x="20331" y="14886"/>
                    <a:pt x="18060" y="17598"/>
                  </a:cubicBezTo>
                  <a:cubicBezTo>
                    <a:pt x="17430" y="18313"/>
                    <a:pt x="16483" y="18754"/>
                    <a:pt x="15432" y="18754"/>
                  </a:cubicBezTo>
                  <a:cubicBezTo>
                    <a:pt x="14907" y="18754"/>
                    <a:pt x="14381" y="18649"/>
                    <a:pt x="13855" y="18481"/>
                  </a:cubicBezTo>
                  <a:cubicBezTo>
                    <a:pt x="12279" y="17871"/>
                    <a:pt x="11038" y="16462"/>
                    <a:pt x="10260" y="15411"/>
                  </a:cubicBezTo>
                  <a:cubicBezTo>
                    <a:pt x="9903" y="15075"/>
                    <a:pt x="9651" y="14633"/>
                    <a:pt x="9293" y="14276"/>
                  </a:cubicBezTo>
                  <a:cubicBezTo>
                    <a:pt x="8683" y="13309"/>
                    <a:pt x="7969" y="12342"/>
                    <a:pt x="7107" y="11564"/>
                  </a:cubicBezTo>
                  <a:cubicBezTo>
                    <a:pt x="6497" y="10954"/>
                    <a:pt x="5698" y="10428"/>
                    <a:pt x="5004" y="9903"/>
                  </a:cubicBezTo>
                  <a:cubicBezTo>
                    <a:pt x="4289" y="9293"/>
                    <a:pt x="3511" y="8767"/>
                    <a:pt x="2902" y="8053"/>
                  </a:cubicBezTo>
                  <a:cubicBezTo>
                    <a:pt x="1766" y="7001"/>
                    <a:pt x="799" y="5172"/>
                    <a:pt x="1325" y="3511"/>
                  </a:cubicBezTo>
                  <a:cubicBezTo>
                    <a:pt x="1577" y="2460"/>
                    <a:pt x="2544" y="1577"/>
                    <a:pt x="3764" y="1136"/>
                  </a:cubicBezTo>
                  <a:cubicBezTo>
                    <a:pt x="4479" y="883"/>
                    <a:pt x="5446" y="694"/>
                    <a:pt x="6497" y="694"/>
                  </a:cubicBezTo>
                  <a:close/>
                  <a:moveTo>
                    <a:pt x="6497" y="0"/>
                  </a:moveTo>
                  <a:cubicBezTo>
                    <a:pt x="5341" y="0"/>
                    <a:pt x="4289" y="168"/>
                    <a:pt x="3511" y="526"/>
                  </a:cubicBezTo>
                  <a:cubicBezTo>
                    <a:pt x="2103" y="1052"/>
                    <a:pt x="967" y="2103"/>
                    <a:pt x="610" y="3322"/>
                  </a:cubicBezTo>
                  <a:cubicBezTo>
                    <a:pt x="0" y="5256"/>
                    <a:pt x="1136" y="7359"/>
                    <a:pt x="2376" y="8578"/>
                  </a:cubicBezTo>
                  <a:cubicBezTo>
                    <a:pt x="3070" y="9293"/>
                    <a:pt x="3869" y="9903"/>
                    <a:pt x="4563" y="10428"/>
                  </a:cubicBezTo>
                  <a:cubicBezTo>
                    <a:pt x="5256" y="10954"/>
                    <a:pt x="5971" y="11480"/>
                    <a:pt x="6581" y="12089"/>
                  </a:cubicBezTo>
                  <a:cubicBezTo>
                    <a:pt x="7443" y="12867"/>
                    <a:pt x="8074" y="13750"/>
                    <a:pt x="8767" y="14717"/>
                  </a:cubicBezTo>
                  <a:cubicBezTo>
                    <a:pt x="9020" y="15075"/>
                    <a:pt x="9377" y="15495"/>
                    <a:pt x="9651" y="15853"/>
                  </a:cubicBezTo>
                  <a:cubicBezTo>
                    <a:pt x="10513" y="16988"/>
                    <a:pt x="11837" y="18397"/>
                    <a:pt x="13582" y="19090"/>
                  </a:cubicBezTo>
                  <a:cubicBezTo>
                    <a:pt x="14192" y="19280"/>
                    <a:pt x="14801" y="19448"/>
                    <a:pt x="15432" y="19448"/>
                  </a:cubicBezTo>
                  <a:cubicBezTo>
                    <a:pt x="16652" y="19448"/>
                    <a:pt x="17787" y="18922"/>
                    <a:pt x="18586" y="18123"/>
                  </a:cubicBezTo>
                  <a:cubicBezTo>
                    <a:pt x="21025" y="15159"/>
                    <a:pt x="20583" y="7001"/>
                    <a:pt x="17703" y="4205"/>
                  </a:cubicBezTo>
                  <a:cubicBezTo>
                    <a:pt x="15327" y="1829"/>
                    <a:pt x="10428" y="0"/>
                    <a:pt x="649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662844" y="4754886"/>
              <a:ext cx="2440988" cy="1515711"/>
            </a:xfrm>
            <a:custGeom>
              <a:avLst/>
              <a:gdLst/>
              <a:ahLst/>
              <a:cxnLst/>
              <a:rect l="l" t="t" r="r" b="b"/>
              <a:pathLst>
                <a:path w="71400" h="51511" extrusionOk="0">
                  <a:moveTo>
                    <a:pt x="63873" y="1"/>
                  </a:moveTo>
                  <a:cubicBezTo>
                    <a:pt x="63599" y="1"/>
                    <a:pt x="63347" y="1"/>
                    <a:pt x="63074" y="85"/>
                  </a:cubicBezTo>
                  <a:cubicBezTo>
                    <a:pt x="61160" y="442"/>
                    <a:pt x="59584" y="1578"/>
                    <a:pt x="58091" y="2713"/>
                  </a:cubicBezTo>
                  <a:lnTo>
                    <a:pt x="57818" y="2881"/>
                  </a:lnTo>
                  <a:cubicBezTo>
                    <a:pt x="48441" y="9714"/>
                    <a:pt x="37403" y="14276"/>
                    <a:pt x="25945" y="15937"/>
                  </a:cubicBezTo>
                  <a:cubicBezTo>
                    <a:pt x="24620" y="16106"/>
                    <a:pt x="23317" y="16295"/>
                    <a:pt x="22076" y="16463"/>
                  </a:cubicBezTo>
                  <a:cubicBezTo>
                    <a:pt x="18313" y="16904"/>
                    <a:pt x="14465" y="17430"/>
                    <a:pt x="10786" y="18734"/>
                  </a:cubicBezTo>
                  <a:cubicBezTo>
                    <a:pt x="8494" y="19617"/>
                    <a:pt x="4479" y="21635"/>
                    <a:pt x="3070" y="25482"/>
                  </a:cubicBezTo>
                  <a:cubicBezTo>
                    <a:pt x="2187" y="27774"/>
                    <a:pt x="2460" y="30129"/>
                    <a:pt x="2629" y="32505"/>
                  </a:cubicBezTo>
                  <a:cubicBezTo>
                    <a:pt x="2629" y="32925"/>
                    <a:pt x="2713" y="33367"/>
                    <a:pt x="2713" y="33808"/>
                  </a:cubicBezTo>
                  <a:cubicBezTo>
                    <a:pt x="3154" y="39674"/>
                    <a:pt x="2187" y="45645"/>
                    <a:pt x="85" y="51153"/>
                  </a:cubicBezTo>
                  <a:lnTo>
                    <a:pt x="1" y="51237"/>
                  </a:lnTo>
                  <a:lnTo>
                    <a:pt x="715" y="51511"/>
                  </a:lnTo>
                  <a:lnTo>
                    <a:pt x="800" y="51321"/>
                  </a:lnTo>
                  <a:cubicBezTo>
                    <a:pt x="2902" y="45813"/>
                    <a:pt x="3869" y="39674"/>
                    <a:pt x="3428" y="33724"/>
                  </a:cubicBezTo>
                  <a:cubicBezTo>
                    <a:pt x="3428" y="33282"/>
                    <a:pt x="3344" y="32841"/>
                    <a:pt x="3344" y="32399"/>
                  </a:cubicBezTo>
                  <a:cubicBezTo>
                    <a:pt x="3154" y="30129"/>
                    <a:pt x="2902" y="27858"/>
                    <a:pt x="3680" y="25756"/>
                  </a:cubicBezTo>
                  <a:cubicBezTo>
                    <a:pt x="5004" y="22076"/>
                    <a:pt x="8852" y="20226"/>
                    <a:pt x="11038" y="19364"/>
                  </a:cubicBezTo>
                  <a:cubicBezTo>
                    <a:pt x="14634" y="18040"/>
                    <a:pt x="18481" y="17598"/>
                    <a:pt x="22160" y="17157"/>
                  </a:cubicBezTo>
                  <a:cubicBezTo>
                    <a:pt x="23401" y="16989"/>
                    <a:pt x="24704" y="16820"/>
                    <a:pt x="26029" y="16631"/>
                  </a:cubicBezTo>
                  <a:cubicBezTo>
                    <a:pt x="37592" y="14886"/>
                    <a:pt x="48714" y="10324"/>
                    <a:pt x="58175" y="3407"/>
                  </a:cubicBezTo>
                  <a:lnTo>
                    <a:pt x="58532" y="3239"/>
                  </a:lnTo>
                  <a:cubicBezTo>
                    <a:pt x="59920" y="2187"/>
                    <a:pt x="61413" y="1052"/>
                    <a:pt x="63158" y="779"/>
                  </a:cubicBezTo>
                  <a:cubicBezTo>
                    <a:pt x="63431" y="695"/>
                    <a:pt x="63599" y="695"/>
                    <a:pt x="63873" y="695"/>
                  </a:cubicBezTo>
                  <a:cubicBezTo>
                    <a:pt x="65365" y="695"/>
                    <a:pt x="67110" y="1578"/>
                    <a:pt x="67363" y="3070"/>
                  </a:cubicBezTo>
                  <a:cubicBezTo>
                    <a:pt x="67552" y="3764"/>
                    <a:pt x="67363" y="4374"/>
                    <a:pt x="67278" y="5068"/>
                  </a:cubicBezTo>
                  <a:cubicBezTo>
                    <a:pt x="67194" y="5593"/>
                    <a:pt x="67110" y="6119"/>
                    <a:pt x="67026" y="6645"/>
                  </a:cubicBezTo>
                  <a:cubicBezTo>
                    <a:pt x="67026" y="8221"/>
                    <a:pt x="67804" y="9546"/>
                    <a:pt x="68519" y="10955"/>
                  </a:cubicBezTo>
                  <a:cubicBezTo>
                    <a:pt x="68939" y="11732"/>
                    <a:pt x="69381" y="12616"/>
                    <a:pt x="69654" y="13478"/>
                  </a:cubicBezTo>
                  <a:cubicBezTo>
                    <a:pt x="70432" y="16021"/>
                    <a:pt x="69465" y="18734"/>
                    <a:pt x="68519" y="21362"/>
                  </a:cubicBezTo>
                  <a:cubicBezTo>
                    <a:pt x="68414" y="21803"/>
                    <a:pt x="68246" y="22329"/>
                    <a:pt x="68077" y="22770"/>
                  </a:cubicBezTo>
                  <a:cubicBezTo>
                    <a:pt x="65092" y="31706"/>
                    <a:pt x="66059" y="41966"/>
                    <a:pt x="70790" y="50186"/>
                  </a:cubicBezTo>
                  <a:lnTo>
                    <a:pt x="70874" y="50375"/>
                  </a:lnTo>
                  <a:lnTo>
                    <a:pt x="71399" y="50018"/>
                  </a:lnTo>
                  <a:lnTo>
                    <a:pt x="71315" y="49850"/>
                  </a:lnTo>
                  <a:cubicBezTo>
                    <a:pt x="66753" y="41776"/>
                    <a:pt x="65786" y="31790"/>
                    <a:pt x="68771" y="22938"/>
                  </a:cubicBezTo>
                  <a:cubicBezTo>
                    <a:pt x="68855" y="22518"/>
                    <a:pt x="69045" y="22076"/>
                    <a:pt x="69213" y="21635"/>
                  </a:cubicBezTo>
                  <a:cubicBezTo>
                    <a:pt x="70180" y="18923"/>
                    <a:pt x="71147" y="16106"/>
                    <a:pt x="70348" y="13309"/>
                  </a:cubicBezTo>
                  <a:cubicBezTo>
                    <a:pt x="70096" y="12342"/>
                    <a:pt x="69570" y="11480"/>
                    <a:pt x="69129" y="10597"/>
                  </a:cubicBezTo>
                  <a:cubicBezTo>
                    <a:pt x="68414" y="9273"/>
                    <a:pt x="67720" y="8053"/>
                    <a:pt x="67720" y="6645"/>
                  </a:cubicBezTo>
                  <a:cubicBezTo>
                    <a:pt x="67804" y="6224"/>
                    <a:pt x="67888" y="5699"/>
                    <a:pt x="67993" y="5257"/>
                  </a:cubicBezTo>
                  <a:cubicBezTo>
                    <a:pt x="68077" y="4458"/>
                    <a:pt x="68246" y="3764"/>
                    <a:pt x="68077" y="2965"/>
                  </a:cubicBezTo>
                  <a:cubicBezTo>
                    <a:pt x="67720" y="1052"/>
                    <a:pt x="65702" y="1"/>
                    <a:pt x="6387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779452" y="3787974"/>
              <a:ext cx="2916809" cy="1332599"/>
            </a:xfrm>
            <a:custGeom>
              <a:avLst/>
              <a:gdLst/>
              <a:ahLst/>
              <a:cxnLst/>
              <a:rect l="l" t="t" r="r" b="b"/>
              <a:pathLst>
                <a:path w="85318" h="45288" extrusionOk="0">
                  <a:moveTo>
                    <a:pt x="68330" y="716"/>
                  </a:moveTo>
                  <a:cubicBezTo>
                    <a:pt x="70874" y="884"/>
                    <a:pt x="73586" y="968"/>
                    <a:pt x="75962" y="1935"/>
                  </a:cubicBezTo>
                  <a:cubicBezTo>
                    <a:pt x="82080" y="4479"/>
                    <a:pt x="84624" y="11753"/>
                    <a:pt x="84455" y="17535"/>
                  </a:cubicBezTo>
                  <a:cubicBezTo>
                    <a:pt x="84371" y="19722"/>
                    <a:pt x="84014" y="21551"/>
                    <a:pt x="83320" y="23044"/>
                  </a:cubicBezTo>
                  <a:cubicBezTo>
                    <a:pt x="82437" y="24789"/>
                    <a:pt x="81113" y="26470"/>
                    <a:pt x="79115" y="28300"/>
                  </a:cubicBezTo>
                  <a:cubicBezTo>
                    <a:pt x="71841" y="34607"/>
                    <a:pt x="62107" y="37403"/>
                    <a:pt x="53529" y="39695"/>
                  </a:cubicBezTo>
                  <a:cubicBezTo>
                    <a:pt x="44068" y="42134"/>
                    <a:pt x="32757" y="44593"/>
                    <a:pt x="21382" y="44593"/>
                  </a:cubicBezTo>
                  <a:cubicBezTo>
                    <a:pt x="15853" y="44593"/>
                    <a:pt x="10786" y="43984"/>
                    <a:pt x="5951" y="42848"/>
                  </a:cubicBezTo>
                  <a:cubicBezTo>
                    <a:pt x="4731" y="42491"/>
                    <a:pt x="3428" y="42134"/>
                    <a:pt x="2461" y="41272"/>
                  </a:cubicBezTo>
                  <a:cubicBezTo>
                    <a:pt x="1325" y="40220"/>
                    <a:pt x="695" y="38454"/>
                    <a:pt x="800" y="36541"/>
                  </a:cubicBezTo>
                  <a:cubicBezTo>
                    <a:pt x="968" y="34775"/>
                    <a:pt x="1662" y="33030"/>
                    <a:pt x="2271" y="31369"/>
                  </a:cubicBezTo>
                  <a:lnTo>
                    <a:pt x="6834" y="20058"/>
                  </a:lnTo>
                  <a:cubicBezTo>
                    <a:pt x="8053" y="17010"/>
                    <a:pt x="9294" y="13751"/>
                    <a:pt x="11396" y="11123"/>
                  </a:cubicBezTo>
                  <a:cubicBezTo>
                    <a:pt x="13667" y="8326"/>
                    <a:pt x="16988" y="6056"/>
                    <a:pt x="21109" y="4563"/>
                  </a:cubicBezTo>
                  <a:cubicBezTo>
                    <a:pt x="24095" y="3428"/>
                    <a:pt x="26891" y="2902"/>
                    <a:pt x="29792" y="2902"/>
                  </a:cubicBezTo>
                  <a:cubicBezTo>
                    <a:pt x="32420" y="2902"/>
                    <a:pt x="35132" y="3344"/>
                    <a:pt x="38370" y="4290"/>
                  </a:cubicBezTo>
                  <a:cubicBezTo>
                    <a:pt x="41272" y="5173"/>
                    <a:pt x="44236" y="5614"/>
                    <a:pt x="47221" y="5614"/>
                  </a:cubicBezTo>
                  <a:cubicBezTo>
                    <a:pt x="51679" y="5614"/>
                    <a:pt x="55989" y="4647"/>
                    <a:pt x="59836" y="2818"/>
                  </a:cubicBezTo>
                  <a:cubicBezTo>
                    <a:pt x="60088" y="2629"/>
                    <a:pt x="60446" y="2461"/>
                    <a:pt x="60803" y="2292"/>
                  </a:cubicBezTo>
                  <a:cubicBezTo>
                    <a:pt x="61854" y="1767"/>
                    <a:pt x="62990" y="1136"/>
                    <a:pt x="64209" y="884"/>
                  </a:cubicBezTo>
                  <a:cubicBezTo>
                    <a:pt x="64924" y="800"/>
                    <a:pt x="65618" y="716"/>
                    <a:pt x="66585" y="716"/>
                  </a:cubicBezTo>
                  <a:close/>
                  <a:moveTo>
                    <a:pt x="66585" y="1"/>
                  </a:moveTo>
                  <a:cubicBezTo>
                    <a:pt x="65618" y="1"/>
                    <a:pt x="64819" y="85"/>
                    <a:pt x="64041" y="274"/>
                  </a:cubicBezTo>
                  <a:cubicBezTo>
                    <a:pt x="62821" y="526"/>
                    <a:pt x="61581" y="1136"/>
                    <a:pt x="60446" y="1662"/>
                  </a:cubicBezTo>
                  <a:cubicBezTo>
                    <a:pt x="60088" y="1851"/>
                    <a:pt x="59836" y="2019"/>
                    <a:pt x="59479" y="2187"/>
                  </a:cubicBezTo>
                  <a:cubicBezTo>
                    <a:pt x="55799" y="3953"/>
                    <a:pt x="51510" y="4920"/>
                    <a:pt x="47221" y="4920"/>
                  </a:cubicBezTo>
                  <a:cubicBezTo>
                    <a:pt x="44320" y="4920"/>
                    <a:pt x="41356" y="4479"/>
                    <a:pt x="38538" y="3680"/>
                  </a:cubicBezTo>
                  <a:cubicBezTo>
                    <a:pt x="35301" y="2629"/>
                    <a:pt x="32504" y="2187"/>
                    <a:pt x="29792" y="2187"/>
                  </a:cubicBezTo>
                  <a:cubicBezTo>
                    <a:pt x="26807" y="2187"/>
                    <a:pt x="23926" y="2818"/>
                    <a:pt x="20857" y="3869"/>
                  </a:cubicBezTo>
                  <a:cubicBezTo>
                    <a:pt x="16652" y="5341"/>
                    <a:pt x="13225" y="7717"/>
                    <a:pt x="10870" y="10702"/>
                  </a:cubicBezTo>
                  <a:cubicBezTo>
                    <a:pt x="8684" y="13414"/>
                    <a:pt x="7443" y="16736"/>
                    <a:pt x="6140" y="19890"/>
                  </a:cubicBezTo>
                  <a:lnTo>
                    <a:pt x="1662" y="31096"/>
                  </a:lnTo>
                  <a:cubicBezTo>
                    <a:pt x="968" y="32862"/>
                    <a:pt x="274" y="34607"/>
                    <a:pt x="85" y="36541"/>
                  </a:cubicBezTo>
                  <a:cubicBezTo>
                    <a:pt x="1" y="38644"/>
                    <a:pt x="610" y="40662"/>
                    <a:pt x="1935" y="41797"/>
                  </a:cubicBezTo>
                  <a:cubicBezTo>
                    <a:pt x="3070" y="42764"/>
                    <a:pt x="4479" y="43185"/>
                    <a:pt x="5782" y="43458"/>
                  </a:cubicBezTo>
                  <a:cubicBezTo>
                    <a:pt x="10681" y="44678"/>
                    <a:pt x="15769" y="45287"/>
                    <a:pt x="21382" y="45287"/>
                  </a:cubicBezTo>
                  <a:cubicBezTo>
                    <a:pt x="32862" y="45287"/>
                    <a:pt x="44152" y="42764"/>
                    <a:pt x="53697" y="40305"/>
                  </a:cubicBezTo>
                  <a:cubicBezTo>
                    <a:pt x="62380" y="38118"/>
                    <a:pt x="72177" y="35217"/>
                    <a:pt x="79536" y="28825"/>
                  </a:cubicBezTo>
                  <a:cubicBezTo>
                    <a:pt x="81638" y="26996"/>
                    <a:pt x="83047" y="25230"/>
                    <a:pt x="83930" y="23401"/>
                  </a:cubicBezTo>
                  <a:cubicBezTo>
                    <a:pt x="84624" y="21740"/>
                    <a:pt x="85065" y="19806"/>
                    <a:pt x="85149" y="17535"/>
                  </a:cubicBezTo>
                  <a:cubicBezTo>
                    <a:pt x="85317" y="11564"/>
                    <a:pt x="82605" y="3953"/>
                    <a:pt x="76214" y="1325"/>
                  </a:cubicBezTo>
                  <a:cubicBezTo>
                    <a:pt x="73670" y="274"/>
                    <a:pt x="70958" y="190"/>
                    <a:pt x="68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3159695" y="3971111"/>
              <a:ext cx="2222461" cy="969436"/>
            </a:xfrm>
            <a:custGeom>
              <a:avLst/>
              <a:gdLst/>
              <a:ahLst/>
              <a:cxnLst/>
              <a:rect l="l" t="t" r="r" b="b"/>
              <a:pathLst>
                <a:path w="65008" h="32946" extrusionOk="0">
                  <a:moveTo>
                    <a:pt x="50985" y="694"/>
                  </a:moveTo>
                  <a:cubicBezTo>
                    <a:pt x="51426" y="694"/>
                    <a:pt x="51952" y="694"/>
                    <a:pt x="52477" y="799"/>
                  </a:cubicBezTo>
                  <a:cubicBezTo>
                    <a:pt x="54580" y="883"/>
                    <a:pt x="56325" y="1051"/>
                    <a:pt x="58007" y="1745"/>
                  </a:cubicBezTo>
                  <a:cubicBezTo>
                    <a:pt x="62548" y="3595"/>
                    <a:pt x="64314" y="8767"/>
                    <a:pt x="63957" y="12972"/>
                  </a:cubicBezTo>
                  <a:cubicBezTo>
                    <a:pt x="63788" y="14549"/>
                    <a:pt x="63515" y="15852"/>
                    <a:pt x="62905" y="16904"/>
                  </a:cubicBezTo>
                  <a:cubicBezTo>
                    <a:pt x="62296" y="18228"/>
                    <a:pt x="61244" y="19448"/>
                    <a:pt x="59584" y="20772"/>
                  </a:cubicBezTo>
                  <a:cubicBezTo>
                    <a:pt x="54138" y="25229"/>
                    <a:pt x="46864" y="27248"/>
                    <a:pt x="39863" y="28824"/>
                  </a:cubicBezTo>
                  <a:cubicBezTo>
                    <a:pt x="32672" y="30485"/>
                    <a:pt x="24263" y="32230"/>
                    <a:pt x="15769" y="32230"/>
                  </a:cubicBezTo>
                  <a:cubicBezTo>
                    <a:pt x="14549" y="32230"/>
                    <a:pt x="13225" y="32230"/>
                    <a:pt x="12006" y="32146"/>
                  </a:cubicBezTo>
                  <a:cubicBezTo>
                    <a:pt x="9293" y="31978"/>
                    <a:pt x="6834" y="31621"/>
                    <a:pt x="4563" y="31011"/>
                  </a:cubicBezTo>
                  <a:cubicBezTo>
                    <a:pt x="3680" y="30759"/>
                    <a:pt x="2713" y="30485"/>
                    <a:pt x="2019" y="29876"/>
                  </a:cubicBezTo>
                  <a:cubicBezTo>
                    <a:pt x="1136" y="29182"/>
                    <a:pt x="715" y="27941"/>
                    <a:pt x="800" y="26554"/>
                  </a:cubicBezTo>
                  <a:cubicBezTo>
                    <a:pt x="800" y="25313"/>
                    <a:pt x="1136" y="24178"/>
                    <a:pt x="1662" y="22875"/>
                  </a:cubicBezTo>
                  <a:cubicBezTo>
                    <a:pt x="2713" y="19616"/>
                    <a:pt x="3764" y="16988"/>
                    <a:pt x="4731" y="14633"/>
                  </a:cubicBezTo>
                  <a:cubicBezTo>
                    <a:pt x="5972" y="11732"/>
                    <a:pt x="7359" y="9545"/>
                    <a:pt x="9020" y="7884"/>
                  </a:cubicBezTo>
                  <a:cubicBezTo>
                    <a:pt x="10954" y="5950"/>
                    <a:pt x="13666" y="4373"/>
                    <a:pt x="16904" y="3322"/>
                  </a:cubicBezTo>
                  <a:cubicBezTo>
                    <a:pt x="19280" y="2628"/>
                    <a:pt x="21635" y="2271"/>
                    <a:pt x="23926" y="2271"/>
                  </a:cubicBezTo>
                  <a:cubicBezTo>
                    <a:pt x="26029" y="2271"/>
                    <a:pt x="28131" y="2544"/>
                    <a:pt x="30486" y="3154"/>
                  </a:cubicBezTo>
                  <a:cubicBezTo>
                    <a:pt x="32588" y="3679"/>
                    <a:pt x="34775" y="3953"/>
                    <a:pt x="36877" y="3953"/>
                  </a:cubicBezTo>
                  <a:cubicBezTo>
                    <a:pt x="40220" y="3953"/>
                    <a:pt x="43374" y="3238"/>
                    <a:pt x="46254" y="2018"/>
                  </a:cubicBezTo>
                  <a:cubicBezTo>
                    <a:pt x="46443" y="1934"/>
                    <a:pt x="46696" y="1850"/>
                    <a:pt x="46864" y="1745"/>
                  </a:cubicBezTo>
                  <a:lnTo>
                    <a:pt x="46969" y="1745"/>
                  </a:lnTo>
                  <a:cubicBezTo>
                    <a:pt x="47747" y="1409"/>
                    <a:pt x="48630" y="967"/>
                    <a:pt x="49492" y="799"/>
                  </a:cubicBezTo>
                  <a:cubicBezTo>
                    <a:pt x="49933" y="694"/>
                    <a:pt x="50375" y="694"/>
                    <a:pt x="50985" y="694"/>
                  </a:cubicBezTo>
                  <a:close/>
                  <a:moveTo>
                    <a:pt x="50985" y="0"/>
                  </a:moveTo>
                  <a:cubicBezTo>
                    <a:pt x="50375" y="0"/>
                    <a:pt x="49849" y="0"/>
                    <a:pt x="49324" y="168"/>
                  </a:cubicBezTo>
                  <a:cubicBezTo>
                    <a:pt x="48357" y="357"/>
                    <a:pt x="47495" y="694"/>
                    <a:pt x="46612" y="1135"/>
                  </a:cubicBezTo>
                  <a:cubicBezTo>
                    <a:pt x="46338" y="1219"/>
                    <a:pt x="46170" y="1325"/>
                    <a:pt x="46002" y="1409"/>
                  </a:cubicBezTo>
                  <a:cubicBezTo>
                    <a:pt x="43185" y="2628"/>
                    <a:pt x="40136" y="3238"/>
                    <a:pt x="36877" y="3238"/>
                  </a:cubicBezTo>
                  <a:cubicBezTo>
                    <a:pt x="34775" y="3238"/>
                    <a:pt x="32778" y="2985"/>
                    <a:pt x="30675" y="2460"/>
                  </a:cubicBezTo>
                  <a:cubicBezTo>
                    <a:pt x="28299" y="1850"/>
                    <a:pt x="26029" y="1577"/>
                    <a:pt x="23926" y="1577"/>
                  </a:cubicBezTo>
                  <a:cubicBezTo>
                    <a:pt x="21551" y="1577"/>
                    <a:pt x="19196" y="1934"/>
                    <a:pt x="16652" y="2712"/>
                  </a:cubicBezTo>
                  <a:cubicBezTo>
                    <a:pt x="13414" y="3679"/>
                    <a:pt x="10513" y="5340"/>
                    <a:pt x="8494" y="7443"/>
                  </a:cubicBezTo>
                  <a:cubicBezTo>
                    <a:pt x="6749" y="9209"/>
                    <a:pt x="5341" y="11395"/>
                    <a:pt x="4121" y="14276"/>
                  </a:cubicBezTo>
                  <a:cubicBezTo>
                    <a:pt x="3070" y="16735"/>
                    <a:pt x="2103" y="19363"/>
                    <a:pt x="968" y="22601"/>
                  </a:cubicBezTo>
                  <a:cubicBezTo>
                    <a:pt x="526" y="24010"/>
                    <a:pt x="85" y="25229"/>
                    <a:pt x="85" y="26554"/>
                  </a:cubicBezTo>
                  <a:cubicBezTo>
                    <a:pt x="1" y="28131"/>
                    <a:pt x="526" y="29518"/>
                    <a:pt x="1577" y="30401"/>
                  </a:cubicBezTo>
                  <a:cubicBezTo>
                    <a:pt x="2376" y="31095"/>
                    <a:pt x="3428" y="31452"/>
                    <a:pt x="4395" y="31705"/>
                  </a:cubicBezTo>
                  <a:cubicBezTo>
                    <a:pt x="6749" y="32230"/>
                    <a:pt x="9209" y="32672"/>
                    <a:pt x="12006" y="32861"/>
                  </a:cubicBezTo>
                  <a:cubicBezTo>
                    <a:pt x="13225" y="32945"/>
                    <a:pt x="14549" y="32945"/>
                    <a:pt x="15769" y="32945"/>
                  </a:cubicBezTo>
                  <a:cubicBezTo>
                    <a:pt x="24368" y="32945"/>
                    <a:pt x="32862" y="31179"/>
                    <a:pt x="39947" y="29518"/>
                  </a:cubicBezTo>
                  <a:cubicBezTo>
                    <a:pt x="47053" y="27857"/>
                    <a:pt x="54496" y="25839"/>
                    <a:pt x="60004" y="21382"/>
                  </a:cubicBezTo>
                  <a:cubicBezTo>
                    <a:pt x="61770" y="19973"/>
                    <a:pt x="62821" y="18670"/>
                    <a:pt x="63515" y="17261"/>
                  </a:cubicBezTo>
                  <a:cubicBezTo>
                    <a:pt x="64125" y="16126"/>
                    <a:pt x="64482" y="14717"/>
                    <a:pt x="64650" y="13056"/>
                  </a:cubicBezTo>
                  <a:cubicBezTo>
                    <a:pt x="65008" y="8578"/>
                    <a:pt x="63158" y="3154"/>
                    <a:pt x="58259" y="1051"/>
                  </a:cubicBezTo>
                  <a:cubicBezTo>
                    <a:pt x="56514" y="357"/>
                    <a:pt x="54664" y="168"/>
                    <a:pt x="52477" y="84"/>
                  </a:cubicBezTo>
                  <a:cubicBezTo>
                    <a:pt x="51952" y="0"/>
                    <a:pt x="51510" y="0"/>
                    <a:pt x="50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3537065" y="4154219"/>
              <a:ext cx="1533891" cy="605684"/>
            </a:xfrm>
            <a:custGeom>
              <a:avLst/>
              <a:gdLst/>
              <a:ahLst/>
              <a:cxnLst/>
              <a:rect l="l" t="t" r="r" b="b"/>
              <a:pathLst>
                <a:path w="44867" h="20584" extrusionOk="0">
                  <a:moveTo>
                    <a:pt x="34775" y="694"/>
                  </a:moveTo>
                  <a:cubicBezTo>
                    <a:pt x="35300" y="694"/>
                    <a:pt x="36183" y="694"/>
                    <a:pt x="36625" y="778"/>
                  </a:cubicBezTo>
                  <a:cubicBezTo>
                    <a:pt x="37844" y="883"/>
                    <a:pt x="38979" y="1051"/>
                    <a:pt x="40031" y="1493"/>
                  </a:cubicBezTo>
                  <a:cubicBezTo>
                    <a:pt x="42764" y="2628"/>
                    <a:pt x="44067" y="5340"/>
                    <a:pt x="43542" y="8410"/>
                  </a:cubicBezTo>
                  <a:cubicBezTo>
                    <a:pt x="43374" y="9377"/>
                    <a:pt x="43100" y="10155"/>
                    <a:pt x="42659" y="10765"/>
                  </a:cubicBezTo>
                  <a:cubicBezTo>
                    <a:pt x="42133" y="11648"/>
                    <a:pt x="41355" y="12447"/>
                    <a:pt x="40220" y="13309"/>
                  </a:cubicBezTo>
                  <a:cubicBezTo>
                    <a:pt x="36267" y="16126"/>
                    <a:pt x="31011" y="17177"/>
                    <a:pt x="26365" y="18039"/>
                  </a:cubicBezTo>
                  <a:lnTo>
                    <a:pt x="26197" y="18039"/>
                  </a:lnTo>
                  <a:cubicBezTo>
                    <a:pt x="21109" y="19006"/>
                    <a:pt x="15600" y="19889"/>
                    <a:pt x="10176" y="19889"/>
                  </a:cubicBezTo>
                  <a:lnTo>
                    <a:pt x="8158" y="19889"/>
                  </a:lnTo>
                  <a:cubicBezTo>
                    <a:pt x="6139" y="19805"/>
                    <a:pt x="4647" y="19532"/>
                    <a:pt x="3238" y="19174"/>
                  </a:cubicBezTo>
                  <a:cubicBezTo>
                    <a:pt x="2713" y="19006"/>
                    <a:pt x="2103" y="18838"/>
                    <a:pt x="1661" y="18481"/>
                  </a:cubicBezTo>
                  <a:cubicBezTo>
                    <a:pt x="968" y="17871"/>
                    <a:pt x="799" y="16988"/>
                    <a:pt x="799" y="16546"/>
                  </a:cubicBezTo>
                  <a:cubicBezTo>
                    <a:pt x="715" y="15769"/>
                    <a:pt x="883" y="15075"/>
                    <a:pt x="1052" y="14192"/>
                  </a:cubicBezTo>
                  <a:cubicBezTo>
                    <a:pt x="1493" y="12257"/>
                    <a:pt x="2103" y="10597"/>
                    <a:pt x="2818" y="9104"/>
                  </a:cubicBezTo>
                  <a:cubicBezTo>
                    <a:pt x="3596" y="7359"/>
                    <a:pt x="4920" y="5866"/>
                    <a:pt x="6665" y="4731"/>
                  </a:cubicBezTo>
                  <a:cubicBezTo>
                    <a:pt x="8326" y="3595"/>
                    <a:pt x="10344" y="2712"/>
                    <a:pt x="12699" y="2187"/>
                  </a:cubicBezTo>
                  <a:cubicBezTo>
                    <a:pt x="14633" y="1745"/>
                    <a:pt x="16483" y="1577"/>
                    <a:pt x="18313" y="1577"/>
                  </a:cubicBezTo>
                  <a:cubicBezTo>
                    <a:pt x="19805" y="1577"/>
                    <a:pt x="21214" y="1661"/>
                    <a:pt x="22791" y="1934"/>
                  </a:cubicBezTo>
                  <a:cubicBezTo>
                    <a:pt x="24010" y="2103"/>
                    <a:pt x="25230" y="2271"/>
                    <a:pt x="26554" y="2271"/>
                  </a:cubicBezTo>
                  <a:cubicBezTo>
                    <a:pt x="28741" y="2271"/>
                    <a:pt x="30843" y="1934"/>
                    <a:pt x="32777" y="1304"/>
                  </a:cubicBezTo>
                  <a:lnTo>
                    <a:pt x="33114" y="1136"/>
                  </a:lnTo>
                  <a:cubicBezTo>
                    <a:pt x="33723" y="967"/>
                    <a:pt x="34249" y="778"/>
                    <a:pt x="34775" y="694"/>
                  </a:cubicBezTo>
                  <a:close/>
                  <a:moveTo>
                    <a:pt x="34691" y="0"/>
                  </a:moveTo>
                  <a:cubicBezTo>
                    <a:pt x="34081" y="84"/>
                    <a:pt x="33471" y="358"/>
                    <a:pt x="32946" y="526"/>
                  </a:cubicBezTo>
                  <a:cubicBezTo>
                    <a:pt x="32777" y="526"/>
                    <a:pt x="32672" y="610"/>
                    <a:pt x="32504" y="610"/>
                  </a:cubicBezTo>
                  <a:cubicBezTo>
                    <a:pt x="30675" y="1220"/>
                    <a:pt x="28657" y="1577"/>
                    <a:pt x="26554" y="1577"/>
                  </a:cubicBezTo>
                  <a:cubicBezTo>
                    <a:pt x="25314" y="1577"/>
                    <a:pt x="24094" y="1409"/>
                    <a:pt x="22959" y="1220"/>
                  </a:cubicBezTo>
                  <a:cubicBezTo>
                    <a:pt x="21298" y="967"/>
                    <a:pt x="19805" y="883"/>
                    <a:pt x="18313" y="883"/>
                  </a:cubicBezTo>
                  <a:cubicBezTo>
                    <a:pt x="16378" y="883"/>
                    <a:pt x="14549" y="1051"/>
                    <a:pt x="12531" y="1493"/>
                  </a:cubicBezTo>
                  <a:cubicBezTo>
                    <a:pt x="10071" y="2103"/>
                    <a:pt x="7969" y="2986"/>
                    <a:pt x="6224" y="4121"/>
                  </a:cubicBezTo>
                  <a:cubicBezTo>
                    <a:pt x="4479" y="5340"/>
                    <a:pt x="3070" y="6917"/>
                    <a:pt x="2187" y="8767"/>
                  </a:cubicBezTo>
                  <a:cubicBezTo>
                    <a:pt x="1493" y="10344"/>
                    <a:pt x="883" y="12089"/>
                    <a:pt x="358" y="14108"/>
                  </a:cubicBezTo>
                  <a:cubicBezTo>
                    <a:pt x="190" y="14801"/>
                    <a:pt x="0" y="15684"/>
                    <a:pt x="84" y="16546"/>
                  </a:cubicBezTo>
                  <a:cubicBezTo>
                    <a:pt x="190" y="17598"/>
                    <a:pt x="526" y="18481"/>
                    <a:pt x="1241" y="19006"/>
                  </a:cubicBezTo>
                  <a:cubicBezTo>
                    <a:pt x="1766" y="19448"/>
                    <a:pt x="2460" y="19700"/>
                    <a:pt x="3070" y="19889"/>
                  </a:cubicBezTo>
                  <a:cubicBezTo>
                    <a:pt x="4479" y="20226"/>
                    <a:pt x="6055" y="20499"/>
                    <a:pt x="8074" y="20583"/>
                  </a:cubicBezTo>
                  <a:lnTo>
                    <a:pt x="10176" y="20583"/>
                  </a:lnTo>
                  <a:cubicBezTo>
                    <a:pt x="15685" y="20583"/>
                    <a:pt x="21214" y="19700"/>
                    <a:pt x="26365" y="18754"/>
                  </a:cubicBezTo>
                  <a:lnTo>
                    <a:pt x="26470" y="18649"/>
                  </a:lnTo>
                  <a:cubicBezTo>
                    <a:pt x="31200" y="17787"/>
                    <a:pt x="36541" y="16820"/>
                    <a:pt x="40661" y="13834"/>
                  </a:cubicBezTo>
                  <a:cubicBezTo>
                    <a:pt x="41881" y="12972"/>
                    <a:pt x="42659" y="12089"/>
                    <a:pt x="43289" y="11122"/>
                  </a:cubicBezTo>
                  <a:cubicBezTo>
                    <a:pt x="43710" y="10428"/>
                    <a:pt x="43983" y="9629"/>
                    <a:pt x="44236" y="8578"/>
                  </a:cubicBezTo>
                  <a:cubicBezTo>
                    <a:pt x="44866" y="5172"/>
                    <a:pt x="43374" y="2103"/>
                    <a:pt x="40304" y="778"/>
                  </a:cubicBezTo>
                  <a:cubicBezTo>
                    <a:pt x="39169" y="358"/>
                    <a:pt x="37928" y="168"/>
                    <a:pt x="36709" y="84"/>
                  </a:cubicBezTo>
                  <a:cubicBezTo>
                    <a:pt x="35826" y="0"/>
                    <a:pt x="35216" y="0"/>
                    <a:pt x="34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896453" y="4331765"/>
              <a:ext cx="851064" cy="250583"/>
            </a:xfrm>
            <a:custGeom>
              <a:avLst/>
              <a:gdLst/>
              <a:ahLst/>
              <a:cxnLst/>
              <a:rect l="l" t="t" r="r" b="b"/>
              <a:pathLst>
                <a:path w="24894" h="8516" extrusionOk="0">
                  <a:moveTo>
                    <a:pt x="18922" y="715"/>
                  </a:moveTo>
                  <a:cubicBezTo>
                    <a:pt x="20499" y="715"/>
                    <a:pt x="21740" y="967"/>
                    <a:pt x="22686" y="1409"/>
                  </a:cubicBezTo>
                  <a:cubicBezTo>
                    <a:pt x="23485" y="1766"/>
                    <a:pt x="23926" y="2208"/>
                    <a:pt x="24010" y="2733"/>
                  </a:cubicBezTo>
                  <a:cubicBezTo>
                    <a:pt x="24094" y="3343"/>
                    <a:pt x="23737" y="4037"/>
                    <a:pt x="22959" y="4836"/>
                  </a:cubicBezTo>
                  <a:cubicBezTo>
                    <a:pt x="20773" y="7022"/>
                    <a:pt x="16904" y="7191"/>
                    <a:pt x="13750" y="7359"/>
                  </a:cubicBezTo>
                  <a:lnTo>
                    <a:pt x="13141" y="7359"/>
                  </a:lnTo>
                  <a:cubicBezTo>
                    <a:pt x="10345" y="7548"/>
                    <a:pt x="7443" y="7716"/>
                    <a:pt x="4731" y="7800"/>
                  </a:cubicBezTo>
                  <a:lnTo>
                    <a:pt x="4121" y="7800"/>
                  </a:lnTo>
                  <a:cubicBezTo>
                    <a:pt x="3343" y="7800"/>
                    <a:pt x="2460" y="7716"/>
                    <a:pt x="1851" y="7191"/>
                  </a:cubicBezTo>
                  <a:cubicBezTo>
                    <a:pt x="799" y="6497"/>
                    <a:pt x="715" y="4836"/>
                    <a:pt x="1409" y="3785"/>
                  </a:cubicBezTo>
                  <a:cubicBezTo>
                    <a:pt x="1935" y="2733"/>
                    <a:pt x="3154" y="2019"/>
                    <a:pt x="4731" y="1682"/>
                  </a:cubicBezTo>
                  <a:cubicBezTo>
                    <a:pt x="6833" y="1241"/>
                    <a:pt x="9209" y="1157"/>
                    <a:pt x="11480" y="1157"/>
                  </a:cubicBezTo>
                  <a:cubicBezTo>
                    <a:pt x="12888" y="1051"/>
                    <a:pt x="14276" y="1051"/>
                    <a:pt x="15685" y="967"/>
                  </a:cubicBezTo>
                  <a:lnTo>
                    <a:pt x="15769" y="883"/>
                  </a:lnTo>
                  <a:cubicBezTo>
                    <a:pt x="16736" y="799"/>
                    <a:pt x="17787" y="715"/>
                    <a:pt x="18922" y="715"/>
                  </a:cubicBezTo>
                  <a:close/>
                  <a:moveTo>
                    <a:pt x="18922" y="0"/>
                  </a:moveTo>
                  <a:cubicBezTo>
                    <a:pt x="17787" y="0"/>
                    <a:pt x="16652" y="105"/>
                    <a:pt x="15685" y="189"/>
                  </a:cubicBezTo>
                  <a:lnTo>
                    <a:pt x="15601" y="274"/>
                  </a:lnTo>
                  <a:cubicBezTo>
                    <a:pt x="14276" y="358"/>
                    <a:pt x="12804" y="358"/>
                    <a:pt x="11480" y="442"/>
                  </a:cubicBezTo>
                  <a:cubicBezTo>
                    <a:pt x="9125" y="442"/>
                    <a:pt x="6749" y="526"/>
                    <a:pt x="4563" y="967"/>
                  </a:cubicBezTo>
                  <a:cubicBezTo>
                    <a:pt x="3596" y="1241"/>
                    <a:pt x="1767" y="1766"/>
                    <a:pt x="799" y="3427"/>
                  </a:cubicBezTo>
                  <a:cubicBezTo>
                    <a:pt x="1" y="4731"/>
                    <a:pt x="85" y="6749"/>
                    <a:pt x="1409" y="7800"/>
                  </a:cubicBezTo>
                  <a:cubicBezTo>
                    <a:pt x="2292" y="8410"/>
                    <a:pt x="3238" y="8515"/>
                    <a:pt x="4121" y="8515"/>
                  </a:cubicBezTo>
                  <a:lnTo>
                    <a:pt x="4731" y="8515"/>
                  </a:lnTo>
                  <a:cubicBezTo>
                    <a:pt x="7548" y="8410"/>
                    <a:pt x="10345" y="8242"/>
                    <a:pt x="13141" y="8074"/>
                  </a:cubicBezTo>
                  <a:lnTo>
                    <a:pt x="13750" y="8074"/>
                  </a:lnTo>
                  <a:cubicBezTo>
                    <a:pt x="17009" y="7884"/>
                    <a:pt x="21025" y="7716"/>
                    <a:pt x="23485" y="5256"/>
                  </a:cubicBezTo>
                  <a:cubicBezTo>
                    <a:pt x="24452" y="4394"/>
                    <a:pt x="24893" y="3427"/>
                    <a:pt x="24704" y="2628"/>
                  </a:cubicBezTo>
                  <a:cubicBezTo>
                    <a:pt x="24620" y="1850"/>
                    <a:pt x="24010" y="1241"/>
                    <a:pt x="22959" y="799"/>
                  </a:cubicBezTo>
                  <a:cubicBezTo>
                    <a:pt x="21992" y="274"/>
                    <a:pt x="20688" y="0"/>
                    <a:pt x="1892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893581" y="5185452"/>
              <a:ext cx="1910534" cy="1005335"/>
            </a:xfrm>
            <a:custGeom>
              <a:avLst/>
              <a:gdLst/>
              <a:ahLst/>
              <a:cxnLst/>
              <a:rect l="l" t="t" r="r" b="b"/>
              <a:pathLst>
                <a:path w="55884" h="34166" extrusionOk="0">
                  <a:moveTo>
                    <a:pt x="49492" y="1"/>
                  </a:moveTo>
                  <a:cubicBezTo>
                    <a:pt x="47473" y="1"/>
                    <a:pt x="45476" y="1052"/>
                    <a:pt x="43710" y="1914"/>
                  </a:cubicBezTo>
                  <a:lnTo>
                    <a:pt x="43458" y="2103"/>
                  </a:lnTo>
                  <a:cubicBezTo>
                    <a:pt x="34249" y="6729"/>
                    <a:pt x="23295" y="7885"/>
                    <a:pt x="13750" y="8831"/>
                  </a:cubicBezTo>
                  <a:cubicBezTo>
                    <a:pt x="9735" y="9273"/>
                    <a:pt x="5172" y="9987"/>
                    <a:pt x="2902" y="13393"/>
                  </a:cubicBezTo>
                  <a:cubicBezTo>
                    <a:pt x="1325" y="15664"/>
                    <a:pt x="1325" y="18565"/>
                    <a:pt x="1220" y="21278"/>
                  </a:cubicBezTo>
                  <a:lnTo>
                    <a:pt x="1220" y="21719"/>
                  </a:lnTo>
                  <a:cubicBezTo>
                    <a:pt x="1136" y="25756"/>
                    <a:pt x="694" y="29855"/>
                    <a:pt x="85" y="33892"/>
                  </a:cubicBezTo>
                  <a:lnTo>
                    <a:pt x="0" y="34060"/>
                  </a:lnTo>
                  <a:lnTo>
                    <a:pt x="694" y="34165"/>
                  </a:lnTo>
                  <a:lnTo>
                    <a:pt x="694" y="33976"/>
                  </a:lnTo>
                  <a:cubicBezTo>
                    <a:pt x="1409" y="29961"/>
                    <a:pt x="1851" y="25840"/>
                    <a:pt x="1935" y="21719"/>
                  </a:cubicBezTo>
                  <a:lnTo>
                    <a:pt x="1935" y="21278"/>
                  </a:lnTo>
                  <a:cubicBezTo>
                    <a:pt x="1935" y="18649"/>
                    <a:pt x="2019" y="15937"/>
                    <a:pt x="3427" y="13835"/>
                  </a:cubicBezTo>
                  <a:cubicBezTo>
                    <a:pt x="5614" y="10681"/>
                    <a:pt x="9903" y="9987"/>
                    <a:pt x="13834" y="9546"/>
                  </a:cubicBezTo>
                  <a:cubicBezTo>
                    <a:pt x="23485" y="8495"/>
                    <a:pt x="34438" y="7359"/>
                    <a:pt x="43794" y="2713"/>
                  </a:cubicBezTo>
                  <a:lnTo>
                    <a:pt x="43983" y="2524"/>
                  </a:lnTo>
                  <a:cubicBezTo>
                    <a:pt x="45728" y="1662"/>
                    <a:pt x="47663" y="695"/>
                    <a:pt x="49492" y="695"/>
                  </a:cubicBezTo>
                  <a:cubicBezTo>
                    <a:pt x="50101" y="695"/>
                    <a:pt x="50627" y="863"/>
                    <a:pt x="51258" y="1052"/>
                  </a:cubicBezTo>
                  <a:cubicBezTo>
                    <a:pt x="52919" y="1830"/>
                    <a:pt x="53781" y="3764"/>
                    <a:pt x="53970" y="5257"/>
                  </a:cubicBezTo>
                  <a:cubicBezTo>
                    <a:pt x="54222" y="7086"/>
                    <a:pt x="53970" y="8936"/>
                    <a:pt x="53612" y="10681"/>
                  </a:cubicBezTo>
                  <a:lnTo>
                    <a:pt x="53612" y="10765"/>
                  </a:lnTo>
                  <a:cubicBezTo>
                    <a:pt x="52204" y="18292"/>
                    <a:pt x="51069" y="26891"/>
                    <a:pt x="55189" y="33724"/>
                  </a:cubicBezTo>
                  <a:lnTo>
                    <a:pt x="55273" y="33892"/>
                  </a:lnTo>
                  <a:lnTo>
                    <a:pt x="55883" y="33535"/>
                  </a:lnTo>
                  <a:lnTo>
                    <a:pt x="55799" y="33367"/>
                  </a:lnTo>
                  <a:cubicBezTo>
                    <a:pt x="51783" y="26702"/>
                    <a:pt x="52919" y="18292"/>
                    <a:pt x="54306" y="10849"/>
                  </a:cubicBezTo>
                  <a:lnTo>
                    <a:pt x="54306" y="10765"/>
                  </a:lnTo>
                  <a:cubicBezTo>
                    <a:pt x="54664" y="8936"/>
                    <a:pt x="55021" y="7086"/>
                    <a:pt x="54664" y="5152"/>
                  </a:cubicBezTo>
                  <a:cubicBezTo>
                    <a:pt x="54411" y="2965"/>
                    <a:pt x="53171" y="1136"/>
                    <a:pt x="51510" y="421"/>
                  </a:cubicBezTo>
                  <a:cubicBezTo>
                    <a:pt x="50900" y="169"/>
                    <a:pt x="50207" y="1"/>
                    <a:pt x="49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4127189" y="5543634"/>
              <a:ext cx="1347705" cy="657031"/>
            </a:xfrm>
            <a:custGeom>
              <a:avLst/>
              <a:gdLst/>
              <a:ahLst/>
              <a:cxnLst/>
              <a:rect l="l" t="t" r="r" b="b"/>
              <a:pathLst>
                <a:path w="39421" h="22329" extrusionOk="0">
                  <a:moveTo>
                    <a:pt x="35658" y="1"/>
                  </a:moveTo>
                  <a:cubicBezTo>
                    <a:pt x="34522" y="1"/>
                    <a:pt x="33387" y="253"/>
                    <a:pt x="32861" y="442"/>
                  </a:cubicBezTo>
                  <a:cubicBezTo>
                    <a:pt x="25923" y="2103"/>
                    <a:pt x="18754" y="3155"/>
                    <a:pt x="11648" y="3323"/>
                  </a:cubicBezTo>
                  <a:cubicBezTo>
                    <a:pt x="8494" y="3491"/>
                    <a:pt x="5004" y="3596"/>
                    <a:pt x="2797" y="5951"/>
                  </a:cubicBezTo>
                  <a:cubicBezTo>
                    <a:pt x="799" y="8137"/>
                    <a:pt x="694" y="11375"/>
                    <a:pt x="883" y="14003"/>
                  </a:cubicBezTo>
                  <a:lnTo>
                    <a:pt x="883" y="14634"/>
                  </a:lnTo>
                  <a:cubicBezTo>
                    <a:pt x="1052" y="17157"/>
                    <a:pt x="1220" y="19701"/>
                    <a:pt x="84" y="21887"/>
                  </a:cubicBezTo>
                  <a:lnTo>
                    <a:pt x="0" y="22077"/>
                  </a:lnTo>
                  <a:lnTo>
                    <a:pt x="610" y="22329"/>
                  </a:lnTo>
                  <a:lnTo>
                    <a:pt x="694" y="22245"/>
                  </a:lnTo>
                  <a:cubicBezTo>
                    <a:pt x="1935" y="19890"/>
                    <a:pt x="1745" y="17157"/>
                    <a:pt x="1577" y="14634"/>
                  </a:cubicBezTo>
                  <a:lnTo>
                    <a:pt x="1577" y="13919"/>
                  </a:lnTo>
                  <a:cubicBezTo>
                    <a:pt x="1409" y="11480"/>
                    <a:pt x="1493" y="8411"/>
                    <a:pt x="3322" y="6392"/>
                  </a:cubicBezTo>
                  <a:cubicBezTo>
                    <a:pt x="5256" y="4290"/>
                    <a:pt x="8683" y="4206"/>
                    <a:pt x="11648" y="4017"/>
                  </a:cubicBezTo>
                  <a:cubicBezTo>
                    <a:pt x="18838" y="3848"/>
                    <a:pt x="26028" y="2797"/>
                    <a:pt x="33030" y="1052"/>
                  </a:cubicBezTo>
                  <a:cubicBezTo>
                    <a:pt x="34049" y="792"/>
                    <a:pt x="34931" y="662"/>
                    <a:pt x="35675" y="662"/>
                  </a:cubicBezTo>
                  <a:cubicBezTo>
                    <a:pt x="36971" y="662"/>
                    <a:pt x="37845" y="1055"/>
                    <a:pt x="38286" y="1830"/>
                  </a:cubicBezTo>
                  <a:cubicBezTo>
                    <a:pt x="38727" y="2440"/>
                    <a:pt x="38727" y="3239"/>
                    <a:pt x="38727" y="3848"/>
                  </a:cubicBezTo>
                  <a:cubicBezTo>
                    <a:pt x="38727" y="5509"/>
                    <a:pt x="38370" y="7360"/>
                    <a:pt x="38012" y="9105"/>
                  </a:cubicBezTo>
                  <a:cubicBezTo>
                    <a:pt x="37319" y="12258"/>
                    <a:pt x="36625" y="15496"/>
                    <a:pt x="38202" y="18397"/>
                  </a:cubicBezTo>
                  <a:lnTo>
                    <a:pt x="38286" y="18566"/>
                  </a:lnTo>
                  <a:lnTo>
                    <a:pt x="38895" y="18208"/>
                  </a:lnTo>
                  <a:lnTo>
                    <a:pt x="38811" y="18124"/>
                  </a:lnTo>
                  <a:cubicBezTo>
                    <a:pt x="37403" y="15412"/>
                    <a:pt x="38012" y="12426"/>
                    <a:pt x="38643" y="9189"/>
                  </a:cubicBezTo>
                  <a:cubicBezTo>
                    <a:pt x="39064" y="7444"/>
                    <a:pt x="39421" y="5593"/>
                    <a:pt x="39421" y="3848"/>
                  </a:cubicBezTo>
                  <a:cubicBezTo>
                    <a:pt x="39421" y="3155"/>
                    <a:pt x="39421" y="2188"/>
                    <a:pt x="38895" y="1494"/>
                  </a:cubicBezTo>
                  <a:cubicBezTo>
                    <a:pt x="38286" y="442"/>
                    <a:pt x="37234" y="1"/>
                    <a:pt x="356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4414713" y="5822018"/>
              <a:ext cx="782039" cy="373697"/>
            </a:xfrm>
            <a:custGeom>
              <a:avLst/>
              <a:gdLst/>
              <a:ahLst/>
              <a:cxnLst/>
              <a:rect l="l" t="t" r="r" b="b"/>
              <a:pathLst>
                <a:path w="22875" h="12700" extrusionOk="0">
                  <a:moveTo>
                    <a:pt x="21024" y="1"/>
                  </a:moveTo>
                  <a:cubicBezTo>
                    <a:pt x="20667" y="1"/>
                    <a:pt x="20331" y="1"/>
                    <a:pt x="20141" y="85"/>
                  </a:cubicBezTo>
                  <a:cubicBezTo>
                    <a:pt x="17345" y="695"/>
                    <a:pt x="14465" y="968"/>
                    <a:pt x="11563" y="968"/>
                  </a:cubicBezTo>
                  <a:lnTo>
                    <a:pt x="8494" y="968"/>
                  </a:lnTo>
                  <a:cubicBezTo>
                    <a:pt x="6749" y="968"/>
                    <a:pt x="4815" y="1052"/>
                    <a:pt x="3070" y="1746"/>
                  </a:cubicBezTo>
                  <a:cubicBezTo>
                    <a:pt x="1661" y="2356"/>
                    <a:pt x="694" y="3239"/>
                    <a:pt x="358" y="4290"/>
                  </a:cubicBezTo>
                  <a:cubicBezTo>
                    <a:pt x="168" y="4900"/>
                    <a:pt x="84" y="5593"/>
                    <a:pt x="84" y="6224"/>
                  </a:cubicBezTo>
                  <a:lnTo>
                    <a:pt x="0" y="12700"/>
                  </a:lnTo>
                  <a:lnTo>
                    <a:pt x="694" y="12700"/>
                  </a:lnTo>
                  <a:lnTo>
                    <a:pt x="799" y="6224"/>
                  </a:lnTo>
                  <a:cubicBezTo>
                    <a:pt x="799" y="5699"/>
                    <a:pt x="883" y="5068"/>
                    <a:pt x="1051" y="4542"/>
                  </a:cubicBezTo>
                  <a:cubicBezTo>
                    <a:pt x="1325" y="3680"/>
                    <a:pt x="2103" y="2881"/>
                    <a:pt x="3322" y="2440"/>
                  </a:cubicBezTo>
                  <a:cubicBezTo>
                    <a:pt x="5004" y="1746"/>
                    <a:pt x="6833" y="1662"/>
                    <a:pt x="8494" y="1662"/>
                  </a:cubicBezTo>
                  <a:lnTo>
                    <a:pt x="11563" y="1662"/>
                  </a:lnTo>
                  <a:cubicBezTo>
                    <a:pt x="14465" y="1662"/>
                    <a:pt x="17429" y="1389"/>
                    <a:pt x="20247" y="779"/>
                  </a:cubicBezTo>
                  <a:cubicBezTo>
                    <a:pt x="20499" y="695"/>
                    <a:pt x="20856" y="695"/>
                    <a:pt x="21024" y="695"/>
                  </a:cubicBezTo>
                  <a:cubicBezTo>
                    <a:pt x="21382" y="695"/>
                    <a:pt x="21634" y="695"/>
                    <a:pt x="21718" y="863"/>
                  </a:cubicBezTo>
                  <a:cubicBezTo>
                    <a:pt x="21907" y="1052"/>
                    <a:pt x="21992" y="1389"/>
                    <a:pt x="21992" y="1662"/>
                  </a:cubicBezTo>
                  <a:cubicBezTo>
                    <a:pt x="22160" y="3071"/>
                    <a:pt x="21823" y="4542"/>
                    <a:pt x="21466" y="5951"/>
                  </a:cubicBezTo>
                  <a:cubicBezTo>
                    <a:pt x="20940" y="7969"/>
                    <a:pt x="20499" y="10072"/>
                    <a:pt x="21382" y="12006"/>
                  </a:cubicBezTo>
                  <a:lnTo>
                    <a:pt x="21466" y="12174"/>
                  </a:lnTo>
                  <a:lnTo>
                    <a:pt x="22076" y="11817"/>
                  </a:lnTo>
                  <a:lnTo>
                    <a:pt x="21992" y="11648"/>
                  </a:lnTo>
                  <a:cubicBezTo>
                    <a:pt x="21193" y="9988"/>
                    <a:pt x="21634" y="8137"/>
                    <a:pt x="22160" y="6119"/>
                  </a:cubicBezTo>
                  <a:cubicBezTo>
                    <a:pt x="22517" y="4647"/>
                    <a:pt x="22875" y="3155"/>
                    <a:pt x="22685" y="1662"/>
                  </a:cubicBezTo>
                  <a:cubicBezTo>
                    <a:pt x="22685" y="1220"/>
                    <a:pt x="22601" y="779"/>
                    <a:pt x="22244" y="442"/>
                  </a:cubicBezTo>
                  <a:cubicBezTo>
                    <a:pt x="21992" y="85"/>
                    <a:pt x="21550" y="1"/>
                    <a:pt x="21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4705074" y="6012099"/>
              <a:ext cx="215689" cy="163191"/>
            </a:xfrm>
            <a:custGeom>
              <a:avLst/>
              <a:gdLst/>
              <a:ahLst/>
              <a:cxnLst/>
              <a:rect l="l" t="t" r="r" b="b"/>
              <a:pathLst>
                <a:path w="6309" h="5546" extrusionOk="0">
                  <a:moveTo>
                    <a:pt x="2179" y="1"/>
                  </a:moveTo>
                  <a:cubicBezTo>
                    <a:pt x="2068" y="1"/>
                    <a:pt x="1958" y="6"/>
                    <a:pt x="1851" y="16"/>
                  </a:cubicBezTo>
                  <a:cubicBezTo>
                    <a:pt x="1136" y="185"/>
                    <a:pt x="611" y="542"/>
                    <a:pt x="358" y="1068"/>
                  </a:cubicBezTo>
                  <a:cubicBezTo>
                    <a:pt x="1" y="1677"/>
                    <a:pt x="1" y="2392"/>
                    <a:pt x="1" y="2918"/>
                  </a:cubicBezTo>
                  <a:cubicBezTo>
                    <a:pt x="85" y="3780"/>
                    <a:pt x="274" y="4579"/>
                    <a:pt x="527" y="5357"/>
                  </a:cubicBezTo>
                  <a:lnTo>
                    <a:pt x="527" y="5546"/>
                  </a:lnTo>
                  <a:lnTo>
                    <a:pt x="1241" y="5357"/>
                  </a:lnTo>
                  <a:lnTo>
                    <a:pt x="1136" y="5188"/>
                  </a:lnTo>
                  <a:cubicBezTo>
                    <a:pt x="968" y="4390"/>
                    <a:pt x="800" y="3612"/>
                    <a:pt x="716" y="2918"/>
                  </a:cubicBezTo>
                  <a:cubicBezTo>
                    <a:pt x="716" y="2392"/>
                    <a:pt x="716" y="1867"/>
                    <a:pt x="968" y="1425"/>
                  </a:cubicBezTo>
                  <a:cubicBezTo>
                    <a:pt x="1241" y="984"/>
                    <a:pt x="1662" y="815"/>
                    <a:pt x="2019" y="710"/>
                  </a:cubicBezTo>
                  <a:cubicBezTo>
                    <a:pt x="2114" y="697"/>
                    <a:pt x="2214" y="691"/>
                    <a:pt x="2316" y="691"/>
                  </a:cubicBezTo>
                  <a:cubicBezTo>
                    <a:pt x="2871" y="691"/>
                    <a:pt x="3510" y="881"/>
                    <a:pt x="3953" y="1236"/>
                  </a:cubicBezTo>
                  <a:cubicBezTo>
                    <a:pt x="4921" y="2119"/>
                    <a:pt x="5257" y="3612"/>
                    <a:pt x="5614" y="4747"/>
                  </a:cubicBezTo>
                  <a:lnTo>
                    <a:pt x="5614" y="4915"/>
                  </a:lnTo>
                  <a:lnTo>
                    <a:pt x="6308" y="4747"/>
                  </a:lnTo>
                  <a:lnTo>
                    <a:pt x="6224" y="4579"/>
                  </a:lnTo>
                  <a:cubicBezTo>
                    <a:pt x="5972" y="3338"/>
                    <a:pt x="5530" y="1761"/>
                    <a:pt x="4395" y="815"/>
                  </a:cubicBezTo>
                  <a:cubicBezTo>
                    <a:pt x="3843" y="263"/>
                    <a:pt x="2967" y="1"/>
                    <a:pt x="2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5552445" y="3465537"/>
              <a:ext cx="1569978" cy="1041153"/>
            </a:xfrm>
            <a:custGeom>
              <a:avLst/>
              <a:gdLst/>
              <a:ahLst/>
              <a:cxnLst/>
              <a:rect l="l" t="t" r="r" b="b"/>
              <a:pathLst>
                <a:path w="50123" h="38622" extrusionOk="0">
                  <a:moveTo>
                    <a:pt x="8411" y="694"/>
                  </a:moveTo>
                  <a:cubicBezTo>
                    <a:pt x="12531" y="694"/>
                    <a:pt x="16400" y="3763"/>
                    <a:pt x="19364" y="6391"/>
                  </a:cubicBezTo>
                  <a:cubicBezTo>
                    <a:pt x="23401" y="10071"/>
                    <a:pt x="29099" y="11206"/>
                    <a:pt x="34607" y="12341"/>
                  </a:cubicBezTo>
                  <a:cubicBezTo>
                    <a:pt x="36184" y="12699"/>
                    <a:pt x="37676" y="13035"/>
                    <a:pt x="39085" y="13393"/>
                  </a:cubicBezTo>
                  <a:cubicBezTo>
                    <a:pt x="41629" y="14002"/>
                    <a:pt x="44783" y="14801"/>
                    <a:pt x="46696" y="16904"/>
                  </a:cubicBezTo>
                  <a:cubicBezTo>
                    <a:pt x="47747" y="18123"/>
                    <a:pt x="48462" y="19616"/>
                    <a:pt x="48714" y="21361"/>
                  </a:cubicBezTo>
                  <a:cubicBezTo>
                    <a:pt x="49324" y="25650"/>
                    <a:pt x="47053" y="30380"/>
                    <a:pt x="42933" y="33450"/>
                  </a:cubicBezTo>
                  <a:cubicBezTo>
                    <a:pt x="39611" y="35826"/>
                    <a:pt x="35217" y="37213"/>
                    <a:pt x="29540" y="37739"/>
                  </a:cubicBezTo>
                  <a:cubicBezTo>
                    <a:pt x="28573" y="37844"/>
                    <a:pt x="27606" y="37928"/>
                    <a:pt x="26723" y="37928"/>
                  </a:cubicBezTo>
                  <a:cubicBezTo>
                    <a:pt x="23044" y="37928"/>
                    <a:pt x="20331" y="37129"/>
                    <a:pt x="18313" y="35384"/>
                  </a:cubicBezTo>
                  <a:cubicBezTo>
                    <a:pt x="15601" y="33113"/>
                    <a:pt x="14718" y="29434"/>
                    <a:pt x="13772" y="25839"/>
                  </a:cubicBezTo>
                  <a:cubicBezTo>
                    <a:pt x="13583" y="24956"/>
                    <a:pt x="13330" y="24073"/>
                    <a:pt x="13057" y="23211"/>
                  </a:cubicBezTo>
                  <a:cubicBezTo>
                    <a:pt x="12006" y="19616"/>
                    <a:pt x="9819" y="14612"/>
                    <a:pt x="5530" y="11458"/>
                  </a:cubicBezTo>
                  <a:cubicBezTo>
                    <a:pt x="5173" y="11206"/>
                    <a:pt x="4921" y="11038"/>
                    <a:pt x="4563" y="10764"/>
                  </a:cubicBezTo>
                  <a:cubicBezTo>
                    <a:pt x="2818" y="9629"/>
                    <a:pt x="1052" y="8410"/>
                    <a:pt x="884" y="6476"/>
                  </a:cubicBezTo>
                  <a:cubicBezTo>
                    <a:pt x="716" y="5151"/>
                    <a:pt x="1578" y="3574"/>
                    <a:pt x="3154" y="2523"/>
                  </a:cubicBezTo>
                  <a:cubicBezTo>
                    <a:pt x="4921" y="1304"/>
                    <a:pt x="6666" y="694"/>
                    <a:pt x="8411" y="694"/>
                  </a:cubicBezTo>
                  <a:close/>
                  <a:moveTo>
                    <a:pt x="8411" y="0"/>
                  </a:moveTo>
                  <a:cubicBezTo>
                    <a:pt x="6497" y="0"/>
                    <a:pt x="4563" y="694"/>
                    <a:pt x="2818" y="1913"/>
                  </a:cubicBezTo>
                  <a:cubicBezTo>
                    <a:pt x="968" y="3238"/>
                    <a:pt x="1" y="4899"/>
                    <a:pt x="190" y="6560"/>
                  </a:cubicBezTo>
                  <a:cubicBezTo>
                    <a:pt x="358" y="8746"/>
                    <a:pt x="2292" y="10071"/>
                    <a:pt x="4122" y="11374"/>
                  </a:cubicBezTo>
                  <a:cubicBezTo>
                    <a:pt x="4479" y="11563"/>
                    <a:pt x="4836" y="11816"/>
                    <a:pt x="5089" y="12089"/>
                  </a:cubicBezTo>
                  <a:cubicBezTo>
                    <a:pt x="9294" y="15053"/>
                    <a:pt x="11396" y="19868"/>
                    <a:pt x="12447" y="23379"/>
                  </a:cubicBezTo>
                  <a:cubicBezTo>
                    <a:pt x="12615" y="24262"/>
                    <a:pt x="12889" y="25124"/>
                    <a:pt x="13057" y="26007"/>
                  </a:cubicBezTo>
                  <a:cubicBezTo>
                    <a:pt x="14024" y="29686"/>
                    <a:pt x="14991" y="33450"/>
                    <a:pt x="17872" y="35994"/>
                  </a:cubicBezTo>
                  <a:cubicBezTo>
                    <a:pt x="19974" y="37739"/>
                    <a:pt x="22875" y="38622"/>
                    <a:pt x="26723" y="38622"/>
                  </a:cubicBezTo>
                  <a:cubicBezTo>
                    <a:pt x="27606" y="38622"/>
                    <a:pt x="28573" y="38538"/>
                    <a:pt x="29624" y="38454"/>
                  </a:cubicBezTo>
                  <a:cubicBezTo>
                    <a:pt x="35490" y="37928"/>
                    <a:pt x="39947" y="36519"/>
                    <a:pt x="43374" y="33975"/>
                  </a:cubicBezTo>
                  <a:cubicBezTo>
                    <a:pt x="47747" y="30822"/>
                    <a:pt x="50123" y="25839"/>
                    <a:pt x="49408" y="21277"/>
                  </a:cubicBezTo>
                  <a:cubicBezTo>
                    <a:pt x="49072" y="19342"/>
                    <a:pt x="48357" y="17682"/>
                    <a:pt x="47221" y="16462"/>
                  </a:cubicBezTo>
                  <a:cubicBezTo>
                    <a:pt x="45119" y="14191"/>
                    <a:pt x="41881" y="13308"/>
                    <a:pt x="39253" y="12699"/>
                  </a:cubicBezTo>
                  <a:cubicBezTo>
                    <a:pt x="37845" y="12341"/>
                    <a:pt x="36373" y="11984"/>
                    <a:pt x="34796" y="11732"/>
                  </a:cubicBezTo>
                  <a:cubicBezTo>
                    <a:pt x="29351" y="10596"/>
                    <a:pt x="23758" y="9461"/>
                    <a:pt x="19806" y="5866"/>
                  </a:cubicBezTo>
                  <a:cubicBezTo>
                    <a:pt x="16736" y="3154"/>
                    <a:pt x="12805" y="0"/>
                    <a:pt x="84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6069375" y="3903518"/>
              <a:ext cx="844602" cy="461531"/>
            </a:xfrm>
            <a:custGeom>
              <a:avLst/>
              <a:gdLst/>
              <a:ahLst/>
              <a:cxnLst/>
              <a:rect l="l" t="t" r="r" b="b"/>
              <a:pathLst>
                <a:path w="24705" h="15685" extrusionOk="0">
                  <a:moveTo>
                    <a:pt x="4563" y="694"/>
                  </a:moveTo>
                  <a:cubicBezTo>
                    <a:pt x="6476" y="968"/>
                    <a:pt x="8411" y="1304"/>
                    <a:pt x="10345" y="1577"/>
                  </a:cubicBezTo>
                  <a:cubicBezTo>
                    <a:pt x="12006" y="1914"/>
                    <a:pt x="13667" y="2187"/>
                    <a:pt x="15412" y="2439"/>
                  </a:cubicBezTo>
                  <a:cubicBezTo>
                    <a:pt x="15937" y="2544"/>
                    <a:pt x="16463" y="2544"/>
                    <a:pt x="16988" y="2544"/>
                  </a:cubicBezTo>
                  <a:cubicBezTo>
                    <a:pt x="18565" y="2628"/>
                    <a:pt x="20331" y="2713"/>
                    <a:pt x="21551" y="3596"/>
                  </a:cubicBezTo>
                  <a:cubicBezTo>
                    <a:pt x="23212" y="4647"/>
                    <a:pt x="23905" y="5950"/>
                    <a:pt x="23653" y="7527"/>
                  </a:cubicBezTo>
                  <a:cubicBezTo>
                    <a:pt x="23128" y="10681"/>
                    <a:pt x="18649" y="13666"/>
                    <a:pt x="15853" y="14360"/>
                  </a:cubicBezTo>
                  <a:cubicBezTo>
                    <a:pt x="14634" y="14633"/>
                    <a:pt x="13141" y="14970"/>
                    <a:pt x="11564" y="14970"/>
                  </a:cubicBezTo>
                  <a:cubicBezTo>
                    <a:pt x="11039" y="14970"/>
                    <a:pt x="10429" y="14886"/>
                    <a:pt x="9903" y="14802"/>
                  </a:cubicBezTo>
                  <a:cubicBezTo>
                    <a:pt x="7717" y="14444"/>
                    <a:pt x="5425" y="13141"/>
                    <a:pt x="3680" y="11122"/>
                  </a:cubicBezTo>
                  <a:cubicBezTo>
                    <a:pt x="2019" y="9188"/>
                    <a:pt x="968" y="6917"/>
                    <a:pt x="779" y="4815"/>
                  </a:cubicBezTo>
                  <a:cubicBezTo>
                    <a:pt x="695" y="3154"/>
                    <a:pt x="1220" y="1220"/>
                    <a:pt x="2797" y="778"/>
                  </a:cubicBezTo>
                  <a:cubicBezTo>
                    <a:pt x="3070" y="694"/>
                    <a:pt x="3323" y="694"/>
                    <a:pt x="3680" y="694"/>
                  </a:cubicBezTo>
                  <a:close/>
                  <a:moveTo>
                    <a:pt x="3680" y="0"/>
                  </a:moveTo>
                  <a:cubicBezTo>
                    <a:pt x="3239" y="0"/>
                    <a:pt x="2881" y="0"/>
                    <a:pt x="2545" y="84"/>
                  </a:cubicBezTo>
                  <a:cubicBezTo>
                    <a:pt x="695" y="694"/>
                    <a:pt x="1" y="2965"/>
                    <a:pt x="85" y="4815"/>
                  </a:cubicBezTo>
                  <a:cubicBezTo>
                    <a:pt x="253" y="7170"/>
                    <a:pt x="1409" y="9545"/>
                    <a:pt x="3154" y="11564"/>
                  </a:cubicBezTo>
                  <a:cubicBezTo>
                    <a:pt x="5089" y="13750"/>
                    <a:pt x="7443" y="15159"/>
                    <a:pt x="9819" y="15495"/>
                  </a:cubicBezTo>
                  <a:cubicBezTo>
                    <a:pt x="10345" y="15579"/>
                    <a:pt x="10955" y="15685"/>
                    <a:pt x="11564" y="15685"/>
                  </a:cubicBezTo>
                  <a:cubicBezTo>
                    <a:pt x="13225" y="15685"/>
                    <a:pt x="14802" y="15327"/>
                    <a:pt x="16021" y="15054"/>
                  </a:cubicBezTo>
                  <a:cubicBezTo>
                    <a:pt x="19007" y="14276"/>
                    <a:pt x="23737" y="11038"/>
                    <a:pt x="24347" y="7611"/>
                  </a:cubicBezTo>
                  <a:cubicBezTo>
                    <a:pt x="24704" y="5782"/>
                    <a:pt x="23821" y="4289"/>
                    <a:pt x="21908" y="2965"/>
                  </a:cubicBezTo>
                  <a:cubicBezTo>
                    <a:pt x="20584" y="2103"/>
                    <a:pt x="18755" y="1914"/>
                    <a:pt x="17073" y="1830"/>
                  </a:cubicBezTo>
                  <a:cubicBezTo>
                    <a:pt x="16463" y="1830"/>
                    <a:pt x="15937" y="1830"/>
                    <a:pt x="15496" y="1745"/>
                  </a:cubicBezTo>
                  <a:cubicBezTo>
                    <a:pt x="13751" y="1493"/>
                    <a:pt x="12090" y="1220"/>
                    <a:pt x="10429" y="968"/>
                  </a:cubicBezTo>
                  <a:cubicBezTo>
                    <a:pt x="8579" y="610"/>
                    <a:pt x="6560" y="253"/>
                    <a:pt x="4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6594764" y="2571750"/>
              <a:ext cx="2635788" cy="4289076"/>
            </a:xfrm>
            <a:custGeom>
              <a:avLst/>
              <a:gdLst/>
              <a:ahLst/>
              <a:cxnLst/>
              <a:rect l="l" t="t" r="r" b="b"/>
              <a:pathLst>
                <a:path w="77098" h="145763" extrusionOk="0">
                  <a:moveTo>
                    <a:pt x="55295" y="1"/>
                  </a:moveTo>
                  <a:cubicBezTo>
                    <a:pt x="50817" y="1"/>
                    <a:pt x="47053" y="3764"/>
                    <a:pt x="44509" y="6560"/>
                  </a:cubicBezTo>
                  <a:cubicBezTo>
                    <a:pt x="40136" y="11564"/>
                    <a:pt x="35931" y="16904"/>
                    <a:pt x="32168" y="22413"/>
                  </a:cubicBezTo>
                  <a:cubicBezTo>
                    <a:pt x="30318" y="25230"/>
                    <a:pt x="28384" y="28195"/>
                    <a:pt x="27690" y="31622"/>
                  </a:cubicBezTo>
                  <a:cubicBezTo>
                    <a:pt x="27332" y="33282"/>
                    <a:pt x="27248" y="34943"/>
                    <a:pt x="27164" y="36520"/>
                  </a:cubicBezTo>
                  <a:cubicBezTo>
                    <a:pt x="27164" y="37403"/>
                    <a:pt x="27080" y="38181"/>
                    <a:pt x="26996" y="39064"/>
                  </a:cubicBezTo>
                  <a:cubicBezTo>
                    <a:pt x="26113" y="48967"/>
                    <a:pt x="19553" y="58428"/>
                    <a:pt x="9819" y="63684"/>
                  </a:cubicBezTo>
                  <a:cubicBezTo>
                    <a:pt x="9462" y="63852"/>
                    <a:pt x="9041" y="64125"/>
                    <a:pt x="8600" y="64293"/>
                  </a:cubicBezTo>
                  <a:cubicBezTo>
                    <a:pt x="5614" y="65954"/>
                    <a:pt x="2461" y="67531"/>
                    <a:pt x="1241" y="70685"/>
                  </a:cubicBezTo>
                  <a:cubicBezTo>
                    <a:pt x="1" y="73754"/>
                    <a:pt x="1157" y="76992"/>
                    <a:pt x="2293" y="80062"/>
                  </a:cubicBezTo>
                  <a:cubicBezTo>
                    <a:pt x="2986" y="81891"/>
                    <a:pt x="3596" y="83741"/>
                    <a:pt x="3869" y="85570"/>
                  </a:cubicBezTo>
                  <a:cubicBezTo>
                    <a:pt x="4122" y="87862"/>
                    <a:pt x="3680" y="90216"/>
                    <a:pt x="3155" y="92508"/>
                  </a:cubicBezTo>
                  <a:cubicBezTo>
                    <a:pt x="2986" y="93454"/>
                    <a:pt x="2818" y="94421"/>
                    <a:pt x="2629" y="95388"/>
                  </a:cubicBezTo>
                  <a:cubicBezTo>
                    <a:pt x="1157" y="105817"/>
                    <a:pt x="5888" y="116854"/>
                    <a:pt x="14550" y="122888"/>
                  </a:cubicBezTo>
                  <a:cubicBezTo>
                    <a:pt x="30402" y="133842"/>
                    <a:pt x="50564" y="141558"/>
                    <a:pt x="74553" y="145679"/>
                  </a:cubicBezTo>
                  <a:lnTo>
                    <a:pt x="74742" y="145763"/>
                  </a:lnTo>
                  <a:lnTo>
                    <a:pt x="74911" y="145069"/>
                  </a:lnTo>
                  <a:lnTo>
                    <a:pt x="74742" y="145069"/>
                  </a:lnTo>
                  <a:cubicBezTo>
                    <a:pt x="50817" y="140948"/>
                    <a:pt x="30759" y="133232"/>
                    <a:pt x="14991" y="122279"/>
                  </a:cubicBezTo>
                  <a:cubicBezTo>
                    <a:pt x="6497" y="116413"/>
                    <a:pt x="1851" y="105648"/>
                    <a:pt x="3344" y="95473"/>
                  </a:cubicBezTo>
                  <a:cubicBezTo>
                    <a:pt x="3512" y="94611"/>
                    <a:pt x="3680" y="93643"/>
                    <a:pt x="3869" y="92676"/>
                  </a:cubicBezTo>
                  <a:cubicBezTo>
                    <a:pt x="4395" y="90301"/>
                    <a:pt x="4836" y="87862"/>
                    <a:pt x="4563" y="85486"/>
                  </a:cubicBezTo>
                  <a:cubicBezTo>
                    <a:pt x="4311" y="83573"/>
                    <a:pt x="3596" y="81639"/>
                    <a:pt x="2986" y="79788"/>
                  </a:cubicBezTo>
                  <a:cubicBezTo>
                    <a:pt x="1851" y="76740"/>
                    <a:pt x="800" y="73838"/>
                    <a:pt x="1851" y="70958"/>
                  </a:cubicBezTo>
                  <a:cubicBezTo>
                    <a:pt x="2986" y="68057"/>
                    <a:pt x="6056" y="66480"/>
                    <a:pt x="8936" y="64987"/>
                  </a:cubicBezTo>
                  <a:cubicBezTo>
                    <a:pt x="9378" y="64735"/>
                    <a:pt x="9819" y="64462"/>
                    <a:pt x="10177" y="64293"/>
                  </a:cubicBezTo>
                  <a:cubicBezTo>
                    <a:pt x="20079" y="58953"/>
                    <a:pt x="26807" y="49303"/>
                    <a:pt x="27690" y="39148"/>
                  </a:cubicBezTo>
                  <a:cubicBezTo>
                    <a:pt x="27774" y="38265"/>
                    <a:pt x="27858" y="37403"/>
                    <a:pt x="27858" y="36520"/>
                  </a:cubicBezTo>
                  <a:cubicBezTo>
                    <a:pt x="27963" y="34943"/>
                    <a:pt x="28047" y="33367"/>
                    <a:pt x="28384" y="31790"/>
                  </a:cubicBezTo>
                  <a:cubicBezTo>
                    <a:pt x="29099" y="28468"/>
                    <a:pt x="30928" y="25566"/>
                    <a:pt x="32778" y="22854"/>
                  </a:cubicBezTo>
                  <a:cubicBezTo>
                    <a:pt x="36541" y="17346"/>
                    <a:pt x="40662" y="11985"/>
                    <a:pt x="45035" y="7002"/>
                  </a:cubicBezTo>
                  <a:cubicBezTo>
                    <a:pt x="47495" y="4290"/>
                    <a:pt x="51174" y="695"/>
                    <a:pt x="55295" y="695"/>
                  </a:cubicBezTo>
                  <a:cubicBezTo>
                    <a:pt x="55631" y="695"/>
                    <a:pt x="55989" y="695"/>
                    <a:pt x="56430" y="779"/>
                  </a:cubicBezTo>
                  <a:cubicBezTo>
                    <a:pt x="58175" y="1052"/>
                    <a:pt x="59752" y="1998"/>
                    <a:pt x="61329" y="2965"/>
                  </a:cubicBezTo>
                  <a:cubicBezTo>
                    <a:pt x="62296" y="3575"/>
                    <a:pt x="63263" y="4206"/>
                    <a:pt x="64314" y="4626"/>
                  </a:cubicBezTo>
                  <a:cubicBezTo>
                    <a:pt x="65891" y="5341"/>
                    <a:pt x="67720" y="5783"/>
                    <a:pt x="69570" y="5783"/>
                  </a:cubicBezTo>
                  <a:cubicBezTo>
                    <a:pt x="72198" y="5783"/>
                    <a:pt x="74826" y="4984"/>
                    <a:pt x="76929" y="3491"/>
                  </a:cubicBezTo>
                  <a:lnTo>
                    <a:pt x="77097" y="3407"/>
                  </a:lnTo>
                  <a:lnTo>
                    <a:pt x="76740" y="2797"/>
                  </a:lnTo>
                  <a:lnTo>
                    <a:pt x="76571" y="2965"/>
                  </a:lnTo>
                  <a:cubicBezTo>
                    <a:pt x="74553" y="4290"/>
                    <a:pt x="72114" y="5068"/>
                    <a:pt x="69570" y="5068"/>
                  </a:cubicBezTo>
                  <a:cubicBezTo>
                    <a:pt x="67804" y="5068"/>
                    <a:pt x="66059" y="4731"/>
                    <a:pt x="64567" y="4017"/>
                  </a:cubicBezTo>
                  <a:cubicBezTo>
                    <a:pt x="63599" y="3575"/>
                    <a:pt x="62653" y="2965"/>
                    <a:pt x="61770" y="2440"/>
                  </a:cubicBezTo>
                  <a:cubicBezTo>
                    <a:pt x="60109" y="1388"/>
                    <a:pt x="58448" y="337"/>
                    <a:pt x="56514" y="85"/>
                  </a:cubicBezTo>
                  <a:cubicBezTo>
                    <a:pt x="56073" y="1"/>
                    <a:pt x="55631" y="1"/>
                    <a:pt x="5529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942665" y="2764773"/>
              <a:ext cx="2297229" cy="3742801"/>
            </a:xfrm>
            <a:custGeom>
              <a:avLst/>
              <a:gdLst/>
              <a:ahLst/>
              <a:cxnLst/>
              <a:rect l="l" t="t" r="r" b="b"/>
              <a:pathLst>
                <a:path w="67195" h="127198" extrusionOk="0">
                  <a:moveTo>
                    <a:pt x="48083" y="0"/>
                  </a:moveTo>
                  <a:cubicBezTo>
                    <a:pt x="44320" y="0"/>
                    <a:pt x="41082" y="2986"/>
                    <a:pt x="38622" y="5530"/>
                  </a:cubicBezTo>
                  <a:cubicBezTo>
                    <a:pt x="34691" y="9819"/>
                    <a:pt x="31012" y="14360"/>
                    <a:pt x="27669" y="19280"/>
                  </a:cubicBezTo>
                  <a:cubicBezTo>
                    <a:pt x="26008" y="21550"/>
                    <a:pt x="24347" y="24263"/>
                    <a:pt x="23569" y="27248"/>
                  </a:cubicBezTo>
                  <a:cubicBezTo>
                    <a:pt x="23464" y="28026"/>
                    <a:pt x="23296" y="28825"/>
                    <a:pt x="23211" y="29792"/>
                  </a:cubicBezTo>
                  <a:cubicBezTo>
                    <a:pt x="23127" y="30402"/>
                    <a:pt x="23127" y="31011"/>
                    <a:pt x="23127" y="31621"/>
                  </a:cubicBezTo>
                  <a:cubicBezTo>
                    <a:pt x="23043" y="32336"/>
                    <a:pt x="23043" y="33030"/>
                    <a:pt x="22938" y="33724"/>
                  </a:cubicBezTo>
                  <a:cubicBezTo>
                    <a:pt x="22076" y="41524"/>
                    <a:pt x="17430" y="49155"/>
                    <a:pt x="10513" y="54138"/>
                  </a:cubicBezTo>
                  <a:cubicBezTo>
                    <a:pt x="9798" y="54664"/>
                    <a:pt x="9104" y="55105"/>
                    <a:pt x="8410" y="55547"/>
                  </a:cubicBezTo>
                  <a:cubicBezTo>
                    <a:pt x="8053" y="55799"/>
                    <a:pt x="7696" y="55988"/>
                    <a:pt x="7275" y="56157"/>
                  </a:cubicBezTo>
                  <a:cubicBezTo>
                    <a:pt x="4815" y="57649"/>
                    <a:pt x="2187" y="59142"/>
                    <a:pt x="1136" y="61938"/>
                  </a:cubicBezTo>
                  <a:cubicBezTo>
                    <a:pt x="1" y="64650"/>
                    <a:pt x="968" y="67363"/>
                    <a:pt x="1746" y="70075"/>
                  </a:cubicBezTo>
                  <a:cubicBezTo>
                    <a:pt x="2271" y="71652"/>
                    <a:pt x="2797" y="73228"/>
                    <a:pt x="2965" y="74805"/>
                  </a:cubicBezTo>
                  <a:cubicBezTo>
                    <a:pt x="3070" y="76298"/>
                    <a:pt x="2881" y="77791"/>
                    <a:pt x="2545" y="79641"/>
                  </a:cubicBezTo>
                  <a:cubicBezTo>
                    <a:pt x="2439" y="79893"/>
                    <a:pt x="2355" y="80251"/>
                    <a:pt x="2355" y="80587"/>
                  </a:cubicBezTo>
                  <a:lnTo>
                    <a:pt x="2271" y="80692"/>
                  </a:lnTo>
                  <a:cubicBezTo>
                    <a:pt x="2103" y="81554"/>
                    <a:pt x="1914" y="82521"/>
                    <a:pt x="1830" y="83404"/>
                  </a:cubicBezTo>
                  <a:cubicBezTo>
                    <a:pt x="1493" y="85423"/>
                    <a:pt x="1493" y="87609"/>
                    <a:pt x="1746" y="89711"/>
                  </a:cubicBezTo>
                  <a:cubicBezTo>
                    <a:pt x="2629" y="96881"/>
                    <a:pt x="6392" y="103546"/>
                    <a:pt x="12006" y="107498"/>
                  </a:cubicBezTo>
                  <a:cubicBezTo>
                    <a:pt x="15853" y="110294"/>
                    <a:pt x="20226" y="112838"/>
                    <a:pt x="25314" y="115193"/>
                  </a:cubicBezTo>
                  <a:cubicBezTo>
                    <a:pt x="36709" y="120722"/>
                    <a:pt x="50017" y="124738"/>
                    <a:pt x="64903" y="127198"/>
                  </a:cubicBezTo>
                  <a:lnTo>
                    <a:pt x="65092" y="127198"/>
                  </a:lnTo>
                  <a:lnTo>
                    <a:pt x="65176" y="126504"/>
                  </a:lnTo>
                  <a:lnTo>
                    <a:pt x="64987" y="126504"/>
                  </a:lnTo>
                  <a:cubicBezTo>
                    <a:pt x="50186" y="124044"/>
                    <a:pt x="36961" y="120008"/>
                    <a:pt x="25566" y="114583"/>
                  </a:cubicBezTo>
                  <a:cubicBezTo>
                    <a:pt x="20583" y="112229"/>
                    <a:pt x="16294" y="109685"/>
                    <a:pt x="12342" y="106867"/>
                  </a:cubicBezTo>
                  <a:cubicBezTo>
                    <a:pt x="7002" y="103104"/>
                    <a:pt x="3238" y="96629"/>
                    <a:pt x="2439" y="89711"/>
                  </a:cubicBezTo>
                  <a:cubicBezTo>
                    <a:pt x="2187" y="87609"/>
                    <a:pt x="2187" y="85507"/>
                    <a:pt x="2545" y="83488"/>
                  </a:cubicBezTo>
                  <a:cubicBezTo>
                    <a:pt x="2629" y="82605"/>
                    <a:pt x="2797" y="81743"/>
                    <a:pt x="2965" y="80860"/>
                  </a:cubicBezTo>
                  <a:cubicBezTo>
                    <a:pt x="3070" y="80419"/>
                    <a:pt x="3154" y="80061"/>
                    <a:pt x="3238" y="79725"/>
                  </a:cubicBezTo>
                  <a:cubicBezTo>
                    <a:pt x="3491" y="78148"/>
                    <a:pt x="3764" y="76382"/>
                    <a:pt x="3680" y="74721"/>
                  </a:cubicBezTo>
                  <a:cubicBezTo>
                    <a:pt x="3491" y="73060"/>
                    <a:pt x="2965" y="71483"/>
                    <a:pt x="2439" y="69822"/>
                  </a:cubicBezTo>
                  <a:cubicBezTo>
                    <a:pt x="1577" y="67194"/>
                    <a:pt x="779" y="64650"/>
                    <a:pt x="1746" y="62191"/>
                  </a:cubicBezTo>
                  <a:cubicBezTo>
                    <a:pt x="2713" y="59668"/>
                    <a:pt x="5257" y="58175"/>
                    <a:pt x="7611" y="56766"/>
                  </a:cubicBezTo>
                  <a:cubicBezTo>
                    <a:pt x="8053" y="56598"/>
                    <a:pt x="8410" y="56325"/>
                    <a:pt x="8747" y="56157"/>
                  </a:cubicBezTo>
                  <a:cubicBezTo>
                    <a:pt x="9462" y="55715"/>
                    <a:pt x="10239" y="55274"/>
                    <a:pt x="10954" y="54748"/>
                  </a:cubicBezTo>
                  <a:cubicBezTo>
                    <a:pt x="18039" y="49681"/>
                    <a:pt x="22770" y="41797"/>
                    <a:pt x="23653" y="33808"/>
                  </a:cubicBezTo>
                  <a:cubicBezTo>
                    <a:pt x="23737" y="33114"/>
                    <a:pt x="23737" y="32420"/>
                    <a:pt x="23821" y="31621"/>
                  </a:cubicBezTo>
                  <a:cubicBezTo>
                    <a:pt x="23821" y="31011"/>
                    <a:pt x="23821" y="30402"/>
                    <a:pt x="23905" y="29876"/>
                  </a:cubicBezTo>
                  <a:cubicBezTo>
                    <a:pt x="23989" y="28909"/>
                    <a:pt x="24094" y="28131"/>
                    <a:pt x="24263" y="27416"/>
                  </a:cubicBezTo>
                  <a:cubicBezTo>
                    <a:pt x="24956" y="24536"/>
                    <a:pt x="26617" y="21908"/>
                    <a:pt x="28194" y="19616"/>
                  </a:cubicBezTo>
                  <a:cubicBezTo>
                    <a:pt x="31537" y="14802"/>
                    <a:pt x="35216" y="10260"/>
                    <a:pt x="39148" y="6055"/>
                  </a:cubicBezTo>
                  <a:cubicBezTo>
                    <a:pt x="41440" y="3512"/>
                    <a:pt x="44593" y="694"/>
                    <a:pt x="48083" y="694"/>
                  </a:cubicBezTo>
                  <a:lnTo>
                    <a:pt x="49050" y="694"/>
                  </a:lnTo>
                  <a:cubicBezTo>
                    <a:pt x="50627" y="968"/>
                    <a:pt x="52036" y="1745"/>
                    <a:pt x="53423" y="2629"/>
                  </a:cubicBezTo>
                  <a:cubicBezTo>
                    <a:pt x="54222" y="3070"/>
                    <a:pt x="55105" y="3596"/>
                    <a:pt x="55967" y="3953"/>
                  </a:cubicBezTo>
                  <a:cubicBezTo>
                    <a:pt x="57376" y="4563"/>
                    <a:pt x="58953" y="4899"/>
                    <a:pt x="60530" y="4899"/>
                  </a:cubicBezTo>
                  <a:cubicBezTo>
                    <a:pt x="62884" y="4899"/>
                    <a:pt x="65176" y="4205"/>
                    <a:pt x="67089" y="2902"/>
                  </a:cubicBezTo>
                  <a:lnTo>
                    <a:pt x="67194" y="2797"/>
                  </a:lnTo>
                  <a:lnTo>
                    <a:pt x="66837" y="2187"/>
                  </a:lnTo>
                  <a:lnTo>
                    <a:pt x="66669" y="2376"/>
                  </a:lnTo>
                  <a:cubicBezTo>
                    <a:pt x="64903" y="3512"/>
                    <a:pt x="62716" y="4205"/>
                    <a:pt x="60530" y="4205"/>
                  </a:cubicBezTo>
                  <a:cubicBezTo>
                    <a:pt x="59037" y="4205"/>
                    <a:pt x="57544" y="3848"/>
                    <a:pt x="56241" y="3322"/>
                  </a:cubicBezTo>
                  <a:cubicBezTo>
                    <a:pt x="55358" y="2986"/>
                    <a:pt x="54580" y="2460"/>
                    <a:pt x="53781" y="2019"/>
                  </a:cubicBezTo>
                  <a:cubicBezTo>
                    <a:pt x="52372" y="1136"/>
                    <a:pt x="50901" y="358"/>
                    <a:pt x="49134" y="85"/>
                  </a:cubicBezTo>
                  <a:cubicBezTo>
                    <a:pt x="48798" y="0"/>
                    <a:pt x="48441" y="0"/>
                    <a:pt x="48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7292719" y="2958415"/>
              <a:ext cx="1958670" cy="3198409"/>
            </a:xfrm>
            <a:custGeom>
              <a:avLst/>
              <a:gdLst/>
              <a:ahLst/>
              <a:cxnLst/>
              <a:rect l="l" t="t" r="r" b="b"/>
              <a:pathLst>
                <a:path w="57292" h="108697" extrusionOk="0">
                  <a:moveTo>
                    <a:pt x="40914" y="0"/>
                  </a:moveTo>
                  <a:cubicBezTo>
                    <a:pt x="37676" y="0"/>
                    <a:pt x="34775" y="2355"/>
                    <a:pt x="32672" y="4541"/>
                  </a:cubicBezTo>
                  <a:cubicBezTo>
                    <a:pt x="29182" y="8052"/>
                    <a:pt x="25944" y="11900"/>
                    <a:pt x="23043" y="16021"/>
                  </a:cubicBezTo>
                  <a:cubicBezTo>
                    <a:pt x="21634" y="17955"/>
                    <a:pt x="20163" y="20226"/>
                    <a:pt x="19448" y="22854"/>
                  </a:cubicBezTo>
                  <a:cubicBezTo>
                    <a:pt x="19280" y="23547"/>
                    <a:pt x="19196" y="24178"/>
                    <a:pt x="19112" y="25040"/>
                  </a:cubicBezTo>
                  <a:cubicBezTo>
                    <a:pt x="19006" y="25566"/>
                    <a:pt x="19006" y="26091"/>
                    <a:pt x="18922" y="26701"/>
                  </a:cubicBezTo>
                  <a:cubicBezTo>
                    <a:pt x="18838" y="27227"/>
                    <a:pt x="18838" y="27857"/>
                    <a:pt x="18754" y="28467"/>
                  </a:cubicBezTo>
                  <a:cubicBezTo>
                    <a:pt x="17955" y="35027"/>
                    <a:pt x="14108" y="41691"/>
                    <a:pt x="8599" y="46149"/>
                  </a:cubicBezTo>
                  <a:cubicBezTo>
                    <a:pt x="7969" y="46590"/>
                    <a:pt x="7443" y="47032"/>
                    <a:pt x="6833" y="47473"/>
                  </a:cubicBezTo>
                  <a:cubicBezTo>
                    <a:pt x="6581" y="47641"/>
                    <a:pt x="6224" y="47831"/>
                    <a:pt x="5866" y="48083"/>
                  </a:cubicBezTo>
                  <a:cubicBezTo>
                    <a:pt x="3869" y="49407"/>
                    <a:pt x="1851" y="50711"/>
                    <a:pt x="883" y="53087"/>
                  </a:cubicBezTo>
                  <a:cubicBezTo>
                    <a:pt x="0" y="55441"/>
                    <a:pt x="610" y="57817"/>
                    <a:pt x="1241" y="60088"/>
                  </a:cubicBezTo>
                  <a:cubicBezTo>
                    <a:pt x="1577" y="61307"/>
                    <a:pt x="1935" y="62716"/>
                    <a:pt x="1935" y="64019"/>
                  </a:cubicBezTo>
                  <a:cubicBezTo>
                    <a:pt x="2019" y="65428"/>
                    <a:pt x="1767" y="66837"/>
                    <a:pt x="1493" y="68140"/>
                  </a:cubicBezTo>
                  <a:lnTo>
                    <a:pt x="1409" y="68750"/>
                  </a:lnTo>
                  <a:cubicBezTo>
                    <a:pt x="1241" y="69633"/>
                    <a:pt x="1052" y="70516"/>
                    <a:pt x="883" y="71294"/>
                  </a:cubicBezTo>
                  <a:cubicBezTo>
                    <a:pt x="610" y="73060"/>
                    <a:pt x="610" y="74889"/>
                    <a:pt x="883" y="76823"/>
                  </a:cubicBezTo>
                  <a:cubicBezTo>
                    <a:pt x="1577" y="83046"/>
                    <a:pt x="4647" y="88639"/>
                    <a:pt x="9293" y="92066"/>
                  </a:cubicBezTo>
                  <a:cubicBezTo>
                    <a:pt x="12531" y="94421"/>
                    <a:pt x="16210" y="96523"/>
                    <a:pt x="20857" y="98710"/>
                  </a:cubicBezTo>
                  <a:cubicBezTo>
                    <a:pt x="30843" y="103272"/>
                    <a:pt x="42322" y="106594"/>
                    <a:pt x="55105" y="108696"/>
                  </a:cubicBezTo>
                  <a:lnTo>
                    <a:pt x="55273" y="108696"/>
                  </a:lnTo>
                  <a:lnTo>
                    <a:pt x="55379" y="108002"/>
                  </a:lnTo>
                  <a:lnTo>
                    <a:pt x="55189" y="108002"/>
                  </a:lnTo>
                  <a:cubicBezTo>
                    <a:pt x="42491" y="105900"/>
                    <a:pt x="31011" y="102578"/>
                    <a:pt x="21109" y="98016"/>
                  </a:cubicBezTo>
                  <a:cubicBezTo>
                    <a:pt x="16568" y="95913"/>
                    <a:pt x="12888" y="93895"/>
                    <a:pt x="9735" y="91540"/>
                  </a:cubicBezTo>
                  <a:cubicBezTo>
                    <a:pt x="5172" y="88197"/>
                    <a:pt x="2187" y="82773"/>
                    <a:pt x="1577" y="76739"/>
                  </a:cubicBezTo>
                  <a:cubicBezTo>
                    <a:pt x="1325" y="74889"/>
                    <a:pt x="1409" y="73144"/>
                    <a:pt x="1577" y="71483"/>
                  </a:cubicBezTo>
                  <a:cubicBezTo>
                    <a:pt x="1767" y="70600"/>
                    <a:pt x="1935" y="69717"/>
                    <a:pt x="2103" y="68939"/>
                  </a:cubicBezTo>
                  <a:lnTo>
                    <a:pt x="2187" y="68224"/>
                  </a:lnTo>
                  <a:cubicBezTo>
                    <a:pt x="2460" y="66921"/>
                    <a:pt x="2713" y="65428"/>
                    <a:pt x="2629" y="64019"/>
                  </a:cubicBezTo>
                  <a:cubicBezTo>
                    <a:pt x="2629" y="62632"/>
                    <a:pt x="2187" y="61223"/>
                    <a:pt x="1851" y="59814"/>
                  </a:cubicBezTo>
                  <a:cubicBezTo>
                    <a:pt x="1325" y="57628"/>
                    <a:pt x="715" y="55441"/>
                    <a:pt x="1577" y="53339"/>
                  </a:cubicBezTo>
                  <a:cubicBezTo>
                    <a:pt x="2376" y="51237"/>
                    <a:pt x="4395" y="49933"/>
                    <a:pt x="6308" y="48608"/>
                  </a:cubicBezTo>
                  <a:cubicBezTo>
                    <a:pt x="6581" y="48440"/>
                    <a:pt x="6917" y="48251"/>
                    <a:pt x="7275" y="47999"/>
                  </a:cubicBezTo>
                  <a:cubicBezTo>
                    <a:pt x="7800" y="47557"/>
                    <a:pt x="8410" y="47116"/>
                    <a:pt x="9020" y="46674"/>
                  </a:cubicBezTo>
                  <a:cubicBezTo>
                    <a:pt x="14717" y="42133"/>
                    <a:pt x="18586" y="35300"/>
                    <a:pt x="19448" y="28551"/>
                  </a:cubicBezTo>
                  <a:cubicBezTo>
                    <a:pt x="19532" y="27941"/>
                    <a:pt x="19532" y="27332"/>
                    <a:pt x="19637" y="26701"/>
                  </a:cubicBezTo>
                  <a:cubicBezTo>
                    <a:pt x="19721" y="26175"/>
                    <a:pt x="19721" y="25650"/>
                    <a:pt x="19805" y="25124"/>
                  </a:cubicBezTo>
                  <a:cubicBezTo>
                    <a:pt x="19889" y="24346"/>
                    <a:pt x="19974" y="23653"/>
                    <a:pt x="20163" y="23022"/>
                  </a:cubicBezTo>
                  <a:cubicBezTo>
                    <a:pt x="20773" y="20583"/>
                    <a:pt x="22265" y="18291"/>
                    <a:pt x="23569" y="16462"/>
                  </a:cubicBezTo>
                  <a:cubicBezTo>
                    <a:pt x="26470" y="12341"/>
                    <a:pt x="29708" y="8578"/>
                    <a:pt x="33198" y="4983"/>
                  </a:cubicBezTo>
                  <a:cubicBezTo>
                    <a:pt x="35216" y="2965"/>
                    <a:pt x="37928" y="694"/>
                    <a:pt x="40914" y="694"/>
                  </a:cubicBezTo>
                  <a:lnTo>
                    <a:pt x="41713" y="694"/>
                  </a:lnTo>
                  <a:cubicBezTo>
                    <a:pt x="43016" y="862"/>
                    <a:pt x="44152" y="1577"/>
                    <a:pt x="45392" y="2187"/>
                  </a:cubicBezTo>
                  <a:cubicBezTo>
                    <a:pt x="46086" y="2523"/>
                    <a:pt x="46864" y="2965"/>
                    <a:pt x="47663" y="3238"/>
                  </a:cubicBezTo>
                  <a:cubicBezTo>
                    <a:pt x="48798" y="3763"/>
                    <a:pt x="50122" y="3932"/>
                    <a:pt x="51426" y="3932"/>
                  </a:cubicBezTo>
                  <a:cubicBezTo>
                    <a:pt x="53444" y="3932"/>
                    <a:pt x="55463" y="3406"/>
                    <a:pt x="57124" y="2271"/>
                  </a:cubicBezTo>
                  <a:lnTo>
                    <a:pt x="57292" y="2187"/>
                  </a:lnTo>
                  <a:lnTo>
                    <a:pt x="56850" y="1661"/>
                  </a:lnTo>
                  <a:lnTo>
                    <a:pt x="56766" y="1745"/>
                  </a:lnTo>
                  <a:cubicBezTo>
                    <a:pt x="55189" y="2712"/>
                    <a:pt x="53276" y="3238"/>
                    <a:pt x="51426" y="3238"/>
                  </a:cubicBezTo>
                  <a:cubicBezTo>
                    <a:pt x="50207" y="3238"/>
                    <a:pt x="48966" y="3049"/>
                    <a:pt x="47831" y="2628"/>
                  </a:cubicBezTo>
                  <a:cubicBezTo>
                    <a:pt x="47137" y="2355"/>
                    <a:pt x="46443" y="1913"/>
                    <a:pt x="45728" y="1577"/>
                  </a:cubicBezTo>
                  <a:cubicBezTo>
                    <a:pt x="44509" y="862"/>
                    <a:pt x="43290" y="252"/>
                    <a:pt x="4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634157" y="3151409"/>
              <a:ext cx="1626607" cy="2652781"/>
            </a:xfrm>
            <a:custGeom>
              <a:avLst/>
              <a:gdLst/>
              <a:ahLst/>
              <a:cxnLst/>
              <a:rect l="l" t="t" r="r" b="b"/>
              <a:pathLst>
                <a:path w="47579" h="90154" extrusionOk="0">
                  <a:moveTo>
                    <a:pt x="33996" y="1"/>
                  </a:moveTo>
                  <a:cubicBezTo>
                    <a:pt x="31284" y="1"/>
                    <a:pt x="28824" y="1851"/>
                    <a:pt x="26995" y="3512"/>
                  </a:cubicBezTo>
                  <a:cubicBezTo>
                    <a:pt x="23926" y="6308"/>
                    <a:pt x="21108" y="9462"/>
                    <a:pt x="18670" y="12784"/>
                  </a:cubicBezTo>
                  <a:cubicBezTo>
                    <a:pt x="17429" y="14550"/>
                    <a:pt x="16210" y="16379"/>
                    <a:pt x="15600" y="18481"/>
                  </a:cubicBezTo>
                  <a:cubicBezTo>
                    <a:pt x="15432" y="19007"/>
                    <a:pt x="15327" y="19616"/>
                    <a:pt x="15243" y="20331"/>
                  </a:cubicBezTo>
                  <a:cubicBezTo>
                    <a:pt x="15159" y="20773"/>
                    <a:pt x="15074" y="21298"/>
                    <a:pt x="14990" y="21719"/>
                  </a:cubicBezTo>
                  <a:cubicBezTo>
                    <a:pt x="14990" y="22244"/>
                    <a:pt x="14906" y="22686"/>
                    <a:pt x="14801" y="23128"/>
                  </a:cubicBezTo>
                  <a:cubicBezTo>
                    <a:pt x="14023" y="28657"/>
                    <a:pt x="11038" y="34165"/>
                    <a:pt x="6833" y="38202"/>
                  </a:cubicBezTo>
                  <a:cubicBezTo>
                    <a:pt x="6391" y="38644"/>
                    <a:pt x="5971" y="38980"/>
                    <a:pt x="5529" y="39337"/>
                  </a:cubicBezTo>
                  <a:cubicBezTo>
                    <a:pt x="5256" y="39506"/>
                    <a:pt x="5088" y="39695"/>
                    <a:pt x="4815" y="39947"/>
                  </a:cubicBezTo>
                  <a:lnTo>
                    <a:pt x="4730" y="39947"/>
                  </a:lnTo>
                  <a:cubicBezTo>
                    <a:pt x="3238" y="41166"/>
                    <a:pt x="1766" y="42407"/>
                    <a:pt x="967" y="44320"/>
                  </a:cubicBezTo>
                  <a:cubicBezTo>
                    <a:pt x="189" y="46254"/>
                    <a:pt x="526" y="48189"/>
                    <a:pt x="883" y="50018"/>
                  </a:cubicBezTo>
                  <a:cubicBezTo>
                    <a:pt x="1051" y="51069"/>
                    <a:pt x="1240" y="52204"/>
                    <a:pt x="1240" y="53255"/>
                  </a:cubicBezTo>
                  <a:cubicBezTo>
                    <a:pt x="1240" y="54307"/>
                    <a:pt x="1051" y="55463"/>
                    <a:pt x="799" y="56598"/>
                  </a:cubicBezTo>
                  <a:lnTo>
                    <a:pt x="715" y="56851"/>
                  </a:lnTo>
                  <a:cubicBezTo>
                    <a:pt x="526" y="57650"/>
                    <a:pt x="357" y="58512"/>
                    <a:pt x="273" y="59310"/>
                  </a:cubicBezTo>
                  <a:cubicBezTo>
                    <a:pt x="84" y="60719"/>
                    <a:pt x="0" y="62296"/>
                    <a:pt x="189" y="63873"/>
                  </a:cubicBezTo>
                  <a:cubicBezTo>
                    <a:pt x="715" y="69129"/>
                    <a:pt x="3154" y="73859"/>
                    <a:pt x="6917" y="76740"/>
                  </a:cubicBezTo>
                  <a:cubicBezTo>
                    <a:pt x="9461" y="78674"/>
                    <a:pt x="12615" y="80419"/>
                    <a:pt x="16651" y="82164"/>
                  </a:cubicBezTo>
                  <a:cubicBezTo>
                    <a:pt x="25145" y="85843"/>
                    <a:pt x="34879" y="88471"/>
                    <a:pt x="45644" y="90153"/>
                  </a:cubicBezTo>
                  <a:lnTo>
                    <a:pt x="45812" y="90153"/>
                  </a:lnTo>
                  <a:lnTo>
                    <a:pt x="45917" y="89438"/>
                  </a:lnTo>
                  <a:lnTo>
                    <a:pt x="45728" y="89438"/>
                  </a:lnTo>
                  <a:cubicBezTo>
                    <a:pt x="35048" y="87862"/>
                    <a:pt x="25418" y="85149"/>
                    <a:pt x="17009" y="81554"/>
                  </a:cubicBezTo>
                  <a:cubicBezTo>
                    <a:pt x="12888" y="79809"/>
                    <a:pt x="9902" y="78064"/>
                    <a:pt x="7359" y="76130"/>
                  </a:cubicBezTo>
                  <a:cubicBezTo>
                    <a:pt x="3763" y="73418"/>
                    <a:pt x="1409" y="68856"/>
                    <a:pt x="883" y="63768"/>
                  </a:cubicBezTo>
                  <a:cubicBezTo>
                    <a:pt x="715" y="62296"/>
                    <a:pt x="799" y="60803"/>
                    <a:pt x="967" y="59395"/>
                  </a:cubicBezTo>
                  <a:cubicBezTo>
                    <a:pt x="1051" y="58617"/>
                    <a:pt x="1240" y="57818"/>
                    <a:pt x="1409" y="56935"/>
                  </a:cubicBezTo>
                  <a:lnTo>
                    <a:pt x="1493" y="56767"/>
                  </a:lnTo>
                  <a:cubicBezTo>
                    <a:pt x="1766" y="55547"/>
                    <a:pt x="1934" y="54412"/>
                    <a:pt x="1934" y="53255"/>
                  </a:cubicBezTo>
                  <a:cubicBezTo>
                    <a:pt x="1934" y="52120"/>
                    <a:pt x="1766" y="50985"/>
                    <a:pt x="1577" y="49934"/>
                  </a:cubicBezTo>
                  <a:cubicBezTo>
                    <a:pt x="1240" y="48104"/>
                    <a:pt x="883" y="46338"/>
                    <a:pt x="1577" y="44593"/>
                  </a:cubicBezTo>
                  <a:cubicBezTo>
                    <a:pt x="2292" y="42848"/>
                    <a:pt x="3763" y="41608"/>
                    <a:pt x="5172" y="40473"/>
                  </a:cubicBezTo>
                  <a:cubicBezTo>
                    <a:pt x="5445" y="40304"/>
                    <a:pt x="5698" y="40115"/>
                    <a:pt x="5971" y="39863"/>
                  </a:cubicBezTo>
                  <a:cubicBezTo>
                    <a:pt x="6391" y="39506"/>
                    <a:pt x="6833" y="39064"/>
                    <a:pt x="7274" y="38728"/>
                  </a:cubicBezTo>
                  <a:cubicBezTo>
                    <a:pt x="11647" y="34607"/>
                    <a:pt x="14633" y="28909"/>
                    <a:pt x="15516" y="23212"/>
                  </a:cubicBezTo>
                  <a:cubicBezTo>
                    <a:pt x="15600" y="22770"/>
                    <a:pt x="15684" y="22350"/>
                    <a:pt x="15684" y="21824"/>
                  </a:cubicBezTo>
                  <a:cubicBezTo>
                    <a:pt x="15768" y="21382"/>
                    <a:pt x="15852" y="20857"/>
                    <a:pt x="15852" y="20415"/>
                  </a:cubicBezTo>
                  <a:cubicBezTo>
                    <a:pt x="16042" y="19722"/>
                    <a:pt x="16126" y="19196"/>
                    <a:pt x="16294" y="18754"/>
                  </a:cubicBezTo>
                  <a:cubicBezTo>
                    <a:pt x="16819" y="16736"/>
                    <a:pt x="18060" y="14886"/>
                    <a:pt x="19195" y="13225"/>
                  </a:cubicBezTo>
                  <a:cubicBezTo>
                    <a:pt x="21634" y="9903"/>
                    <a:pt x="24451" y="6750"/>
                    <a:pt x="27521" y="4037"/>
                  </a:cubicBezTo>
                  <a:cubicBezTo>
                    <a:pt x="29182" y="2461"/>
                    <a:pt x="31452" y="695"/>
                    <a:pt x="33996" y="695"/>
                  </a:cubicBezTo>
                  <a:lnTo>
                    <a:pt x="34606" y="695"/>
                  </a:lnTo>
                  <a:cubicBezTo>
                    <a:pt x="35657" y="884"/>
                    <a:pt x="36624" y="1325"/>
                    <a:pt x="37676" y="1746"/>
                  </a:cubicBezTo>
                  <a:cubicBezTo>
                    <a:pt x="38285" y="2103"/>
                    <a:pt x="38895" y="2376"/>
                    <a:pt x="39505" y="2629"/>
                  </a:cubicBezTo>
                  <a:cubicBezTo>
                    <a:pt x="40472" y="2902"/>
                    <a:pt x="41439" y="3070"/>
                    <a:pt x="42490" y="3070"/>
                  </a:cubicBezTo>
                  <a:cubicBezTo>
                    <a:pt x="44235" y="3070"/>
                    <a:pt x="46001" y="2629"/>
                    <a:pt x="47389" y="1662"/>
                  </a:cubicBezTo>
                  <a:lnTo>
                    <a:pt x="47578" y="1578"/>
                  </a:lnTo>
                  <a:lnTo>
                    <a:pt x="47221" y="1052"/>
                  </a:lnTo>
                  <a:lnTo>
                    <a:pt x="47052" y="1136"/>
                  </a:lnTo>
                  <a:cubicBezTo>
                    <a:pt x="45728" y="1935"/>
                    <a:pt x="44151" y="2376"/>
                    <a:pt x="42490" y="2376"/>
                  </a:cubicBezTo>
                  <a:cubicBezTo>
                    <a:pt x="41523" y="2376"/>
                    <a:pt x="40661" y="2187"/>
                    <a:pt x="39778" y="1935"/>
                  </a:cubicBezTo>
                  <a:cubicBezTo>
                    <a:pt x="39168" y="1746"/>
                    <a:pt x="38559" y="1409"/>
                    <a:pt x="37928" y="1136"/>
                  </a:cubicBezTo>
                  <a:cubicBezTo>
                    <a:pt x="36982" y="695"/>
                    <a:pt x="35825" y="169"/>
                    <a:pt x="34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7954707" y="3345050"/>
              <a:ext cx="1314680" cy="2108360"/>
            </a:xfrm>
            <a:custGeom>
              <a:avLst/>
              <a:gdLst/>
              <a:ahLst/>
              <a:cxnLst/>
              <a:rect l="l" t="t" r="r" b="b"/>
              <a:pathLst>
                <a:path w="38455" h="71652" extrusionOk="0">
                  <a:moveTo>
                    <a:pt x="27606" y="0"/>
                  </a:moveTo>
                  <a:cubicBezTo>
                    <a:pt x="25503" y="0"/>
                    <a:pt x="23569" y="1220"/>
                    <a:pt x="21992" y="2439"/>
                  </a:cubicBezTo>
                  <a:cubicBezTo>
                    <a:pt x="19364" y="4457"/>
                    <a:pt x="16989" y="6917"/>
                    <a:pt x="14886" y="9629"/>
                  </a:cubicBezTo>
                  <a:cubicBezTo>
                    <a:pt x="14024" y="10765"/>
                    <a:pt x="12889" y="12342"/>
                    <a:pt x="12363" y="14087"/>
                  </a:cubicBezTo>
                  <a:cubicBezTo>
                    <a:pt x="12174" y="14528"/>
                    <a:pt x="12090" y="14970"/>
                    <a:pt x="11922" y="15579"/>
                  </a:cubicBezTo>
                  <a:cubicBezTo>
                    <a:pt x="11838" y="15937"/>
                    <a:pt x="11732" y="16378"/>
                    <a:pt x="11648" y="16904"/>
                  </a:cubicBezTo>
                  <a:cubicBezTo>
                    <a:pt x="11648" y="17156"/>
                    <a:pt x="11564" y="17514"/>
                    <a:pt x="11564" y="17766"/>
                  </a:cubicBezTo>
                  <a:cubicBezTo>
                    <a:pt x="10681" y="22160"/>
                    <a:pt x="8579" y="26701"/>
                    <a:pt x="5698" y="30212"/>
                  </a:cubicBezTo>
                  <a:cubicBezTo>
                    <a:pt x="5425" y="30570"/>
                    <a:pt x="5173" y="30906"/>
                    <a:pt x="4815" y="31264"/>
                  </a:cubicBezTo>
                  <a:cubicBezTo>
                    <a:pt x="4647" y="31432"/>
                    <a:pt x="4479" y="31621"/>
                    <a:pt x="4290" y="31873"/>
                  </a:cubicBezTo>
                  <a:lnTo>
                    <a:pt x="4206" y="31873"/>
                  </a:lnTo>
                  <a:cubicBezTo>
                    <a:pt x="3239" y="32925"/>
                    <a:pt x="2187" y="33976"/>
                    <a:pt x="1578" y="35468"/>
                  </a:cubicBezTo>
                  <a:cubicBezTo>
                    <a:pt x="968" y="37045"/>
                    <a:pt x="1052" y="38538"/>
                    <a:pt x="1136" y="39947"/>
                  </a:cubicBezTo>
                  <a:cubicBezTo>
                    <a:pt x="1220" y="40809"/>
                    <a:pt x="1220" y="41608"/>
                    <a:pt x="1136" y="42470"/>
                  </a:cubicBezTo>
                  <a:cubicBezTo>
                    <a:pt x="1052" y="43269"/>
                    <a:pt x="884" y="43962"/>
                    <a:pt x="695" y="44845"/>
                  </a:cubicBezTo>
                  <a:lnTo>
                    <a:pt x="611" y="45098"/>
                  </a:lnTo>
                  <a:cubicBezTo>
                    <a:pt x="442" y="45812"/>
                    <a:pt x="358" y="46506"/>
                    <a:pt x="169" y="47305"/>
                  </a:cubicBezTo>
                  <a:cubicBezTo>
                    <a:pt x="85" y="48356"/>
                    <a:pt x="1" y="49576"/>
                    <a:pt x="169" y="50879"/>
                  </a:cubicBezTo>
                  <a:cubicBezTo>
                    <a:pt x="526" y="55273"/>
                    <a:pt x="2271" y="58953"/>
                    <a:pt x="5173" y="61307"/>
                  </a:cubicBezTo>
                  <a:cubicBezTo>
                    <a:pt x="7633" y="63326"/>
                    <a:pt x="10597" y="64650"/>
                    <a:pt x="13141" y="65596"/>
                  </a:cubicBezTo>
                  <a:cubicBezTo>
                    <a:pt x="20142" y="68414"/>
                    <a:pt x="28131" y="70432"/>
                    <a:pt x="36709" y="71651"/>
                  </a:cubicBezTo>
                  <a:lnTo>
                    <a:pt x="36878" y="71651"/>
                  </a:lnTo>
                  <a:lnTo>
                    <a:pt x="36962" y="70958"/>
                  </a:lnTo>
                  <a:lnTo>
                    <a:pt x="36793" y="70958"/>
                  </a:lnTo>
                  <a:cubicBezTo>
                    <a:pt x="28216" y="69717"/>
                    <a:pt x="20331" y="67699"/>
                    <a:pt x="13414" y="64987"/>
                  </a:cubicBezTo>
                  <a:cubicBezTo>
                    <a:pt x="10870" y="64020"/>
                    <a:pt x="7969" y="62716"/>
                    <a:pt x="5614" y="60782"/>
                  </a:cubicBezTo>
                  <a:cubicBezTo>
                    <a:pt x="2902" y="58595"/>
                    <a:pt x="1220" y="55000"/>
                    <a:pt x="884" y="50795"/>
                  </a:cubicBezTo>
                  <a:cubicBezTo>
                    <a:pt x="695" y="49576"/>
                    <a:pt x="800" y="48441"/>
                    <a:pt x="884" y="47389"/>
                  </a:cubicBezTo>
                  <a:cubicBezTo>
                    <a:pt x="968" y="46674"/>
                    <a:pt x="1136" y="45897"/>
                    <a:pt x="1325" y="45287"/>
                  </a:cubicBezTo>
                  <a:lnTo>
                    <a:pt x="1410" y="44929"/>
                  </a:lnTo>
                  <a:cubicBezTo>
                    <a:pt x="1578" y="44152"/>
                    <a:pt x="1746" y="43353"/>
                    <a:pt x="1851" y="42575"/>
                  </a:cubicBezTo>
                  <a:cubicBezTo>
                    <a:pt x="1935" y="41692"/>
                    <a:pt x="1935" y="40809"/>
                    <a:pt x="1851" y="39947"/>
                  </a:cubicBezTo>
                  <a:cubicBezTo>
                    <a:pt x="1746" y="38538"/>
                    <a:pt x="1662" y="37129"/>
                    <a:pt x="2271" y="35742"/>
                  </a:cubicBezTo>
                  <a:cubicBezTo>
                    <a:pt x="2797" y="34417"/>
                    <a:pt x="3764" y="33366"/>
                    <a:pt x="4731" y="32399"/>
                  </a:cubicBezTo>
                  <a:cubicBezTo>
                    <a:pt x="4900" y="32147"/>
                    <a:pt x="5173" y="31957"/>
                    <a:pt x="5341" y="31705"/>
                  </a:cubicBezTo>
                  <a:cubicBezTo>
                    <a:pt x="5698" y="31348"/>
                    <a:pt x="5951" y="31011"/>
                    <a:pt x="6224" y="30654"/>
                  </a:cubicBezTo>
                  <a:cubicBezTo>
                    <a:pt x="9210" y="27059"/>
                    <a:pt x="11312" y="22412"/>
                    <a:pt x="12174" y="17955"/>
                  </a:cubicBezTo>
                  <a:cubicBezTo>
                    <a:pt x="12258" y="17598"/>
                    <a:pt x="12363" y="17345"/>
                    <a:pt x="12363" y="16988"/>
                  </a:cubicBezTo>
                  <a:cubicBezTo>
                    <a:pt x="12447" y="16547"/>
                    <a:pt x="12531" y="16105"/>
                    <a:pt x="12615" y="15663"/>
                  </a:cubicBezTo>
                  <a:cubicBezTo>
                    <a:pt x="12700" y="15138"/>
                    <a:pt x="12889" y="14717"/>
                    <a:pt x="12973" y="14360"/>
                  </a:cubicBezTo>
                  <a:cubicBezTo>
                    <a:pt x="13498" y="12699"/>
                    <a:pt x="14550" y="11206"/>
                    <a:pt x="15412" y="10071"/>
                  </a:cubicBezTo>
                  <a:cubicBezTo>
                    <a:pt x="17514" y="7359"/>
                    <a:pt x="19806" y="4983"/>
                    <a:pt x="22434" y="2965"/>
                  </a:cubicBezTo>
                  <a:cubicBezTo>
                    <a:pt x="23912" y="1822"/>
                    <a:pt x="25686" y="679"/>
                    <a:pt x="27721" y="679"/>
                  </a:cubicBezTo>
                  <a:cubicBezTo>
                    <a:pt x="27856" y="679"/>
                    <a:pt x="27993" y="684"/>
                    <a:pt x="28131" y="694"/>
                  </a:cubicBezTo>
                  <a:cubicBezTo>
                    <a:pt x="28909" y="778"/>
                    <a:pt x="29792" y="1052"/>
                    <a:pt x="30486" y="1388"/>
                  </a:cubicBezTo>
                  <a:cubicBezTo>
                    <a:pt x="31012" y="1577"/>
                    <a:pt x="31537" y="1745"/>
                    <a:pt x="32063" y="1914"/>
                  </a:cubicBezTo>
                  <a:cubicBezTo>
                    <a:pt x="32757" y="2103"/>
                    <a:pt x="33472" y="2187"/>
                    <a:pt x="34249" y="2187"/>
                  </a:cubicBezTo>
                  <a:cubicBezTo>
                    <a:pt x="35658" y="2187"/>
                    <a:pt x="37151" y="1829"/>
                    <a:pt x="38370" y="1136"/>
                  </a:cubicBezTo>
                  <a:lnTo>
                    <a:pt x="38454" y="1052"/>
                  </a:lnTo>
                  <a:lnTo>
                    <a:pt x="38118" y="421"/>
                  </a:lnTo>
                  <a:lnTo>
                    <a:pt x="37929" y="526"/>
                  </a:lnTo>
                  <a:cubicBezTo>
                    <a:pt x="36885" y="1152"/>
                    <a:pt x="35537" y="1484"/>
                    <a:pt x="34208" y="1484"/>
                  </a:cubicBezTo>
                  <a:cubicBezTo>
                    <a:pt x="33530" y="1484"/>
                    <a:pt x="32856" y="1397"/>
                    <a:pt x="32231" y="1220"/>
                  </a:cubicBezTo>
                  <a:cubicBezTo>
                    <a:pt x="31706" y="1136"/>
                    <a:pt x="31285" y="862"/>
                    <a:pt x="30759" y="694"/>
                  </a:cubicBezTo>
                  <a:cubicBezTo>
                    <a:pt x="29961" y="421"/>
                    <a:pt x="29078" y="84"/>
                    <a:pt x="28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275290" y="3533101"/>
              <a:ext cx="1003437" cy="1567058"/>
            </a:xfrm>
            <a:custGeom>
              <a:avLst/>
              <a:gdLst/>
              <a:ahLst/>
              <a:cxnLst/>
              <a:rect l="l" t="t" r="r" b="b"/>
              <a:pathLst>
                <a:path w="29351" h="53256" extrusionOk="0">
                  <a:moveTo>
                    <a:pt x="29077" y="1"/>
                  </a:moveTo>
                  <a:lnTo>
                    <a:pt x="28909" y="85"/>
                  </a:lnTo>
                  <a:cubicBezTo>
                    <a:pt x="28011" y="534"/>
                    <a:pt x="26919" y="801"/>
                    <a:pt x="25843" y="801"/>
                  </a:cubicBezTo>
                  <a:cubicBezTo>
                    <a:pt x="25458" y="801"/>
                    <a:pt x="25075" y="767"/>
                    <a:pt x="24704" y="695"/>
                  </a:cubicBezTo>
                  <a:cubicBezTo>
                    <a:pt x="24263" y="610"/>
                    <a:pt x="23905" y="526"/>
                    <a:pt x="23569" y="442"/>
                  </a:cubicBezTo>
                  <a:cubicBezTo>
                    <a:pt x="22959" y="337"/>
                    <a:pt x="22329" y="169"/>
                    <a:pt x="21635" y="169"/>
                  </a:cubicBezTo>
                  <a:cubicBezTo>
                    <a:pt x="21543" y="165"/>
                    <a:pt x="21452" y="163"/>
                    <a:pt x="21361" y="163"/>
                  </a:cubicBezTo>
                  <a:cubicBezTo>
                    <a:pt x="19638" y="163"/>
                    <a:pt x="18063" y="899"/>
                    <a:pt x="16904" y="1578"/>
                  </a:cubicBezTo>
                  <a:cubicBezTo>
                    <a:pt x="14802" y="2881"/>
                    <a:pt x="12784" y="4542"/>
                    <a:pt x="11123" y="6560"/>
                  </a:cubicBezTo>
                  <a:cubicBezTo>
                    <a:pt x="10155" y="7801"/>
                    <a:pt x="9462" y="8852"/>
                    <a:pt x="9020" y="9903"/>
                  </a:cubicBezTo>
                  <a:cubicBezTo>
                    <a:pt x="8936" y="10240"/>
                    <a:pt x="8768" y="10597"/>
                    <a:pt x="8663" y="10954"/>
                  </a:cubicBezTo>
                  <a:cubicBezTo>
                    <a:pt x="8579" y="11375"/>
                    <a:pt x="8410" y="11816"/>
                    <a:pt x="8326" y="12258"/>
                  </a:cubicBezTo>
                  <a:lnTo>
                    <a:pt x="8242" y="12615"/>
                  </a:lnTo>
                  <a:cubicBezTo>
                    <a:pt x="7359" y="16021"/>
                    <a:pt x="6035" y="19532"/>
                    <a:pt x="4563" y="22413"/>
                  </a:cubicBezTo>
                  <a:cubicBezTo>
                    <a:pt x="4458" y="22770"/>
                    <a:pt x="4290" y="23043"/>
                    <a:pt x="4121" y="23380"/>
                  </a:cubicBezTo>
                  <a:cubicBezTo>
                    <a:pt x="3932" y="23653"/>
                    <a:pt x="3764" y="23990"/>
                    <a:pt x="3596" y="24347"/>
                  </a:cubicBezTo>
                  <a:cubicBezTo>
                    <a:pt x="3154" y="25146"/>
                    <a:pt x="2629" y="25924"/>
                    <a:pt x="2271" y="26891"/>
                  </a:cubicBezTo>
                  <a:cubicBezTo>
                    <a:pt x="1830" y="27942"/>
                    <a:pt x="1662" y="29077"/>
                    <a:pt x="1409" y="30045"/>
                  </a:cubicBezTo>
                  <a:cubicBezTo>
                    <a:pt x="1304" y="30654"/>
                    <a:pt x="1220" y="31264"/>
                    <a:pt x="1052" y="31874"/>
                  </a:cubicBezTo>
                  <a:cubicBezTo>
                    <a:pt x="968" y="32147"/>
                    <a:pt x="884" y="32504"/>
                    <a:pt x="779" y="32841"/>
                  </a:cubicBezTo>
                  <a:cubicBezTo>
                    <a:pt x="695" y="33114"/>
                    <a:pt x="610" y="33451"/>
                    <a:pt x="526" y="33808"/>
                  </a:cubicBezTo>
                  <a:cubicBezTo>
                    <a:pt x="358" y="34334"/>
                    <a:pt x="253" y="34859"/>
                    <a:pt x="169" y="35385"/>
                  </a:cubicBezTo>
                  <a:cubicBezTo>
                    <a:pt x="85" y="36184"/>
                    <a:pt x="1" y="37046"/>
                    <a:pt x="85" y="38097"/>
                  </a:cubicBezTo>
                  <a:cubicBezTo>
                    <a:pt x="358" y="41608"/>
                    <a:pt x="1409" y="44320"/>
                    <a:pt x="3323" y="46065"/>
                  </a:cubicBezTo>
                  <a:cubicBezTo>
                    <a:pt x="5089" y="47642"/>
                    <a:pt x="7359" y="48609"/>
                    <a:pt x="9546" y="49324"/>
                  </a:cubicBezTo>
                  <a:cubicBezTo>
                    <a:pt x="15159" y="51153"/>
                    <a:pt x="21277" y="52478"/>
                    <a:pt x="27858" y="53255"/>
                  </a:cubicBezTo>
                  <a:lnTo>
                    <a:pt x="28026" y="53255"/>
                  </a:lnTo>
                  <a:lnTo>
                    <a:pt x="28110" y="52562"/>
                  </a:lnTo>
                  <a:lnTo>
                    <a:pt x="27942" y="52562"/>
                  </a:lnTo>
                  <a:cubicBezTo>
                    <a:pt x="21467" y="51763"/>
                    <a:pt x="15327" y="50459"/>
                    <a:pt x="9819" y="48609"/>
                  </a:cubicBezTo>
                  <a:cubicBezTo>
                    <a:pt x="7717" y="47915"/>
                    <a:pt x="5509" y="47032"/>
                    <a:pt x="3848" y="45540"/>
                  </a:cubicBezTo>
                  <a:cubicBezTo>
                    <a:pt x="2019" y="43963"/>
                    <a:pt x="1052" y="41440"/>
                    <a:pt x="779" y="38013"/>
                  </a:cubicBezTo>
                  <a:cubicBezTo>
                    <a:pt x="695" y="37046"/>
                    <a:pt x="779" y="36268"/>
                    <a:pt x="884" y="35469"/>
                  </a:cubicBezTo>
                  <a:cubicBezTo>
                    <a:pt x="968" y="35027"/>
                    <a:pt x="1052" y="34502"/>
                    <a:pt x="1136" y="33976"/>
                  </a:cubicBezTo>
                  <a:cubicBezTo>
                    <a:pt x="1220" y="33640"/>
                    <a:pt x="1304" y="33366"/>
                    <a:pt x="1493" y="33030"/>
                  </a:cubicBezTo>
                  <a:lnTo>
                    <a:pt x="1493" y="32925"/>
                  </a:lnTo>
                  <a:cubicBezTo>
                    <a:pt x="1578" y="32673"/>
                    <a:pt x="1662" y="32315"/>
                    <a:pt x="1746" y="32063"/>
                  </a:cubicBezTo>
                  <a:cubicBezTo>
                    <a:pt x="1935" y="31453"/>
                    <a:pt x="2019" y="30822"/>
                    <a:pt x="2103" y="30213"/>
                  </a:cubicBezTo>
                  <a:cubicBezTo>
                    <a:pt x="2271" y="29162"/>
                    <a:pt x="2545" y="28194"/>
                    <a:pt x="2881" y="27143"/>
                  </a:cubicBezTo>
                  <a:cubicBezTo>
                    <a:pt x="3323" y="26281"/>
                    <a:pt x="3764" y="25482"/>
                    <a:pt x="4206" y="24704"/>
                  </a:cubicBezTo>
                  <a:cubicBezTo>
                    <a:pt x="4374" y="24347"/>
                    <a:pt x="4563" y="23990"/>
                    <a:pt x="4731" y="23653"/>
                  </a:cubicBezTo>
                  <a:cubicBezTo>
                    <a:pt x="4899" y="23380"/>
                    <a:pt x="5089" y="23043"/>
                    <a:pt x="5257" y="22770"/>
                  </a:cubicBezTo>
                  <a:cubicBezTo>
                    <a:pt x="6665" y="19785"/>
                    <a:pt x="7969" y="16295"/>
                    <a:pt x="8936" y="12784"/>
                  </a:cubicBezTo>
                  <a:lnTo>
                    <a:pt x="9020" y="12426"/>
                  </a:lnTo>
                  <a:cubicBezTo>
                    <a:pt x="9104" y="12090"/>
                    <a:pt x="9188" y="11648"/>
                    <a:pt x="9378" y="11207"/>
                  </a:cubicBezTo>
                  <a:cubicBezTo>
                    <a:pt x="9462" y="10765"/>
                    <a:pt x="9546" y="10513"/>
                    <a:pt x="9714" y="10156"/>
                  </a:cubicBezTo>
                  <a:cubicBezTo>
                    <a:pt x="10071" y="9188"/>
                    <a:pt x="10765" y="8137"/>
                    <a:pt x="11732" y="7002"/>
                  </a:cubicBezTo>
                  <a:cubicBezTo>
                    <a:pt x="13309" y="5068"/>
                    <a:pt x="15159" y="3407"/>
                    <a:pt x="17262" y="2187"/>
                  </a:cubicBezTo>
                  <a:cubicBezTo>
                    <a:pt x="18341" y="1607"/>
                    <a:pt x="19820" y="857"/>
                    <a:pt x="21391" y="857"/>
                  </a:cubicBezTo>
                  <a:cubicBezTo>
                    <a:pt x="21472" y="857"/>
                    <a:pt x="21553" y="859"/>
                    <a:pt x="21635" y="863"/>
                  </a:cubicBezTo>
                  <a:cubicBezTo>
                    <a:pt x="22244" y="863"/>
                    <a:pt x="22770" y="1052"/>
                    <a:pt x="23380" y="1136"/>
                  </a:cubicBezTo>
                  <a:cubicBezTo>
                    <a:pt x="23737" y="1220"/>
                    <a:pt x="24179" y="1304"/>
                    <a:pt x="24620" y="1388"/>
                  </a:cubicBezTo>
                  <a:cubicBezTo>
                    <a:pt x="25026" y="1459"/>
                    <a:pt x="25438" y="1493"/>
                    <a:pt x="25850" y="1493"/>
                  </a:cubicBezTo>
                  <a:cubicBezTo>
                    <a:pt x="27036" y="1493"/>
                    <a:pt x="28221" y="1210"/>
                    <a:pt x="29267" y="695"/>
                  </a:cubicBezTo>
                  <a:lnTo>
                    <a:pt x="29351" y="610"/>
                  </a:lnTo>
                  <a:lnTo>
                    <a:pt x="29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595874" y="3708176"/>
              <a:ext cx="691476" cy="1041204"/>
            </a:xfrm>
            <a:custGeom>
              <a:avLst/>
              <a:gdLst/>
              <a:ahLst/>
              <a:cxnLst/>
              <a:rect l="l" t="t" r="r" b="b"/>
              <a:pathLst>
                <a:path w="20226" h="35385" extrusionOk="0">
                  <a:moveTo>
                    <a:pt x="20058" y="1"/>
                  </a:moveTo>
                  <a:lnTo>
                    <a:pt x="19890" y="85"/>
                  </a:lnTo>
                  <a:cubicBezTo>
                    <a:pt x="18565" y="610"/>
                    <a:pt x="16988" y="610"/>
                    <a:pt x="15580" y="694"/>
                  </a:cubicBezTo>
                  <a:cubicBezTo>
                    <a:pt x="14360" y="800"/>
                    <a:pt x="13141" y="884"/>
                    <a:pt x="11900" y="1136"/>
                  </a:cubicBezTo>
                  <a:cubicBezTo>
                    <a:pt x="9272" y="1935"/>
                    <a:pt x="6918" y="3953"/>
                    <a:pt x="5425" y="6834"/>
                  </a:cubicBezTo>
                  <a:cubicBezTo>
                    <a:pt x="4290" y="9020"/>
                    <a:pt x="3680" y="11732"/>
                    <a:pt x="3491" y="15243"/>
                  </a:cubicBezTo>
                  <a:lnTo>
                    <a:pt x="3491" y="15601"/>
                  </a:lnTo>
                  <a:cubicBezTo>
                    <a:pt x="3407" y="16652"/>
                    <a:pt x="3322" y="17703"/>
                    <a:pt x="2965" y="18670"/>
                  </a:cubicBezTo>
                  <a:cubicBezTo>
                    <a:pt x="2629" y="19364"/>
                    <a:pt x="2187" y="19974"/>
                    <a:pt x="1746" y="20584"/>
                  </a:cubicBezTo>
                  <a:cubicBezTo>
                    <a:pt x="1220" y="21298"/>
                    <a:pt x="610" y="21992"/>
                    <a:pt x="337" y="22875"/>
                  </a:cubicBezTo>
                  <a:cubicBezTo>
                    <a:pt x="1" y="23821"/>
                    <a:pt x="85" y="24872"/>
                    <a:pt x="85" y="25756"/>
                  </a:cubicBezTo>
                  <a:cubicBezTo>
                    <a:pt x="85" y="27774"/>
                    <a:pt x="253" y="29792"/>
                    <a:pt x="1577" y="31285"/>
                  </a:cubicBezTo>
                  <a:cubicBezTo>
                    <a:pt x="2713" y="32588"/>
                    <a:pt x="4374" y="33030"/>
                    <a:pt x="6035" y="33387"/>
                  </a:cubicBezTo>
                  <a:cubicBezTo>
                    <a:pt x="10239" y="34333"/>
                    <a:pt x="14634" y="35048"/>
                    <a:pt x="18922" y="35385"/>
                  </a:cubicBezTo>
                  <a:lnTo>
                    <a:pt x="19091" y="35385"/>
                  </a:lnTo>
                  <a:lnTo>
                    <a:pt x="19175" y="34691"/>
                  </a:lnTo>
                  <a:lnTo>
                    <a:pt x="19007" y="34691"/>
                  </a:lnTo>
                  <a:cubicBezTo>
                    <a:pt x="14718" y="34333"/>
                    <a:pt x="10429" y="33640"/>
                    <a:pt x="6224" y="32757"/>
                  </a:cubicBezTo>
                  <a:cubicBezTo>
                    <a:pt x="4647" y="32420"/>
                    <a:pt x="3070" y="31979"/>
                    <a:pt x="2103" y="30843"/>
                  </a:cubicBezTo>
                  <a:cubicBezTo>
                    <a:pt x="968" y="29519"/>
                    <a:pt x="778" y="27606"/>
                    <a:pt x="778" y="25756"/>
                  </a:cubicBezTo>
                  <a:cubicBezTo>
                    <a:pt x="778" y="24872"/>
                    <a:pt x="694" y="24010"/>
                    <a:pt x="1052" y="23127"/>
                  </a:cubicBezTo>
                  <a:cubicBezTo>
                    <a:pt x="1304" y="22350"/>
                    <a:pt x="1746" y="21635"/>
                    <a:pt x="2271" y="20941"/>
                  </a:cubicBezTo>
                  <a:cubicBezTo>
                    <a:pt x="2797" y="20331"/>
                    <a:pt x="3238" y="19722"/>
                    <a:pt x="3596" y="18923"/>
                  </a:cubicBezTo>
                  <a:cubicBezTo>
                    <a:pt x="4016" y="17871"/>
                    <a:pt x="4121" y="16736"/>
                    <a:pt x="4121" y="15601"/>
                  </a:cubicBezTo>
                  <a:lnTo>
                    <a:pt x="4205" y="15243"/>
                  </a:lnTo>
                  <a:cubicBezTo>
                    <a:pt x="4374" y="11837"/>
                    <a:pt x="4983" y="9293"/>
                    <a:pt x="6035" y="7107"/>
                  </a:cubicBezTo>
                  <a:cubicBezTo>
                    <a:pt x="7443" y="4479"/>
                    <a:pt x="9630" y="2545"/>
                    <a:pt x="12090" y="1851"/>
                  </a:cubicBezTo>
                  <a:cubicBezTo>
                    <a:pt x="13225" y="1577"/>
                    <a:pt x="14444" y="1493"/>
                    <a:pt x="15580" y="1409"/>
                  </a:cubicBezTo>
                  <a:cubicBezTo>
                    <a:pt x="17156" y="1325"/>
                    <a:pt x="18649" y="1325"/>
                    <a:pt x="20142" y="694"/>
                  </a:cubicBezTo>
                  <a:lnTo>
                    <a:pt x="20226" y="610"/>
                  </a:lnTo>
                  <a:lnTo>
                    <a:pt x="200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713225" y="1602650"/>
            <a:ext cx="43611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1" name="Google Shape;221;p9"/>
          <p:cNvSpPr txBox="1">
            <a:spLocks noGrp="1"/>
          </p:cNvSpPr>
          <p:nvPr>
            <p:ph type="subTitle" idx="1"/>
          </p:nvPr>
        </p:nvSpPr>
        <p:spPr>
          <a:xfrm>
            <a:off x="713225" y="2307350"/>
            <a:ext cx="45945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pic>
        <p:nvPicPr>
          <p:cNvPr id="222" name="Google Shape;222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9"/>
          <p:cNvGrpSpPr/>
          <p:nvPr/>
        </p:nvGrpSpPr>
        <p:grpSpPr>
          <a:xfrm>
            <a:off x="5803378" y="-92075"/>
            <a:ext cx="3439593" cy="5302833"/>
            <a:chOff x="6110324" y="-92075"/>
            <a:chExt cx="3132313" cy="5302833"/>
          </a:xfrm>
        </p:grpSpPr>
        <p:sp>
          <p:nvSpPr>
            <p:cNvPr id="224" name="Google Shape;224;p9"/>
            <p:cNvSpPr/>
            <p:nvPr/>
          </p:nvSpPr>
          <p:spPr>
            <a:xfrm>
              <a:off x="6464778" y="481664"/>
              <a:ext cx="2777860" cy="1667264"/>
            </a:xfrm>
            <a:custGeom>
              <a:avLst/>
              <a:gdLst/>
              <a:ahLst/>
              <a:cxnLst/>
              <a:rect l="l" t="t" r="r" b="b"/>
              <a:pathLst>
                <a:path w="94085" h="64398" extrusionOk="0">
                  <a:moveTo>
                    <a:pt x="48357" y="0"/>
                  </a:moveTo>
                  <a:cubicBezTo>
                    <a:pt x="37067" y="0"/>
                    <a:pt x="27080" y="1682"/>
                    <a:pt x="17787" y="5172"/>
                  </a:cubicBezTo>
                  <a:cubicBezTo>
                    <a:pt x="8768" y="8515"/>
                    <a:pt x="3238" y="13330"/>
                    <a:pt x="1325" y="19364"/>
                  </a:cubicBezTo>
                  <a:cubicBezTo>
                    <a:pt x="442" y="22076"/>
                    <a:pt x="358" y="24893"/>
                    <a:pt x="274" y="27689"/>
                  </a:cubicBezTo>
                  <a:cubicBezTo>
                    <a:pt x="190" y="33639"/>
                    <a:pt x="1" y="39778"/>
                    <a:pt x="1767" y="45728"/>
                  </a:cubicBezTo>
                  <a:cubicBezTo>
                    <a:pt x="2818" y="49155"/>
                    <a:pt x="4563" y="52666"/>
                    <a:pt x="7107" y="56345"/>
                  </a:cubicBezTo>
                  <a:cubicBezTo>
                    <a:pt x="8600" y="58448"/>
                    <a:pt x="10429" y="60887"/>
                    <a:pt x="13057" y="62211"/>
                  </a:cubicBezTo>
                  <a:cubicBezTo>
                    <a:pt x="15327" y="63431"/>
                    <a:pt x="17787" y="63704"/>
                    <a:pt x="20415" y="63872"/>
                  </a:cubicBezTo>
                  <a:cubicBezTo>
                    <a:pt x="23485" y="64124"/>
                    <a:pt x="26723" y="64314"/>
                    <a:pt x="29792" y="64398"/>
                  </a:cubicBezTo>
                  <a:lnTo>
                    <a:pt x="30759" y="64398"/>
                  </a:lnTo>
                  <a:cubicBezTo>
                    <a:pt x="32063" y="64398"/>
                    <a:pt x="33640" y="64314"/>
                    <a:pt x="35048" y="63704"/>
                  </a:cubicBezTo>
                  <a:cubicBezTo>
                    <a:pt x="37151" y="62821"/>
                    <a:pt x="38559" y="60971"/>
                    <a:pt x="39695" y="59583"/>
                  </a:cubicBezTo>
                  <a:lnTo>
                    <a:pt x="53445" y="42322"/>
                  </a:lnTo>
                  <a:cubicBezTo>
                    <a:pt x="55904" y="39253"/>
                    <a:pt x="58343" y="36099"/>
                    <a:pt x="61770" y="34081"/>
                  </a:cubicBezTo>
                  <a:cubicBezTo>
                    <a:pt x="63789" y="32861"/>
                    <a:pt x="66059" y="32167"/>
                    <a:pt x="68162" y="32167"/>
                  </a:cubicBezTo>
                  <a:cubicBezTo>
                    <a:pt x="69738" y="32167"/>
                    <a:pt x="71147" y="32504"/>
                    <a:pt x="72366" y="33219"/>
                  </a:cubicBezTo>
                  <a:cubicBezTo>
                    <a:pt x="73060" y="33555"/>
                    <a:pt x="73670" y="34081"/>
                    <a:pt x="74385" y="34606"/>
                  </a:cubicBezTo>
                  <a:cubicBezTo>
                    <a:pt x="75079" y="35132"/>
                    <a:pt x="75688" y="35657"/>
                    <a:pt x="76487" y="36099"/>
                  </a:cubicBezTo>
                  <a:cubicBezTo>
                    <a:pt x="78148" y="37066"/>
                    <a:pt x="80166" y="37592"/>
                    <a:pt x="82353" y="37592"/>
                  </a:cubicBezTo>
                  <a:cubicBezTo>
                    <a:pt x="86285" y="37592"/>
                    <a:pt x="90489" y="36015"/>
                    <a:pt x="93748" y="34522"/>
                  </a:cubicBezTo>
                  <a:lnTo>
                    <a:pt x="94085" y="34438"/>
                  </a:lnTo>
                  <a:lnTo>
                    <a:pt x="93391" y="32777"/>
                  </a:lnTo>
                  <a:lnTo>
                    <a:pt x="93033" y="32945"/>
                  </a:lnTo>
                  <a:cubicBezTo>
                    <a:pt x="89964" y="34270"/>
                    <a:pt x="85948" y="35847"/>
                    <a:pt x="82353" y="35847"/>
                  </a:cubicBezTo>
                  <a:cubicBezTo>
                    <a:pt x="80419" y="35847"/>
                    <a:pt x="78758" y="35405"/>
                    <a:pt x="77349" y="34606"/>
                  </a:cubicBezTo>
                  <a:cubicBezTo>
                    <a:pt x="76655" y="34165"/>
                    <a:pt x="76130" y="33744"/>
                    <a:pt x="75436" y="33219"/>
                  </a:cubicBezTo>
                  <a:cubicBezTo>
                    <a:pt x="74721" y="32693"/>
                    <a:pt x="74027" y="32062"/>
                    <a:pt x="73249" y="31642"/>
                  </a:cubicBezTo>
                  <a:cubicBezTo>
                    <a:pt x="71757" y="30843"/>
                    <a:pt x="69991" y="30401"/>
                    <a:pt x="68246" y="30401"/>
                  </a:cubicBezTo>
                  <a:cubicBezTo>
                    <a:pt x="64924" y="30401"/>
                    <a:pt x="62212" y="31726"/>
                    <a:pt x="60803" y="32504"/>
                  </a:cubicBezTo>
                  <a:cubicBezTo>
                    <a:pt x="57208" y="34795"/>
                    <a:pt x="54496" y="38201"/>
                    <a:pt x="52036" y="41271"/>
                  </a:cubicBezTo>
                  <a:lnTo>
                    <a:pt x="38370" y="58448"/>
                  </a:lnTo>
                  <a:cubicBezTo>
                    <a:pt x="37235" y="59835"/>
                    <a:pt x="36015" y="61412"/>
                    <a:pt x="34354" y="62127"/>
                  </a:cubicBezTo>
                  <a:cubicBezTo>
                    <a:pt x="33198" y="62548"/>
                    <a:pt x="31979" y="62653"/>
                    <a:pt x="30759" y="62653"/>
                  </a:cubicBezTo>
                  <a:lnTo>
                    <a:pt x="29876" y="62653"/>
                  </a:lnTo>
                  <a:cubicBezTo>
                    <a:pt x="26723" y="62548"/>
                    <a:pt x="23653" y="62379"/>
                    <a:pt x="20499" y="62211"/>
                  </a:cubicBezTo>
                  <a:cubicBezTo>
                    <a:pt x="18145" y="61938"/>
                    <a:pt x="15853" y="61686"/>
                    <a:pt x="13856" y="60634"/>
                  </a:cubicBezTo>
                  <a:cubicBezTo>
                    <a:pt x="11564" y="59499"/>
                    <a:pt x="9903" y="57292"/>
                    <a:pt x="8495" y="55378"/>
                  </a:cubicBezTo>
                  <a:cubicBezTo>
                    <a:pt x="6056" y="51783"/>
                    <a:pt x="4395" y="48461"/>
                    <a:pt x="3428" y="45202"/>
                  </a:cubicBezTo>
                  <a:cubicBezTo>
                    <a:pt x="1767" y="39610"/>
                    <a:pt x="1935" y="33555"/>
                    <a:pt x="2019" y="27689"/>
                  </a:cubicBezTo>
                  <a:cubicBezTo>
                    <a:pt x="2103" y="25061"/>
                    <a:pt x="2187" y="22349"/>
                    <a:pt x="2986" y="19889"/>
                  </a:cubicBezTo>
                  <a:cubicBezTo>
                    <a:pt x="4731" y="14381"/>
                    <a:pt x="9903" y="9987"/>
                    <a:pt x="18397" y="6833"/>
                  </a:cubicBezTo>
                  <a:cubicBezTo>
                    <a:pt x="27522" y="3427"/>
                    <a:pt x="37319" y="1766"/>
                    <a:pt x="48357" y="1766"/>
                  </a:cubicBezTo>
                  <a:cubicBezTo>
                    <a:pt x="57292" y="1766"/>
                    <a:pt x="67110" y="2901"/>
                    <a:pt x="77623" y="5088"/>
                  </a:cubicBezTo>
                  <a:cubicBezTo>
                    <a:pt x="79199" y="5445"/>
                    <a:pt x="81218" y="5887"/>
                    <a:pt x="83236" y="5887"/>
                  </a:cubicBezTo>
                  <a:cubicBezTo>
                    <a:pt x="85507" y="5887"/>
                    <a:pt x="87336" y="5361"/>
                    <a:pt x="88744" y="4205"/>
                  </a:cubicBezTo>
                  <a:lnTo>
                    <a:pt x="89018" y="3953"/>
                  </a:lnTo>
                  <a:lnTo>
                    <a:pt x="87967" y="2628"/>
                  </a:lnTo>
                  <a:lnTo>
                    <a:pt x="87693" y="2817"/>
                  </a:lnTo>
                  <a:cubicBezTo>
                    <a:pt x="86558" y="3679"/>
                    <a:pt x="85149" y="4121"/>
                    <a:pt x="83320" y="4121"/>
                  </a:cubicBezTo>
                  <a:cubicBezTo>
                    <a:pt x="81743" y="4121"/>
                    <a:pt x="80082" y="3869"/>
                    <a:pt x="77980" y="3427"/>
                  </a:cubicBezTo>
                  <a:cubicBezTo>
                    <a:pt x="67363" y="1156"/>
                    <a:pt x="57376" y="0"/>
                    <a:pt x="483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6110324" y="1954095"/>
              <a:ext cx="1479882" cy="999924"/>
            </a:xfrm>
            <a:custGeom>
              <a:avLst/>
              <a:gdLst/>
              <a:ahLst/>
              <a:cxnLst/>
              <a:rect l="l" t="t" r="r" b="b"/>
              <a:pathLst>
                <a:path w="50123" h="38622" extrusionOk="0">
                  <a:moveTo>
                    <a:pt x="8411" y="694"/>
                  </a:moveTo>
                  <a:cubicBezTo>
                    <a:pt x="12531" y="694"/>
                    <a:pt x="16400" y="3763"/>
                    <a:pt x="19364" y="6391"/>
                  </a:cubicBezTo>
                  <a:cubicBezTo>
                    <a:pt x="23401" y="10071"/>
                    <a:pt x="29099" y="11206"/>
                    <a:pt x="34607" y="12341"/>
                  </a:cubicBezTo>
                  <a:cubicBezTo>
                    <a:pt x="36184" y="12699"/>
                    <a:pt x="37676" y="13035"/>
                    <a:pt x="39085" y="13393"/>
                  </a:cubicBezTo>
                  <a:cubicBezTo>
                    <a:pt x="41629" y="14002"/>
                    <a:pt x="44783" y="14801"/>
                    <a:pt x="46696" y="16904"/>
                  </a:cubicBezTo>
                  <a:cubicBezTo>
                    <a:pt x="47747" y="18123"/>
                    <a:pt x="48462" y="19616"/>
                    <a:pt x="48714" y="21361"/>
                  </a:cubicBezTo>
                  <a:cubicBezTo>
                    <a:pt x="49324" y="25650"/>
                    <a:pt x="47053" y="30380"/>
                    <a:pt x="42933" y="33450"/>
                  </a:cubicBezTo>
                  <a:cubicBezTo>
                    <a:pt x="39611" y="35826"/>
                    <a:pt x="35217" y="37213"/>
                    <a:pt x="29540" y="37739"/>
                  </a:cubicBezTo>
                  <a:cubicBezTo>
                    <a:pt x="28573" y="37844"/>
                    <a:pt x="27606" y="37928"/>
                    <a:pt x="26723" y="37928"/>
                  </a:cubicBezTo>
                  <a:cubicBezTo>
                    <a:pt x="23044" y="37928"/>
                    <a:pt x="20331" y="37129"/>
                    <a:pt x="18313" y="35384"/>
                  </a:cubicBezTo>
                  <a:cubicBezTo>
                    <a:pt x="15601" y="33113"/>
                    <a:pt x="14718" y="29434"/>
                    <a:pt x="13772" y="25839"/>
                  </a:cubicBezTo>
                  <a:cubicBezTo>
                    <a:pt x="13583" y="24956"/>
                    <a:pt x="13330" y="24073"/>
                    <a:pt x="13057" y="23211"/>
                  </a:cubicBezTo>
                  <a:cubicBezTo>
                    <a:pt x="12006" y="19616"/>
                    <a:pt x="9819" y="14612"/>
                    <a:pt x="5530" y="11458"/>
                  </a:cubicBezTo>
                  <a:cubicBezTo>
                    <a:pt x="5173" y="11206"/>
                    <a:pt x="4921" y="11038"/>
                    <a:pt x="4563" y="10764"/>
                  </a:cubicBezTo>
                  <a:cubicBezTo>
                    <a:pt x="2818" y="9629"/>
                    <a:pt x="1052" y="8410"/>
                    <a:pt x="884" y="6476"/>
                  </a:cubicBezTo>
                  <a:cubicBezTo>
                    <a:pt x="716" y="5151"/>
                    <a:pt x="1578" y="3574"/>
                    <a:pt x="3154" y="2523"/>
                  </a:cubicBezTo>
                  <a:cubicBezTo>
                    <a:pt x="4921" y="1304"/>
                    <a:pt x="6666" y="694"/>
                    <a:pt x="8411" y="694"/>
                  </a:cubicBezTo>
                  <a:close/>
                  <a:moveTo>
                    <a:pt x="8411" y="0"/>
                  </a:moveTo>
                  <a:cubicBezTo>
                    <a:pt x="6497" y="0"/>
                    <a:pt x="4563" y="694"/>
                    <a:pt x="2818" y="1913"/>
                  </a:cubicBezTo>
                  <a:cubicBezTo>
                    <a:pt x="968" y="3238"/>
                    <a:pt x="1" y="4899"/>
                    <a:pt x="190" y="6560"/>
                  </a:cubicBezTo>
                  <a:cubicBezTo>
                    <a:pt x="358" y="8746"/>
                    <a:pt x="2292" y="10071"/>
                    <a:pt x="4122" y="11374"/>
                  </a:cubicBezTo>
                  <a:cubicBezTo>
                    <a:pt x="4479" y="11563"/>
                    <a:pt x="4836" y="11816"/>
                    <a:pt x="5089" y="12089"/>
                  </a:cubicBezTo>
                  <a:cubicBezTo>
                    <a:pt x="9294" y="15053"/>
                    <a:pt x="11396" y="19868"/>
                    <a:pt x="12447" y="23379"/>
                  </a:cubicBezTo>
                  <a:cubicBezTo>
                    <a:pt x="12615" y="24262"/>
                    <a:pt x="12889" y="25124"/>
                    <a:pt x="13057" y="26007"/>
                  </a:cubicBezTo>
                  <a:cubicBezTo>
                    <a:pt x="14024" y="29686"/>
                    <a:pt x="14991" y="33450"/>
                    <a:pt x="17872" y="35994"/>
                  </a:cubicBezTo>
                  <a:cubicBezTo>
                    <a:pt x="19974" y="37739"/>
                    <a:pt x="22875" y="38622"/>
                    <a:pt x="26723" y="38622"/>
                  </a:cubicBezTo>
                  <a:cubicBezTo>
                    <a:pt x="27606" y="38622"/>
                    <a:pt x="28573" y="38538"/>
                    <a:pt x="29624" y="38454"/>
                  </a:cubicBezTo>
                  <a:cubicBezTo>
                    <a:pt x="35490" y="37928"/>
                    <a:pt x="39947" y="36519"/>
                    <a:pt x="43374" y="33975"/>
                  </a:cubicBezTo>
                  <a:cubicBezTo>
                    <a:pt x="47747" y="30822"/>
                    <a:pt x="50123" y="25839"/>
                    <a:pt x="49408" y="21277"/>
                  </a:cubicBezTo>
                  <a:cubicBezTo>
                    <a:pt x="49072" y="19342"/>
                    <a:pt x="48357" y="17682"/>
                    <a:pt x="47221" y="16462"/>
                  </a:cubicBezTo>
                  <a:cubicBezTo>
                    <a:pt x="45119" y="14191"/>
                    <a:pt x="41881" y="13308"/>
                    <a:pt x="39253" y="12699"/>
                  </a:cubicBezTo>
                  <a:cubicBezTo>
                    <a:pt x="37845" y="12341"/>
                    <a:pt x="36373" y="11984"/>
                    <a:pt x="34796" y="11732"/>
                  </a:cubicBezTo>
                  <a:cubicBezTo>
                    <a:pt x="29351" y="10596"/>
                    <a:pt x="23758" y="9461"/>
                    <a:pt x="19806" y="5866"/>
                  </a:cubicBezTo>
                  <a:cubicBezTo>
                    <a:pt x="16736" y="3154"/>
                    <a:pt x="12805" y="0"/>
                    <a:pt x="84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6646034" y="2364515"/>
              <a:ext cx="729415" cy="406085"/>
            </a:xfrm>
            <a:custGeom>
              <a:avLst/>
              <a:gdLst/>
              <a:ahLst/>
              <a:cxnLst/>
              <a:rect l="l" t="t" r="r" b="b"/>
              <a:pathLst>
                <a:path w="24705" h="15685" extrusionOk="0">
                  <a:moveTo>
                    <a:pt x="4563" y="694"/>
                  </a:moveTo>
                  <a:cubicBezTo>
                    <a:pt x="6476" y="968"/>
                    <a:pt x="8411" y="1304"/>
                    <a:pt x="10345" y="1577"/>
                  </a:cubicBezTo>
                  <a:cubicBezTo>
                    <a:pt x="12006" y="1914"/>
                    <a:pt x="13667" y="2187"/>
                    <a:pt x="15412" y="2439"/>
                  </a:cubicBezTo>
                  <a:cubicBezTo>
                    <a:pt x="15937" y="2544"/>
                    <a:pt x="16463" y="2544"/>
                    <a:pt x="16988" y="2544"/>
                  </a:cubicBezTo>
                  <a:cubicBezTo>
                    <a:pt x="18565" y="2628"/>
                    <a:pt x="20331" y="2713"/>
                    <a:pt x="21551" y="3596"/>
                  </a:cubicBezTo>
                  <a:cubicBezTo>
                    <a:pt x="23212" y="4647"/>
                    <a:pt x="23905" y="5950"/>
                    <a:pt x="23653" y="7527"/>
                  </a:cubicBezTo>
                  <a:cubicBezTo>
                    <a:pt x="23128" y="10681"/>
                    <a:pt x="18649" y="13666"/>
                    <a:pt x="15853" y="14360"/>
                  </a:cubicBezTo>
                  <a:cubicBezTo>
                    <a:pt x="14634" y="14633"/>
                    <a:pt x="13141" y="14970"/>
                    <a:pt x="11564" y="14970"/>
                  </a:cubicBezTo>
                  <a:cubicBezTo>
                    <a:pt x="11039" y="14970"/>
                    <a:pt x="10429" y="14886"/>
                    <a:pt x="9903" y="14802"/>
                  </a:cubicBezTo>
                  <a:cubicBezTo>
                    <a:pt x="7717" y="14444"/>
                    <a:pt x="5425" y="13141"/>
                    <a:pt x="3680" y="11122"/>
                  </a:cubicBezTo>
                  <a:cubicBezTo>
                    <a:pt x="2019" y="9188"/>
                    <a:pt x="968" y="6917"/>
                    <a:pt x="779" y="4815"/>
                  </a:cubicBezTo>
                  <a:cubicBezTo>
                    <a:pt x="695" y="3154"/>
                    <a:pt x="1220" y="1220"/>
                    <a:pt x="2797" y="778"/>
                  </a:cubicBezTo>
                  <a:cubicBezTo>
                    <a:pt x="3070" y="694"/>
                    <a:pt x="3323" y="694"/>
                    <a:pt x="3680" y="694"/>
                  </a:cubicBezTo>
                  <a:close/>
                  <a:moveTo>
                    <a:pt x="3680" y="0"/>
                  </a:moveTo>
                  <a:cubicBezTo>
                    <a:pt x="3239" y="0"/>
                    <a:pt x="2881" y="0"/>
                    <a:pt x="2545" y="84"/>
                  </a:cubicBezTo>
                  <a:cubicBezTo>
                    <a:pt x="695" y="694"/>
                    <a:pt x="1" y="2965"/>
                    <a:pt x="85" y="4815"/>
                  </a:cubicBezTo>
                  <a:cubicBezTo>
                    <a:pt x="253" y="7170"/>
                    <a:pt x="1409" y="9545"/>
                    <a:pt x="3154" y="11564"/>
                  </a:cubicBezTo>
                  <a:cubicBezTo>
                    <a:pt x="5089" y="13750"/>
                    <a:pt x="7443" y="15159"/>
                    <a:pt x="9819" y="15495"/>
                  </a:cubicBezTo>
                  <a:cubicBezTo>
                    <a:pt x="10345" y="15579"/>
                    <a:pt x="10955" y="15685"/>
                    <a:pt x="11564" y="15685"/>
                  </a:cubicBezTo>
                  <a:cubicBezTo>
                    <a:pt x="13225" y="15685"/>
                    <a:pt x="14802" y="15327"/>
                    <a:pt x="16021" y="15054"/>
                  </a:cubicBezTo>
                  <a:cubicBezTo>
                    <a:pt x="19007" y="14276"/>
                    <a:pt x="23737" y="11038"/>
                    <a:pt x="24347" y="7611"/>
                  </a:cubicBezTo>
                  <a:cubicBezTo>
                    <a:pt x="24704" y="5782"/>
                    <a:pt x="23821" y="4289"/>
                    <a:pt x="21908" y="2965"/>
                  </a:cubicBezTo>
                  <a:cubicBezTo>
                    <a:pt x="20584" y="2103"/>
                    <a:pt x="18755" y="1914"/>
                    <a:pt x="17073" y="1830"/>
                  </a:cubicBezTo>
                  <a:cubicBezTo>
                    <a:pt x="16463" y="1830"/>
                    <a:pt x="15937" y="1830"/>
                    <a:pt x="15496" y="1745"/>
                  </a:cubicBezTo>
                  <a:cubicBezTo>
                    <a:pt x="13751" y="1493"/>
                    <a:pt x="12090" y="1220"/>
                    <a:pt x="10429" y="968"/>
                  </a:cubicBezTo>
                  <a:cubicBezTo>
                    <a:pt x="8579" y="610"/>
                    <a:pt x="6560" y="253"/>
                    <a:pt x="4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6998007" y="-92075"/>
              <a:ext cx="2206167" cy="519302"/>
            </a:xfrm>
            <a:custGeom>
              <a:avLst/>
              <a:gdLst/>
              <a:ahLst/>
              <a:cxnLst/>
              <a:rect l="l" t="t" r="r" b="b"/>
              <a:pathLst>
                <a:path w="74722" h="20058" extrusionOk="0">
                  <a:moveTo>
                    <a:pt x="2797" y="0"/>
                  </a:moveTo>
                  <a:lnTo>
                    <a:pt x="2797" y="190"/>
                  </a:lnTo>
                  <a:cubicBezTo>
                    <a:pt x="2965" y="5088"/>
                    <a:pt x="2355" y="9903"/>
                    <a:pt x="863" y="14633"/>
                  </a:cubicBezTo>
                  <a:cubicBezTo>
                    <a:pt x="421" y="16210"/>
                    <a:pt x="1" y="17955"/>
                    <a:pt x="1052" y="19196"/>
                  </a:cubicBezTo>
                  <a:cubicBezTo>
                    <a:pt x="1662" y="19721"/>
                    <a:pt x="2439" y="20058"/>
                    <a:pt x="3680" y="20058"/>
                  </a:cubicBezTo>
                  <a:cubicBezTo>
                    <a:pt x="3932" y="20058"/>
                    <a:pt x="4205" y="19974"/>
                    <a:pt x="4542" y="19974"/>
                  </a:cubicBezTo>
                  <a:cubicBezTo>
                    <a:pt x="6728" y="19805"/>
                    <a:pt x="9020" y="19280"/>
                    <a:pt x="11122" y="18754"/>
                  </a:cubicBezTo>
                  <a:cubicBezTo>
                    <a:pt x="11984" y="18481"/>
                    <a:pt x="12952" y="18313"/>
                    <a:pt x="13919" y="18144"/>
                  </a:cubicBezTo>
                  <a:cubicBezTo>
                    <a:pt x="18481" y="17093"/>
                    <a:pt x="23211" y="16652"/>
                    <a:pt x="28552" y="16652"/>
                  </a:cubicBezTo>
                  <a:cubicBezTo>
                    <a:pt x="36877" y="16652"/>
                    <a:pt x="45203" y="17787"/>
                    <a:pt x="52982" y="19006"/>
                  </a:cubicBezTo>
                  <a:cubicBezTo>
                    <a:pt x="56241" y="19448"/>
                    <a:pt x="59920" y="20058"/>
                    <a:pt x="63599" y="20058"/>
                  </a:cubicBezTo>
                  <a:cubicBezTo>
                    <a:pt x="67972" y="20058"/>
                    <a:pt x="71567" y="19196"/>
                    <a:pt x="74532" y="17535"/>
                  </a:cubicBezTo>
                  <a:lnTo>
                    <a:pt x="74721" y="17430"/>
                  </a:lnTo>
                  <a:lnTo>
                    <a:pt x="74364" y="16820"/>
                  </a:lnTo>
                  <a:lnTo>
                    <a:pt x="74280" y="16904"/>
                  </a:lnTo>
                  <a:cubicBezTo>
                    <a:pt x="71378" y="18586"/>
                    <a:pt x="67888" y="19364"/>
                    <a:pt x="63599" y="19364"/>
                  </a:cubicBezTo>
                  <a:cubicBezTo>
                    <a:pt x="60004" y="19364"/>
                    <a:pt x="56325" y="18754"/>
                    <a:pt x="53171" y="18313"/>
                  </a:cubicBezTo>
                  <a:cubicBezTo>
                    <a:pt x="45287" y="17093"/>
                    <a:pt x="36961" y="15958"/>
                    <a:pt x="28552" y="15958"/>
                  </a:cubicBezTo>
                  <a:cubicBezTo>
                    <a:pt x="23211" y="15958"/>
                    <a:pt x="18292" y="16483"/>
                    <a:pt x="13751" y="17430"/>
                  </a:cubicBezTo>
                  <a:cubicBezTo>
                    <a:pt x="12783" y="17619"/>
                    <a:pt x="11900" y="17787"/>
                    <a:pt x="10933" y="18060"/>
                  </a:cubicBezTo>
                  <a:cubicBezTo>
                    <a:pt x="8831" y="18586"/>
                    <a:pt x="6644" y="19112"/>
                    <a:pt x="4458" y="19280"/>
                  </a:cubicBezTo>
                  <a:cubicBezTo>
                    <a:pt x="4100" y="19280"/>
                    <a:pt x="3848" y="19364"/>
                    <a:pt x="3575" y="19364"/>
                  </a:cubicBezTo>
                  <a:cubicBezTo>
                    <a:pt x="2713" y="19364"/>
                    <a:pt x="1998" y="19112"/>
                    <a:pt x="1577" y="18670"/>
                  </a:cubicBezTo>
                  <a:cubicBezTo>
                    <a:pt x="694" y="17787"/>
                    <a:pt x="1136" y="16210"/>
                    <a:pt x="1577" y="14802"/>
                  </a:cubicBezTo>
                  <a:cubicBezTo>
                    <a:pt x="3049" y="10071"/>
                    <a:pt x="3680" y="5088"/>
                    <a:pt x="3491" y="190"/>
                  </a:cubicBezTo>
                  <a:lnTo>
                    <a:pt x="3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7230786" y="-37653"/>
              <a:ext cx="1952282" cy="281450"/>
            </a:xfrm>
            <a:custGeom>
              <a:avLst/>
              <a:gdLst/>
              <a:ahLst/>
              <a:cxnLst/>
              <a:rect l="l" t="t" r="r" b="b"/>
              <a:pathLst>
                <a:path w="66123" h="10871" extrusionOk="0">
                  <a:moveTo>
                    <a:pt x="2187" y="1"/>
                  </a:moveTo>
                  <a:lnTo>
                    <a:pt x="1472" y="85"/>
                  </a:lnTo>
                  <a:lnTo>
                    <a:pt x="1578" y="274"/>
                  </a:lnTo>
                  <a:cubicBezTo>
                    <a:pt x="1914" y="2629"/>
                    <a:pt x="1578" y="5173"/>
                    <a:pt x="526" y="7359"/>
                  </a:cubicBezTo>
                  <a:lnTo>
                    <a:pt x="421" y="7443"/>
                  </a:lnTo>
                  <a:cubicBezTo>
                    <a:pt x="253" y="7885"/>
                    <a:pt x="85" y="8242"/>
                    <a:pt x="85" y="8768"/>
                  </a:cubicBezTo>
                  <a:cubicBezTo>
                    <a:pt x="1" y="9819"/>
                    <a:pt x="947" y="10597"/>
                    <a:pt x="1998" y="10870"/>
                  </a:cubicBezTo>
                  <a:lnTo>
                    <a:pt x="2629" y="10870"/>
                  </a:lnTo>
                  <a:cubicBezTo>
                    <a:pt x="3323" y="10870"/>
                    <a:pt x="4016" y="10786"/>
                    <a:pt x="4626" y="10597"/>
                  </a:cubicBezTo>
                  <a:lnTo>
                    <a:pt x="4731" y="10597"/>
                  </a:lnTo>
                  <a:cubicBezTo>
                    <a:pt x="11459" y="8852"/>
                    <a:pt x="18481" y="7969"/>
                    <a:pt x="25398" y="7969"/>
                  </a:cubicBezTo>
                  <a:cubicBezTo>
                    <a:pt x="26975" y="7969"/>
                    <a:pt x="28636" y="7969"/>
                    <a:pt x="30213" y="8074"/>
                  </a:cubicBezTo>
                  <a:cubicBezTo>
                    <a:pt x="32757" y="8242"/>
                    <a:pt x="35385" y="8495"/>
                    <a:pt x="37929" y="8768"/>
                  </a:cubicBezTo>
                  <a:cubicBezTo>
                    <a:pt x="41335" y="9125"/>
                    <a:pt x="44846" y="9462"/>
                    <a:pt x="48252" y="9546"/>
                  </a:cubicBezTo>
                  <a:cubicBezTo>
                    <a:pt x="48733" y="9558"/>
                    <a:pt x="49209" y="9565"/>
                    <a:pt x="49678" y="9565"/>
                  </a:cubicBezTo>
                  <a:cubicBezTo>
                    <a:pt x="56287" y="9565"/>
                    <a:pt x="61615" y="8321"/>
                    <a:pt x="65954" y="5867"/>
                  </a:cubicBezTo>
                  <a:lnTo>
                    <a:pt x="66122" y="5783"/>
                  </a:lnTo>
                  <a:lnTo>
                    <a:pt x="65786" y="5173"/>
                  </a:lnTo>
                  <a:lnTo>
                    <a:pt x="65597" y="5257"/>
                  </a:lnTo>
                  <a:cubicBezTo>
                    <a:pt x="61331" y="7646"/>
                    <a:pt x="56045" y="8867"/>
                    <a:pt x="49530" y="8867"/>
                  </a:cubicBezTo>
                  <a:cubicBezTo>
                    <a:pt x="49109" y="8867"/>
                    <a:pt x="48683" y="8862"/>
                    <a:pt x="48252" y="8852"/>
                  </a:cubicBezTo>
                  <a:cubicBezTo>
                    <a:pt x="44846" y="8768"/>
                    <a:pt x="41335" y="8411"/>
                    <a:pt x="38013" y="8074"/>
                  </a:cubicBezTo>
                  <a:cubicBezTo>
                    <a:pt x="35469" y="7801"/>
                    <a:pt x="32841" y="7549"/>
                    <a:pt x="30213" y="7359"/>
                  </a:cubicBezTo>
                  <a:cubicBezTo>
                    <a:pt x="28636" y="7275"/>
                    <a:pt x="27059" y="7275"/>
                    <a:pt x="25398" y="7275"/>
                  </a:cubicBezTo>
                  <a:cubicBezTo>
                    <a:pt x="18397" y="7275"/>
                    <a:pt x="11375" y="8158"/>
                    <a:pt x="4542" y="9903"/>
                  </a:cubicBezTo>
                  <a:lnTo>
                    <a:pt x="4458" y="9903"/>
                  </a:lnTo>
                  <a:cubicBezTo>
                    <a:pt x="3848" y="10071"/>
                    <a:pt x="3238" y="10177"/>
                    <a:pt x="2629" y="10177"/>
                  </a:cubicBezTo>
                  <a:lnTo>
                    <a:pt x="2103" y="10177"/>
                  </a:lnTo>
                  <a:cubicBezTo>
                    <a:pt x="1388" y="9987"/>
                    <a:pt x="695" y="9462"/>
                    <a:pt x="779" y="8768"/>
                  </a:cubicBezTo>
                  <a:cubicBezTo>
                    <a:pt x="779" y="8411"/>
                    <a:pt x="947" y="8158"/>
                    <a:pt x="1052" y="7801"/>
                  </a:cubicBezTo>
                  <a:lnTo>
                    <a:pt x="1136" y="7717"/>
                  </a:lnTo>
                  <a:cubicBezTo>
                    <a:pt x="2271" y="5341"/>
                    <a:pt x="2629" y="2713"/>
                    <a:pt x="2271" y="190"/>
                  </a:cubicBezTo>
                  <a:lnTo>
                    <a:pt x="21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231433" y="672168"/>
              <a:ext cx="908189" cy="582991"/>
            </a:xfrm>
            <a:custGeom>
              <a:avLst/>
              <a:gdLst/>
              <a:ahLst/>
              <a:cxnLst/>
              <a:rect l="l" t="t" r="r" b="b"/>
              <a:pathLst>
                <a:path w="30760" h="22518" extrusionOk="0">
                  <a:moveTo>
                    <a:pt x="28909" y="1"/>
                  </a:moveTo>
                  <a:lnTo>
                    <a:pt x="28741" y="106"/>
                  </a:lnTo>
                  <a:cubicBezTo>
                    <a:pt x="26450" y="1241"/>
                    <a:pt x="23737" y="1767"/>
                    <a:pt x="20500" y="1767"/>
                  </a:cubicBezTo>
                  <a:cubicBezTo>
                    <a:pt x="19448" y="1767"/>
                    <a:pt x="18229" y="1683"/>
                    <a:pt x="16989" y="1577"/>
                  </a:cubicBezTo>
                  <a:cubicBezTo>
                    <a:pt x="15412" y="1409"/>
                    <a:pt x="13940" y="1157"/>
                    <a:pt x="12447" y="968"/>
                  </a:cubicBezTo>
                  <a:cubicBezTo>
                    <a:pt x="9903" y="631"/>
                    <a:pt x="7359" y="274"/>
                    <a:pt x="4816" y="190"/>
                  </a:cubicBezTo>
                  <a:lnTo>
                    <a:pt x="4563" y="190"/>
                  </a:lnTo>
                  <a:cubicBezTo>
                    <a:pt x="3428" y="190"/>
                    <a:pt x="2103" y="358"/>
                    <a:pt x="1220" y="1325"/>
                  </a:cubicBezTo>
                  <a:cubicBezTo>
                    <a:pt x="1" y="2545"/>
                    <a:pt x="442" y="4395"/>
                    <a:pt x="695" y="5173"/>
                  </a:cubicBezTo>
                  <a:cubicBezTo>
                    <a:pt x="800" y="5614"/>
                    <a:pt x="968" y="6056"/>
                    <a:pt x="1136" y="6497"/>
                  </a:cubicBezTo>
                  <a:cubicBezTo>
                    <a:pt x="1410" y="7191"/>
                    <a:pt x="1746" y="7885"/>
                    <a:pt x="1851" y="8600"/>
                  </a:cubicBezTo>
                  <a:cubicBezTo>
                    <a:pt x="1935" y="9462"/>
                    <a:pt x="1851" y="10345"/>
                    <a:pt x="1746" y="11144"/>
                  </a:cubicBezTo>
                  <a:cubicBezTo>
                    <a:pt x="1746" y="11564"/>
                    <a:pt x="1662" y="12006"/>
                    <a:pt x="1662" y="12447"/>
                  </a:cubicBezTo>
                  <a:cubicBezTo>
                    <a:pt x="1578" y="13498"/>
                    <a:pt x="1746" y="15348"/>
                    <a:pt x="2986" y="16294"/>
                  </a:cubicBezTo>
                  <a:cubicBezTo>
                    <a:pt x="3680" y="16820"/>
                    <a:pt x="4479" y="17093"/>
                    <a:pt x="5425" y="17093"/>
                  </a:cubicBezTo>
                  <a:cubicBezTo>
                    <a:pt x="5951" y="17093"/>
                    <a:pt x="6582" y="17009"/>
                    <a:pt x="7107" y="16925"/>
                  </a:cubicBezTo>
                  <a:cubicBezTo>
                    <a:pt x="7801" y="16820"/>
                    <a:pt x="8579" y="16820"/>
                    <a:pt x="9210" y="16820"/>
                  </a:cubicBezTo>
                  <a:cubicBezTo>
                    <a:pt x="10871" y="17009"/>
                    <a:pt x="12258" y="18061"/>
                    <a:pt x="13667" y="19112"/>
                  </a:cubicBezTo>
                  <a:cubicBezTo>
                    <a:pt x="14192" y="19448"/>
                    <a:pt x="14634" y="19806"/>
                    <a:pt x="15159" y="20163"/>
                  </a:cubicBezTo>
                  <a:cubicBezTo>
                    <a:pt x="17430" y="21740"/>
                    <a:pt x="20331" y="22518"/>
                    <a:pt x="23212" y="22518"/>
                  </a:cubicBezTo>
                  <a:cubicBezTo>
                    <a:pt x="25840" y="22518"/>
                    <a:pt x="28384" y="21908"/>
                    <a:pt x="30570" y="20604"/>
                  </a:cubicBezTo>
                  <a:lnTo>
                    <a:pt x="30760" y="20499"/>
                  </a:lnTo>
                  <a:lnTo>
                    <a:pt x="30402" y="19890"/>
                  </a:lnTo>
                  <a:lnTo>
                    <a:pt x="30234" y="19974"/>
                  </a:lnTo>
                  <a:cubicBezTo>
                    <a:pt x="28216" y="21214"/>
                    <a:pt x="25756" y="21824"/>
                    <a:pt x="23212" y="21824"/>
                  </a:cubicBezTo>
                  <a:cubicBezTo>
                    <a:pt x="20500" y="21824"/>
                    <a:pt x="17703" y="21025"/>
                    <a:pt x="15517" y="19553"/>
                  </a:cubicBezTo>
                  <a:cubicBezTo>
                    <a:pt x="15075" y="19280"/>
                    <a:pt x="14550" y="18923"/>
                    <a:pt x="14108" y="18586"/>
                  </a:cubicBezTo>
                  <a:cubicBezTo>
                    <a:pt x="12616" y="17451"/>
                    <a:pt x="11123" y="16400"/>
                    <a:pt x="9294" y="16126"/>
                  </a:cubicBezTo>
                  <a:lnTo>
                    <a:pt x="8684" y="16126"/>
                  </a:lnTo>
                  <a:cubicBezTo>
                    <a:pt x="8053" y="16126"/>
                    <a:pt x="7528" y="16210"/>
                    <a:pt x="7002" y="16210"/>
                  </a:cubicBezTo>
                  <a:cubicBezTo>
                    <a:pt x="6476" y="16294"/>
                    <a:pt x="5951" y="16400"/>
                    <a:pt x="5425" y="16400"/>
                  </a:cubicBezTo>
                  <a:cubicBezTo>
                    <a:pt x="4563" y="16400"/>
                    <a:pt x="3954" y="16210"/>
                    <a:pt x="3428" y="15769"/>
                  </a:cubicBezTo>
                  <a:cubicBezTo>
                    <a:pt x="2377" y="14991"/>
                    <a:pt x="2272" y="13330"/>
                    <a:pt x="2377" y="12447"/>
                  </a:cubicBezTo>
                  <a:cubicBezTo>
                    <a:pt x="2377" y="12090"/>
                    <a:pt x="2461" y="11669"/>
                    <a:pt x="2461" y="11228"/>
                  </a:cubicBezTo>
                  <a:cubicBezTo>
                    <a:pt x="2545" y="10345"/>
                    <a:pt x="2629" y="9377"/>
                    <a:pt x="2545" y="8515"/>
                  </a:cubicBezTo>
                  <a:cubicBezTo>
                    <a:pt x="2377" y="7717"/>
                    <a:pt x="2103" y="6939"/>
                    <a:pt x="1851" y="6224"/>
                  </a:cubicBezTo>
                  <a:cubicBezTo>
                    <a:pt x="1662" y="5782"/>
                    <a:pt x="1494" y="5362"/>
                    <a:pt x="1325" y="4920"/>
                  </a:cubicBezTo>
                  <a:cubicBezTo>
                    <a:pt x="1136" y="4311"/>
                    <a:pt x="800" y="2734"/>
                    <a:pt x="1662" y="1767"/>
                  </a:cubicBezTo>
                  <a:cubicBezTo>
                    <a:pt x="2377" y="968"/>
                    <a:pt x="3596" y="884"/>
                    <a:pt x="4479" y="884"/>
                  </a:cubicBezTo>
                  <a:lnTo>
                    <a:pt x="4816" y="884"/>
                  </a:lnTo>
                  <a:cubicBezTo>
                    <a:pt x="7275" y="968"/>
                    <a:pt x="9819" y="1325"/>
                    <a:pt x="12363" y="1683"/>
                  </a:cubicBezTo>
                  <a:cubicBezTo>
                    <a:pt x="13835" y="1851"/>
                    <a:pt x="15328" y="2103"/>
                    <a:pt x="16905" y="2208"/>
                  </a:cubicBezTo>
                  <a:cubicBezTo>
                    <a:pt x="18145" y="2376"/>
                    <a:pt x="19364" y="2460"/>
                    <a:pt x="20500" y="2460"/>
                  </a:cubicBezTo>
                  <a:cubicBezTo>
                    <a:pt x="23822" y="2460"/>
                    <a:pt x="26639" y="1851"/>
                    <a:pt x="29078" y="715"/>
                  </a:cubicBezTo>
                  <a:lnTo>
                    <a:pt x="29183" y="715"/>
                  </a:lnTo>
                  <a:lnTo>
                    <a:pt x="28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8479742" y="799550"/>
              <a:ext cx="659884" cy="253670"/>
            </a:xfrm>
            <a:custGeom>
              <a:avLst/>
              <a:gdLst/>
              <a:ahLst/>
              <a:cxnLst/>
              <a:rect l="l" t="t" r="r" b="b"/>
              <a:pathLst>
                <a:path w="22350" h="9798" extrusionOk="0">
                  <a:moveTo>
                    <a:pt x="19890" y="0"/>
                  </a:moveTo>
                  <a:lnTo>
                    <a:pt x="19722" y="84"/>
                  </a:lnTo>
                  <a:cubicBezTo>
                    <a:pt x="17430" y="967"/>
                    <a:pt x="14991" y="1388"/>
                    <a:pt x="11732" y="1388"/>
                  </a:cubicBezTo>
                  <a:cubicBezTo>
                    <a:pt x="9735" y="1388"/>
                    <a:pt x="7801" y="1220"/>
                    <a:pt x="5951" y="1052"/>
                  </a:cubicBezTo>
                  <a:lnTo>
                    <a:pt x="4731" y="1052"/>
                  </a:lnTo>
                  <a:cubicBezTo>
                    <a:pt x="2713" y="1052"/>
                    <a:pt x="1409" y="1577"/>
                    <a:pt x="800" y="2712"/>
                  </a:cubicBezTo>
                  <a:cubicBezTo>
                    <a:pt x="1" y="4121"/>
                    <a:pt x="610" y="5782"/>
                    <a:pt x="1578" y="6749"/>
                  </a:cubicBezTo>
                  <a:cubicBezTo>
                    <a:pt x="2629" y="7695"/>
                    <a:pt x="4037" y="8221"/>
                    <a:pt x="5341" y="8578"/>
                  </a:cubicBezTo>
                  <a:cubicBezTo>
                    <a:pt x="8326" y="9377"/>
                    <a:pt x="11207" y="9798"/>
                    <a:pt x="14024" y="9798"/>
                  </a:cubicBezTo>
                  <a:cubicBezTo>
                    <a:pt x="16904" y="9798"/>
                    <a:pt x="19722" y="9377"/>
                    <a:pt x="22160" y="8494"/>
                  </a:cubicBezTo>
                  <a:lnTo>
                    <a:pt x="22350" y="8494"/>
                  </a:lnTo>
                  <a:lnTo>
                    <a:pt x="22160" y="7800"/>
                  </a:lnTo>
                  <a:lnTo>
                    <a:pt x="21992" y="7884"/>
                  </a:lnTo>
                  <a:cubicBezTo>
                    <a:pt x="19585" y="8673"/>
                    <a:pt x="16936" y="9067"/>
                    <a:pt x="14155" y="9067"/>
                  </a:cubicBezTo>
                  <a:cubicBezTo>
                    <a:pt x="11375" y="9067"/>
                    <a:pt x="8463" y="8673"/>
                    <a:pt x="5530" y="7884"/>
                  </a:cubicBezTo>
                  <a:cubicBezTo>
                    <a:pt x="4290" y="7527"/>
                    <a:pt x="2986" y="7086"/>
                    <a:pt x="2103" y="6224"/>
                  </a:cubicBezTo>
                  <a:cubicBezTo>
                    <a:pt x="1325" y="5509"/>
                    <a:pt x="800" y="4121"/>
                    <a:pt x="1409" y="3070"/>
                  </a:cubicBezTo>
                  <a:cubicBezTo>
                    <a:pt x="1935" y="2187"/>
                    <a:pt x="2986" y="1745"/>
                    <a:pt x="4731" y="1745"/>
                  </a:cubicBezTo>
                  <a:lnTo>
                    <a:pt x="5866" y="1745"/>
                  </a:lnTo>
                  <a:cubicBezTo>
                    <a:pt x="7801" y="1914"/>
                    <a:pt x="9735" y="2103"/>
                    <a:pt x="11732" y="2103"/>
                  </a:cubicBezTo>
                  <a:cubicBezTo>
                    <a:pt x="15075" y="2103"/>
                    <a:pt x="17619" y="1661"/>
                    <a:pt x="19974" y="694"/>
                  </a:cubicBezTo>
                  <a:lnTo>
                    <a:pt x="20142" y="610"/>
                  </a:lnTo>
                  <a:lnTo>
                    <a:pt x="1989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6635494" y="647675"/>
              <a:ext cx="1456291" cy="1274280"/>
            </a:xfrm>
            <a:custGeom>
              <a:avLst/>
              <a:gdLst/>
              <a:ahLst/>
              <a:cxnLst/>
              <a:rect l="l" t="t" r="r" b="b"/>
              <a:pathLst>
                <a:path w="49324" h="49219" extrusionOk="0">
                  <a:moveTo>
                    <a:pt x="33639" y="694"/>
                  </a:moveTo>
                  <a:cubicBezTo>
                    <a:pt x="40136" y="694"/>
                    <a:pt x="44425" y="3154"/>
                    <a:pt x="46864" y="8053"/>
                  </a:cubicBezTo>
                  <a:cubicBezTo>
                    <a:pt x="48356" y="11038"/>
                    <a:pt x="48630" y="14718"/>
                    <a:pt x="47663" y="18481"/>
                  </a:cubicBezTo>
                  <a:cubicBezTo>
                    <a:pt x="46969" y="21445"/>
                    <a:pt x="45476" y="24515"/>
                    <a:pt x="43016" y="28110"/>
                  </a:cubicBezTo>
                  <a:cubicBezTo>
                    <a:pt x="40661" y="31621"/>
                    <a:pt x="37760" y="35111"/>
                    <a:pt x="33829" y="39148"/>
                  </a:cubicBezTo>
                  <a:cubicBezTo>
                    <a:pt x="30843" y="42302"/>
                    <a:pt x="28131" y="44761"/>
                    <a:pt x="24977" y="46506"/>
                  </a:cubicBezTo>
                  <a:cubicBezTo>
                    <a:pt x="22502" y="47808"/>
                    <a:pt x="19866" y="48509"/>
                    <a:pt x="17393" y="48509"/>
                  </a:cubicBezTo>
                  <a:cubicBezTo>
                    <a:pt x="16191" y="48509"/>
                    <a:pt x="15027" y="48343"/>
                    <a:pt x="13940" y="47999"/>
                  </a:cubicBezTo>
                  <a:cubicBezTo>
                    <a:pt x="10702" y="47032"/>
                    <a:pt x="7632" y="44404"/>
                    <a:pt x="5698" y="40725"/>
                  </a:cubicBezTo>
                  <a:cubicBezTo>
                    <a:pt x="3764" y="37319"/>
                    <a:pt x="2986" y="33366"/>
                    <a:pt x="2292" y="29687"/>
                  </a:cubicBezTo>
                  <a:cubicBezTo>
                    <a:pt x="1325" y="23905"/>
                    <a:pt x="799" y="17430"/>
                    <a:pt x="4037" y="12342"/>
                  </a:cubicBezTo>
                  <a:cubicBezTo>
                    <a:pt x="7023" y="7885"/>
                    <a:pt x="12363" y="5677"/>
                    <a:pt x="16126" y="4458"/>
                  </a:cubicBezTo>
                  <a:cubicBezTo>
                    <a:pt x="20688" y="2965"/>
                    <a:pt x="27416" y="694"/>
                    <a:pt x="33639" y="694"/>
                  </a:cubicBezTo>
                  <a:close/>
                  <a:moveTo>
                    <a:pt x="33639" y="0"/>
                  </a:moveTo>
                  <a:cubicBezTo>
                    <a:pt x="27332" y="0"/>
                    <a:pt x="20499" y="2271"/>
                    <a:pt x="15958" y="3764"/>
                  </a:cubicBezTo>
                  <a:cubicBezTo>
                    <a:pt x="12005" y="5067"/>
                    <a:pt x="6497" y="7254"/>
                    <a:pt x="3427" y="11984"/>
                  </a:cubicBezTo>
                  <a:cubicBezTo>
                    <a:pt x="0" y="17240"/>
                    <a:pt x="610" y="23905"/>
                    <a:pt x="1661" y="29771"/>
                  </a:cubicBezTo>
                  <a:cubicBezTo>
                    <a:pt x="2292" y="33534"/>
                    <a:pt x="3154" y="37487"/>
                    <a:pt x="5004" y="40998"/>
                  </a:cubicBezTo>
                  <a:cubicBezTo>
                    <a:pt x="7107" y="44846"/>
                    <a:pt x="10260" y="47642"/>
                    <a:pt x="13750" y="48693"/>
                  </a:cubicBezTo>
                  <a:cubicBezTo>
                    <a:pt x="14907" y="49050"/>
                    <a:pt x="16126" y="49219"/>
                    <a:pt x="17345" y="49219"/>
                  </a:cubicBezTo>
                  <a:cubicBezTo>
                    <a:pt x="19974" y="49219"/>
                    <a:pt x="22686" y="48441"/>
                    <a:pt x="25314" y="47116"/>
                  </a:cubicBezTo>
                  <a:cubicBezTo>
                    <a:pt x="28572" y="45371"/>
                    <a:pt x="31285" y="42827"/>
                    <a:pt x="34354" y="39674"/>
                  </a:cubicBezTo>
                  <a:cubicBezTo>
                    <a:pt x="38286" y="35553"/>
                    <a:pt x="41271" y="31958"/>
                    <a:pt x="43626" y="28468"/>
                  </a:cubicBezTo>
                  <a:cubicBezTo>
                    <a:pt x="46086" y="24872"/>
                    <a:pt x="47578" y="21719"/>
                    <a:pt x="48356" y="18649"/>
                  </a:cubicBezTo>
                  <a:cubicBezTo>
                    <a:pt x="49323" y="14718"/>
                    <a:pt x="49071" y="10849"/>
                    <a:pt x="47494" y="7780"/>
                  </a:cubicBezTo>
                  <a:cubicBezTo>
                    <a:pt x="44950" y="2629"/>
                    <a:pt x="40304" y="0"/>
                    <a:pt x="33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6808690" y="808249"/>
              <a:ext cx="1104944" cy="938979"/>
            </a:xfrm>
            <a:custGeom>
              <a:avLst/>
              <a:gdLst/>
              <a:ahLst/>
              <a:cxnLst/>
              <a:rect l="l" t="t" r="r" b="b"/>
              <a:pathLst>
                <a:path w="37424" h="36268" extrusionOk="0">
                  <a:moveTo>
                    <a:pt x="24451" y="716"/>
                  </a:moveTo>
                  <a:cubicBezTo>
                    <a:pt x="28740" y="716"/>
                    <a:pt x="32167" y="2208"/>
                    <a:pt x="34438" y="5089"/>
                  </a:cubicBezTo>
                  <a:cubicBezTo>
                    <a:pt x="36183" y="7359"/>
                    <a:pt x="36709" y="9903"/>
                    <a:pt x="35847" y="12720"/>
                  </a:cubicBezTo>
                  <a:cubicBezTo>
                    <a:pt x="34964" y="15517"/>
                    <a:pt x="33219" y="18229"/>
                    <a:pt x="31642" y="20499"/>
                  </a:cubicBezTo>
                  <a:cubicBezTo>
                    <a:pt x="29623" y="23128"/>
                    <a:pt x="27437" y="25861"/>
                    <a:pt x="24893" y="28573"/>
                  </a:cubicBezTo>
                  <a:cubicBezTo>
                    <a:pt x="22959" y="30591"/>
                    <a:pt x="20856" y="32588"/>
                    <a:pt x="18396" y="33997"/>
                  </a:cubicBezTo>
                  <a:cubicBezTo>
                    <a:pt x="16483" y="35048"/>
                    <a:pt x="14549" y="35574"/>
                    <a:pt x="12615" y="35574"/>
                  </a:cubicBezTo>
                  <a:cubicBezTo>
                    <a:pt x="11837" y="35574"/>
                    <a:pt x="11038" y="35490"/>
                    <a:pt x="10344" y="35322"/>
                  </a:cubicBezTo>
                  <a:cubicBezTo>
                    <a:pt x="7884" y="34607"/>
                    <a:pt x="5614" y="32778"/>
                    <a:pt x="4121" y="30150"/>
                  </a:cubicBezTo>
                  <a:cubicBezTo>
                    <a:pt x="2733" y="27606"/>
                    <a:pt x="2103" y="24704"/>
                    <a:pt x="1682" y="22076"/>
                  </a:cubicBezTo>
                  <a:cubicBezTo>
                    <a:pt x="1682" y="21824"/>
                    <a:pt x="1577" y="21551"/>
                    <a:pt x="1577" y="21214"/>
                  </a:cubicBezTo>
                  <a:cubicBezTo>
                    <a:pt x="1051" y="17977"/>
                    <a:pt x="799" y="13141"/>
                    <a:pt x="3154" y="9462"/>
                  </a:cubicBezTo>
                  <a:cubicBezTo>
                    <a:pt x="4836" y="6939"/>
                    <a:pt x="7548" y="5089"/>
                    <a:pt x="11921" y="3512"/>
                  </a:cubicBezTo>
                  <a:cubicBezTo>
                    <a:pt x="15075" y="2292"/>
                    <a:pt x="19889" y="716"/>
                    <a:pt x="24451" y="716"/>
                  </a:cubicBezTo>
                  <a:close/>
                  <a:moveTo>
                    <a:pt x="24451" y="1"/>
                  </a:moveTo>
                  <a:cubicBezTo>
                    <a:pt x="19805" y="1"/>
                    <a:pt x="14906" y="1578"/>
                    <a:pt x="11669" y="2818"/>
                  </a:cubicBezTo>
                  <a:cubicBezTo>
                    <a:pt x="7191" y="4479"/>
                    <a:pt x="4310" y="6413"/>
                    <a:pt x="2544" y="9041"/>
                  </a:cubicBezTo>
                  <a:cubicBezTo>
                    <a:pt x="0" y="12973"/>
                    <a:pt x="358" y="17977"/>
                    <a:pt x="883" y="21382"/>
                  </a:cubicBezTo>
                  <a:cubicBezTo>
                    <a:pt x="883" y="21656"/>
                    <a:pt x="967" y="21908"/>
                    <a:pt x="967" y="22266"/>
                  </a:cubicBezTo>
                  <a:cubicBezTo>
                    <a:pt x="1409" y="24894"/>
                    <a:pt x="2019" y="27858"/>
                    <a:pt x="3511" y="30486"/>
                  </a:cubicBezTo>
                  <a:cubicBezTo>
                    <a:pt x="5088" y="33303"/>
                    <a:pt x="7548" y="35217"/>
                    <a:pt x="10176" y="35931"/>
                  </a:cubicBezTo>
                  <a:cubicBezTo>
                    <a:pt x="10954" y="36184"/>
                    <a:pt x="11753" y="36268"/>
                    <a:pt x="12615" y="36268"/>
                  </a:cubicBezTo>
                  <a:cubicBezTo>
                    <a:pt x="14633" y="36268"/>
                    <a:pt x="16736" y="35658"/>
                    <a:pt x="18754" y="34607"/>
                  </a:cubicBezTo>
                  <a:cubicBezTo>
                    <a:pt x="21298" y="33114"/>
                    <a:pt x="23400" y="31117"/>
                    <a:pt x="25335" y="29098"/>
                  </a:cubicBezTo>
                  <a:cubicBezTo>
                    <a:pt x="27963" y="26281"/>
                    <a:pt x="30233" y="23569"/>
                    <a:pt x="32167" y="20857"/>
                  </a:cubicBezTo>
                  <a:cubicBezTo>
                    <a:pt x="33828" y="18586"/>
                    <a:pt x="35573" y="15874"/>
                    <a:pt x="36456" y="12973"/>
                  </a:cubicBezTo>
                  <a:cubicBezTo>
                    <a:pt x="37423" y="9903"/>
                    <a:pt x="36898" y="7107"/>
                    <a:pt x="34964" y="4647"/>
                  </a:cubicBezTo>
                  <a:cubicBezTo>
                    <a:pt x="32504" y="1578"/>
                    <a:pt x="29014" y="1"/>
                    <a:pt x="24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979377" y="953988"/>
              <a:ext cx="750526" cy="619056"/>
            </a:xfrm>
            <a:custGeom>
              <a:avLst/>
              <a:gdLst/>
              <a:ahLst/>
              <a:cxnLst/>
              <a:rect l="l" t="t" r="r" b="b"/>
              <a:pathLst>
                <a:path w="25420" h="23911" extrusionOk="0">
                  <a:moveTo>
                    <a:pt x="16925" y="679"/>
                  </a:moveTo>
                  <a:cubicBezTo>
                    <a:pt x="19196" y="679"/>
                    <a:pt x="20857" y="1310"/>
                    <a:pt x="22076" y="2613"/>
                  </a:cubicBezTo>
                  <a:lnTo>
                    <a:pt x="22076" y="2697"/>
                  </a:lnTo>
                  <a:lnTo>
                    <a:pt x="22266" y="2781"/>
                  </a:lnTo>
                  <a:cubicBezTo>
                    <a:pt x="23233" y="3055"/>
                    <a:pt x="23927" y="3580"/>
                    <a:pt x="24284" y="4274"/>
                  </a:cubicBezTo>
                  <a:cubicBezTo>
                    <a:pt x="24620" y="5157"/>
                    <a:pt x="24536" y="6208"/>
                    <a:pt x="24011" y="7617"/>
                  </a:cubicBezTo>
                  <a:cubicBezTo>
                    <a:pt x="23233" y="9614"/>
                    <a:pt x="21551" y="11717"/>
                    <a:pt x="20247" y="13399"/>
                  </a:cubicBezTo>
                  <a:cubicBezTo>
                    <a:pt x="18923" y="15060"/>
                    <a:pt x="17535" y="16889"/>
                    <a:pt x="15958" y="18550"/>
                  </a:cubicBezTo>
                  <a:cubicBezTo>
                    <a:pt x="14718" y="19790"/>
                    <a:pt x="13499" y="21094"/>
                    <a:pt x="11922" y="22061"/>
                  </a:cubicBezTo>
                  <a:cubicBezTo>
                    <a:pt x="10702" y="22755"/>
                    <a:pt x="9210" y="23196"/>
                    <a:pt x="7885" y="23196"/>
                  </a:cubicBezTo>
                  <a:cubicBezTo>
                    <a:pt x="7549" y="23196"/>
                    <a:pt x="7191" y="23196"/>
                    <a:pt x="6834" y="23112"/>
                  </a:cubicBezTo>
                  <a:cubicBezTo>
                    <a:pt x="5173" y="22755"/>
                    <a:pt x="3680" y="21703"/>
                    <a:pt x="2734" y="20232"/>
                  </a:cubicBezTo>
                  <a:cubicBezTo>
                    <a:pt x="1683" y="18550"/>
                    <a:pt x="1325" y="16637"/>
                    <a:pt x="1157" y="15144"/>
                  </a:cubicBezTo>
                  <a:cubicBezTo>
                    <a:pt x="1157" y="14976"/>
                    <a:pt x="1052" y="14786"/>
                    <a:pt x="1052" y="14618"/>
                  </a:cubicBezTo>
                  <a:cubicBezTo>
                    <a:pt x="716" y="11380"/>
                    <a:pt x="1157" y="9005"/>
                    <a:pt x="2377" y="7176"/>
                  </a:cubicBezTo>
                  <a:cubicBezTo>
                    <a:pt x="3344" y="5599"/>
                    <a:pt x="5089" y="4274"/>
                    <a:pt x="7717" y="3139"/>
                  </a:cubicBezTo>
                  <a:cubicBezTo>
                    <a:pt x="11312" y="1478"/>
                    <a:pt x="14466" y="679"/>
                    <a:pt x="16925" y="679"/>
                  </a:cubicBezTo>
                  <a:close/>
                  <a:moveTo>
                    <a:pt x="16908" y="1"/>
                  </a:moveTo>
                  <a:cubicBezTo>
                    <a:pt x="14318" y="1"/>
                    <a:pt x="11137" y="811"/>
                    <a:pt x="7465" y="2445"/>
                  </a:cubicBezTo>
                  <a:cubicBezTo>
                    <a:pt x="5698" y="3223"/>
                    <a:pt x="3260" y="4547"/>
                    <a:pt x="1767" y="6734"/>
                  </a:cubicBezTo>
                  <a:cubicBezTo>
                    <a:pt x="442" y="8752"/>
                    <a:pt x="1" y="11296"/>
                    <a:pt x="358" y="14618"/>
                  </a:cubicBezTo>
                  <a:cubicBezTo>
                    <a:pt x="358" y="14870"/>
                    <a:pt x="442" y="15060"/>
                    <a:pt x="442" y="15228"/>
                  </a:cubicBezTo>
                  <a:cubicBezTo>
                    <a:pt x="632" y="16805"/>
                    <a:pt x="1052" y="18823"/>
                    <a:pt x="2103" y="20568"/>
                  </a:cubicBezTo>
                  <a:cubicBezTo>
                    <a:pt x="3155" y="22229"/>
                    <a:pt x="4836" y="23469"/>
                    <a:pt x="6666" y="23806"/>
                  </a:cubicBezTo>
                  <a:cubicBezTo>
                    <a:pt x="7107" y="23911"/>
                    <a:pt x="7465" y="23911"/>
                    <a:pt x="7885" y="23911"/>
                  </a:cubicBezTo>
                  <a:cubicBezTo>
                    <a:pt x="9378" y="23911"/>
                    <a:pt x="10870" y="23469"/>
                    <a:pt x="12279" y="22586"/>
                  </a:cubicBezTo>
                  <a:cubicBezTo>
                    <a:pt x="13856" y="21703"/>
                    <a:pt x="15244" y="20316"/>
                    <a:pt x="16484" y="18991"/>
                  </a:cubicBezTo>
                  <a:cubicBezTo>
                    <a:pt x="18061" y="17330"/>
                    <a:pt x="19448" y="15501"/>
                    <a:pt x="20773" y="13819"/>
                  </a:cubicBezTo>
                  <a:lnTo>
                    <a:pt x="20857" y="13819"/>
                  </a:lnTo>
                  <a:cubicBezTo>
                    <a:pt x="22182" y="12074"/>
                    <a:pt x="23842" y="9972"/>
                    <a:pt x="24704" y="7869"/>
                  </a:cubicBezTo>
                  <a:cubicBezTo>
                    <a:pt x="25335" y="6293"/>
                    <a:pt x="25419" y="4989"/>
                    <a:pt x="24894" y="4022"/>
                  </a:cubicBezTo>
                  <a:cubicBezTo>
                    <a:pt x="24536" y="3139"/>
                    <a:pt x="23653" y="2529"/>
                    <a:pt x="22518" y="2088"/>
                  </a:cubicBezTo>
                  <a:cubicBezTo>
                    <a:pt x="21212" y="700"/>
                    <a:pt x="19315" y="1"/>
                    <a:pt x="169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145133" y="1088594"/>
              <a:ext cx="416539" cy="311923"/>
            </a:xfrm>
            <a:custGeom>
              <a:avLst/>
              <a:gdLst/>
              <a:ahLst/>
              <a:cxnLst/>
              <a:rect l="l" t="t" r="r" b="b"/>
              <a:pathLst>
                <a:path w="14108" h="12048" extrusionOk="0">
                  <a:moveTo>
                    <a:pt x="10954" y="652"/>
                  </a:moveTo>
                  <a:cubicBezTo>
                    <a:pt x="12005" y="652"/>
                    <a:pt x="12699" y="925"/>
                    <a:pt x="12783" y="1367"/>
                  </a:cubicBezTo>
                  <a:cubicBezTo>
                    <a:pt x="13309" y="2586"/>
                    <a:pt x="10071" y="5740"/>
                    <a:pt x="9020" y="6791"/>
                  </a:cubicBezTo>
                  <a:cubicBezTo>
                    <a:pt x="8578" y="7317"/>
                    <a:pt x="8053" y="7842"/>
                    <a:pt x="7632" y="8368"/>
                  </a:cubicBezTo>
                  <a:cubicBezTo>
                    <a:pt x="7001" y="9146"/>
                    <a:pt x="6392" y="9945"/>
                    <a:pt x="5614" y="10554"/>
                  </a:cubicBezTo>
                  <a:cubicBezTo>
                    <a:pt x="4899" y="11080"/>
                    <a:pt x="4037" y="11353"/>
                    <a:pt x="3154" y="11353"/>
                  </a:cubicBezTo>
                  <a:cubicBezTo>
                    <a:pt x="2628" y="11353"/>
                    <a:pt x="1935" y="11248"/>
                    <a:pt x="1409" y="10639"/>
                  </a:cubicBezTo>
                  <a:cubicBezTo>
                    <a:pt x="968" y="10113"/>
                    <a:pt x="694" y="9335"/>
                    <a:pt x="799" y="8368"/>
                  </a:cubicBezTo>
                  <a:cubicBezTo>
                    <a:pt x="883" y="3637"/>
                    <a:pt x="6308" y="1094"/>
                    <a:pt x="10155" y="736"/>
                  </a:cubicBezTo>
                  <a:cubicBezTo>
                    <a:pt x="10428" y="736"/>
                    <a:pt x="10681" y="652"/>
                    <a:pt x="10954" y="652"/>
                  </a:cubicBezTo>
                  <a:close/>
                  <a:moveTo>
                    <a:pt x="10978" y="0"/>
                  </a:moveTo>
                  <a:cubicBezTo>
                    <a:pt x="10698" y="0"/>
                    <a:pt x="10396" y="14"/>
                    <a:pt x="10071" y="42"/>
                  </a:cubicBezTo>
                  <a:cubicBezTo>
                    <a:pt x="5950" y="400"/>
                    <a:pt x="169" y="3196"/>
                    <a:pt x="84" y="8368"/>
                  </a:cubicBezTo>
                  <a:cubicBezTo>
                    <a:pt x="0" y="9503"/>
                    <a:pt x="274" y="10470"/>
                    <a:pt x="883" y="11080"/>
                  </a:cubicBezTo>
                  <a:cubicBezTo>
                    <a:pt x="1409" y="11690"/>
                    <a:pt x="2187" y="12047"/>
                    <a:pt x="3154" y="12047"/>
                  </a:cubicBezTo>
                  <a:cubicBezTo>
                    <a:pt x="4121" y="12047"/>
                    <a:pt x="5172" y="11690"/>
                    <a:pt x="6055" y="11080"/>
                  </a:cubicBezTo>
                  <a:cubicBezTo>
                    <a:pt x="6833" y="10470"/>
                    <a:pt x="7527" y="9587"/>
                    <a:pt x="8242" y="8809"/>
                  </a:cubicBezTo>
                  <a:cubicBezTo>
                    <a:pt x="8578" y="8284"/>
                    <a:pt x="9020" y="7758"/>
                    <a:pt x="9545" y="7317"/>
                  </a:cubicBezTo>
                  <a:cubicBezTo>
                    <a:pt x="11921" y="4941"/>
                    <a:pt x="14108" y="2502"/>
                    <a:pt x="13498" y="1009"/>
                  </a:cubicBezTo>
                  <a:cubicBezTo>
                    <a:pt x="13201" y="345"/>
                    <a:pt x="12364" y="0"/>
                    <a:pt x="10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6901784" y="1436954"/>
              <a:ext cx="2276318" cy="3773804"/>
            </a:xfrm>
            <a:custGeom>
              <a:avLst/>
              <a:gdLst/>
              <a:ahLst/>
              <a:cxnLst/>
              <a:rect l="l" t="t" r="r" b="b"/>
              <a:pathLst>
                <a:path w="77098" h="145763" extrusionOk="0">
                  <a:moveTo>
                    <a:pt x="55295" y="1"/>
                  </a:moveTo>
                  <a:cubicBezTo>
                    <a:pt x="50817" y="1"/>
                    <a:pt x="47053" y="3764"/>
                    <a:pt x="44509" y="6560"/>
                  </a:cubicBezTo>
                  <a:cubicBezTo>
                    <a:pt x="40136" y="11564"/>
                    <a:pt x="35931" y="16904"/>
                    <a:pt x="32168" y="22413"/>
                  </a:cubicBezTo>
                  <a:cubicBezTo>
                    <a:pt x="30318" y="25230"/>
                    <a:pt x="28384" y="28195"/>
                    <a:pt x="27690" y="31622"/>
                  </a:cubicBezTo>
                  <a:cubicBezTo>
                    <a:pt x="27332" y="33282"/>
                    <a:pt x="27248" y="34943"/>
                    <a:pt x="27164" y="36520"/>
                  </a:cubicBezTo>
                  <a:cubicBezTo>
                    <a:pt x="27164" y="37403"/>
                    <a:pt x="27080" y="38181"/>
                    <a:pt x="26996" y="39064"/>
                  </a:cubicBezTo>
                  <a:cubicBezTo>
                    <a:pt x="26113" y="48967"/>
                    <a:pt x="19553" y="58428"/>
                    <a:pt x="9819" y="63684"/>
                  </a:cubicBezTo>
                  <a:cubicBezTo>
                    <a:pt x="9462" y="63852"/>
                    <a:pt x="9041" y="64125"/>
                    <a:pt x="8600" y="64293"/>
                  </a:cubicBezTo>
                  <a:cubicBezTo>
                    <a:pt x="5614" y="65954"/>
                    <a:pt x="2461" y="67531"/>
                    <a:pt x="1241" y="70685"/>
                  </a:cubicBezTo>
                  <a:cubicBezTo>
                    <a:pt x="1" y="73754"/>
                    <a:pt x="1157" y="76992"/>
                    <a:pt x="2293" y="80062"/>
                  </a:cubicBezTo>
                  <a:cubicBezTo>
                    <a:pt x="2986" y="81891"/>
                    <a:pt x="3596" y="83741"/>
                    <a:pt x="3869" y="85570"/>
                  </a:cubicBezTo>
                  <a:cubicBezTo>
                    <a:pt x="4122" y="87862"/>
                    <a:pt x="3680" y="90216"/>
                    <a:pt x="3155" y="92508"/>
                  </a:cubicBezTo>
                  <a:cubicBezTo>
                    <a:pt x="2986" y="93454"/>
                    <a:pt x="2818" y="94421"/>
                    <a:pt x="2629" y="95388"/>
                  </a:cubicBezTo>
                  <a:cubicBezTo>
                    <a:pt x="1157" y="105817"/>
                    <a:pt x="5888" y="116854"/>
                    <a:pt x="14550" y="122888"/>
                  </a:cubicBezTo>
                  <a:cubicBezTo>
                    <a:pt x="30402" y="133842"/>
                    <a:pt x="50564" y="141558"/>
                    <a:pt x="74553" y="145679"/>
                  </a:cubicBezTo>
                  <a:lnTo>
                    <a:pt x="74742" y="145763"/>
                  </a:lnTo>
                  <a:lnTo>
                    <a:pt x="74911" y="145069"/>
                  </a:lnTo>
                  <a:lnTo>
                    <a:pt x="74742" y="145069"/>
                  </a:lnTo>
                  <a:cubicBezTo>
                    <a:pt x="50817" y="140948"/>
                    <a:pt x="30759" y="133232"/>
                    <a:pt x="14991" y="122279"/>
                  </a:cubicBezTo>
                  <a:cubicBezTo>
                    <a:pt x="6497" y="116413"/>
                    <a:pt x="1851" y="105648"/>
                    <a:pt x="3344" y="95473"/>
                  </a:cubicBezTo>
                  <a:cubicBezTo>
                    <a:pt x="3512" y="94611"/>
                    <a:pt x="3680" y="93643"/>
                    <a:pt x="3869" y="92676"/>
                  </a:cubicBezTo>
                  <a:cubicBezTo>
                    <a:pt x="4395" y="90301"/>
                    <a:pt x="4836" y="87862"/>
                    <a:pt x="4563" y="85486"/>
                  </a:cubicBezTo>
                  <a:cubicBezTo>
                    <a:pt x="4311" y="83573"/>
                    <a:pt x="3596" y="81639"/>
                    <a:pt x="2986" y="79788"/>
                  </a:cubicBezTo>
                  <a:cubicBezTo>
                    <a:pt x="1851" y="76740"/>
                    <a:pt x="800" y="73838"/>
                    <a:pt x="1851" y="70958"/>
                  </a:cubicBezTo>
                  <a:cubicBezTo>
                    <a:pt x="2986" y="68057"/>
                    <a:pt x="6056" y="66480"/>
                    <a:pt x="8936" y="64987"/>
                  </a:cubicBezTo>
                  <a:cubicBezTo>
                    <a:pt x="9378" y="64735"/>
                    <a:pt x="9819" y="64462"/>
                    <a:pt x="10177" y="64293"/>
                  </a:cubicBezTo>
                  <a:cubicBezTo>
                    <a:pt x="20079" y="58953"/>
                    <a:pt x="26807" y="49303"/>
                    <a:pt x="27690" y="39148"/>
                  </a:cubicBezTo>
                  <a:cubicBezTo>
                    <a:pt x="27774" y="38265"/>
                    <a:pt x="27858" y="37403"/>
                    <a:pt x="27858" y="36520"/>
                  </a:cubicBezTo>
                  <a:cubicBezTo>
                    <a:pt x="27963" y="34943"/>
                    <a:pt x="28047" y="33367"/>
                    <a:pt x="28384" y="31790"/>
                  </a:cubicBezTo>
                  <a:cubicBezTo>
                    <a:pt x="29099" y="28468"/>
                    <a:pt x="30928" y="25566"/>
                    <a:pt x="32778" y="22854"/>
                  </a:cubicBezTo>
                  <a:cubicBezTo>
                    <a:pt x="36541" y="17346"/>
                    <a:pt x="40662" y="11985"/>
                    <a:pt x="45035" y="7002"/>
                  </a:cubicBezTo>
                  <a:cubicBezTo>
                    <a:pt x="47495" y="4290"/>
                    <a:pt x="51174" y="695"/>
                    <a:pt x="55295" y="695"/>
                  </a:cubicBezTo>
                  <a:cubicBezTo>
                    <a:pt x="55631" y="695"/>
                    <a:pt x="55989" y="695"/>
                    <a:pt x="56430" y="779"/>
                  </a:cubicBezTo>
                  <a:cubicBezTo>
                    <a:pt x="58175" y="1052"/>
                    <a:pt x="59752" y="1998"/>
                    <a:pt x="61329" y="2965"/>
                  </a:cubicBezTo>
                  <a:cubicBezTo>
                    <a:pt x="62296" y="3575"/>
                    <a:pt x="63263" y="4206"/>
                    <a:pt x="64314" y="4626"/>
                  </a:cubicBezTo>
                  <a:cubicBezTo>
                    <a:pt x="65891" y="5341"/>
                    <a:pt x="67720" y="5783"/>
                    <a:pt x="69570" y="5783"/>
                  </a:cubicBezTo>
                  <a:cubicBezTo>
                    <a:pt x="72198" y="5783"/>
                    <a:pt x="74826" y="4984"/>
                    <a:pt x="76929" y="3491"/>
                  </a:cubicBezTo>
                  <a:lnTo>
                    <a:pt x="77097" y="3407"/>
                  </a:lnTo>
                  <a:lnTo>
                    <a:pt x="76740" y="2797"/>
                  </a:lnTo>
                  <a:lnTo>
                    <a:pt x="76571" y="2965"/>
                  </a:lnTo>
                  <a:cubicBezTo>
                    <a:pt x="74553" y="4290"/>
                    <a:pt x="72114" y="5068"/>
                    <a:pt x="69570" y="5068"/>
                  </a:cubicBezTo>
                  <a:cubicBezTo>
                    <a:pt x="67804" y="5068"/>
                    <a:pt x="66059" y="4731"/>
                    <a:pt x="64567" y="4017"/>
                  </a:cubicBezTo>
                  <a:cubicBezTo>
                    <a:pt x="63599" y="3575"/>
                    <a:pt x="62653" y="2965"/>
                    <a:pt x="61770" y="2440"/>
                  </a:cubicBezTo>
                  <a:cubicBezTo>
                    <a:pt x="60109" y="1388"/>
                    <a:pt x="58448" y="337"/>
                    <a:pt x="56514" y="85"/>
                  </a:cubicBezTo>
                  <a:cubicBezTo>
                    <a:pt x="56073" y="1"/>
                    <a:pt x="55631" y="1"/>
                    <a:pt x="5529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202235" y="1606797"/>
              <a:ext cx="1983932" cy="3293156"/>
            </a:xfrm>
            <a:custGeom>
              <a:avLst/>
              <a:gdLst/>
              <a:ahLst/>
              <a:cxnLst/>
              <a:rect l="l" t="t" r="r" b="b"/>
              <a:pathLst>
                <a:path w="67195" h="127198" extrusionOk="0">
                  <a:moveTo>
                    <a:pt x="48083" y="0"/>
                  </a:moveTo>
                  <a:cubicBezTo>
                    <a:pt x="44320" y="0"/>
                    <a:pt x="41082" y="2986"/>
                    <a:pt x="38622" y="5530"/>
                  </a:cubicBezTo>
                  <a:cubicBezTo>
                    <a:pt x="34691" y="9819"/>
                    <a:pt x="31012" y="14360"/>
                    <a:pt x="27669" y="19280"/>
                  </a:cubicBezTo>
                  <a:cubicBezTo>
                    <a:pt x="26008" y="21550"/>
                    <a:pt x="24347" y="24263"/>
                    <a:pt x="23569" y="27248"/>
                  </a:cubicBezTo>
                  <a:cubicBezTo>
                    <a:pt x="23464" y="28026"/>
                    <a:pt x="23296" y="28825"/>
                    <a:pt x="23211" y="29792"/>
                  </a:cubicBezTo>
                  <a:cubicBezTo>
                    <a:pt x="23127" y="30402"/>
                    <a:pt x="23127" y="31011"/>
                    <a:pt x="23127" y="31621"/>
                  </a:cubicBezTo>
                  <a:cubicBezTo>
                    <a:pt x="23043" y="32336"/>
                    <a:pt x="23043" y="33030"/>
                    <a:pt x="22938" y="33724"/>
                  </a:cubicBezTo>
                  <a:cubicBezTo>
                    <a:pt x="22076" y="41524"/>
                    <a:pt x="17430" y="49155"/>
                    <a:pt x="10513" y="54138"/>
                  </a:cubicBezTo>
                  <a:cubicBezTo>
                    <a:pt x="9798" y="54664"/>
                    <a:pt x="9104" y="55105"/>
                    <a:pt x="8410" y="55547"/>
                  </a:cubicBezTo>
                  <a:cubicBezTo>
                    <a:pt x="8053" y="55799"/>
                    <a:pt x="7696" y="55988"/>
                    <a:pt x="7275" y="56157"/>
                  </a:cubicBezTo>
                  <a:cubicBezTo>
                    <a:pt x="4815" y="57649"/>
                    <a:pt x="2187" y="59142"/>
                    <a:pt x="1136" y="61938"/>
                  </a:cubicBezTo>
                  <a:cubicBezTo>
                    <a:pt x="1" y="64650"/>
                    <a:pt x="968" y="67363"/>
                    <a:pt x="1746" y="70075"/>
                  </a:cubicBezTo>
                  <a:cubicBezTo>
                    <a:pt x="2271" y="71652"/>
                    <a:pt x="2797" y="73228"/>
                    <a:pt x="2965" y="74805"/>
                  </a:cubicBezTo>
                  <a:cubicBezTo>
                    <a:pt x="3070" y="76298"/>
                    <a:pt x="2881" y="77791"/>
                    <a:pt x="2545" y="79641"/>
                  </a:cubicBezTo>
                  <a:cubicBezTo>
                    <a:pt x="2439" y="79893"/>
                    <a:pt x="2355" y="80251"/>
                    <a:pt x="2355" y="80587"/>
                  </a:cubicBezTo>
                  <a:lnTo>
                    <a:pt x="2271" y="80692"/>
                  </a:lnTo>
                  <a:cubicBezTo>
                    <a:pt x="2103" y="81554"/>
                    <a:pt x="1914" y="82521"/>
                    <a:pt x="1830" y="83404"/>
                  </a:cubicBezTo>
                  <a:cubicBezTo>
                    <a:pt x="1493" y="85423"/>
                    <a:pt x="1493" y="87609"/>
                    <a:pt x="1746" y="89711"/>
                  </a:cubicBezTo>
                  <a:cubicBezTo>
                    <a:pt x="2629" y="96881"/>
                    <a:pt x="6392" y="103546"/>
                    <a:pt x="12006" y="107498"/>
                  </a:cubicBezTo>
                  <a:cubicBezTo>
                    <a:pt x="15853" y="110294"/>
                    <a:pt x="20226" y="112838"/>
                    <a:pt x="25314" y="115193"/>
                  </a:cubicBezTo>
                  <a:cubicBezTo>
                    <a:pt x="36709" y="120722"/>
                    <a:pt x="50017" y="124738"/>
                    <a:pt x="64903" y="127198"/>
                  </a:cubicBezTo>
                  <a:lnTo>
                    <a:pt x="65092" y="127198"/>
                  </a:lnTo>
                  <a:lnTo>
                    <a:pt x="65176" y="126504"/>
                  </a:lnTo>
                  <a:lnTo>
                    <a:pt x="64987" y="126504"/>
                  </a:lnTo>
                  <a:cubicBezTo>
                    <a:pt x="50186" y="124044"/>
                    <a:pt x="36961" y="120008"/>
                    <a:pt x="25566" y="114583"/>
                  </a:cubicBezTo>
                  <a:cubicBezTo>
                    <a:pt x="20583" y="112229"/>
                    <a:pt x="16294" y="109685"/>
                    <a:pt x="12342" y="106867"/>
                  </a:cubicBezTo>
                  <a:cubicBezTo>
                    <a:pt x="7002" y="103104"/>
                    <a:pt x="3238" y="96629"/>
                    <a:pt x="2439" y="89711"/>
                  </a:cubicBezTo>
                  <a:cubicBezTo>
                    <a:pt x="2187" y="87609"/>
                    <a:pt x="2187" y="85507"/>
                    <a:pt x="2545" y="83488"/>
                  </a:cubicBezTo>
                  <a:cubicBezTo>
                    <a:pt x="2629" y="82605"/>
                    <a:pt x="2797" y="81743"/>
                    <a:pt x="2965" y="80860"/>
                  </a:cubicBezTo>
                  <a:cubicBezTo>
                    <a:pt x="3070" y="80419"/>
                    <a:pt x="3154" y="80061"/>
                    <a:pt x="3238" y="79725"/>
                  </a:cubicBezTo>
                  <a:cubicBezTo>
                    <a:pt x="3491" y="78148"/>
                    <a:pt x="3764" y="76382"/>
                    <a:pt x="3680" y="74721"/>
                  </a:cubicBezTo>
                  <a:cubicBezTo>
                    <a:pt x="3491" y="73060"/>
                    <a:pt x="2965" y="71483"/>
                    <a:pt x="2439" y="69822"/>
                  </a:cubicBezTo>
                  <a:cubicBezTo>
                    <a:pt x="1577" y="67194"/>
                    <a:pt x="779" y="64650"/>
                    <a:pt x="1746" y="62191"/>
                  </a:cubicBezTo>
                  <a:cubicBezTo>
                    <a:pt x="2713" y="59668"/>
                    <a:pt x="5257" y="58175"/>
                    <a:pt x="7611" y="56766"/>
                  </a:cubicBezTo>
                  <a:cubicBezTo>
                    <a:pt x="8053" y="56598"/>
                    <a:pt x="8410" y="56325"/>
                    <a:pt x="8747" y="56157"/>
                  </a:cubicBezTo>
                  <a:cubicBezTo>
                    <a:pt x="9462" y="55715"/>
                    <a:pt x="10239" y="55274"/>
                    <a:pt x="10954" y="54748"/>
                  </a:cubicBezTo>
                  <a:cubicBezTo>
                    <a:pt x="18039" y="49681"/>
                    <a:pt x="22770" y="41797"/>
                    <a:pt x="23653" y="33808"/>
                  </a:cubicBezTo>
                  <a:cubicBezTo>
                    <a:pt x="23737" y="33114"/>
                    <a:pt x="23737" y="32420"/>
                    <a:pt x="23821" y="31621"/>
                  </a:cubicBezTo>
                  <a:cubicBezTo>
                    <a:pt x="23821" y="31011"/>
                    <a:pt x="23821" y="30402"/>
                    <a:pt x="23905" y="29876"/>
                  </a:cubicBezTo>
                  <a:cubicBezTo>
                    <a:pt x="23989" y="28909"/>
                    <a:pt x="24094" y="28131"/>
                    <a:pt x="24263" y="27416"/>
                  </a:cubicBezTo>
                  <a:cubicBezTo>
                    <a:pt x="24956" y="24536"/>
                    <a:pt x="26617" y="21908"/>
                    <a:pt x="28194" y="19616"/>
                  </a:cubicBezTo>
                  <a:cubicBezTo>
                    <a:pt x="31537" y="14802"/>
                    <a:pt x="35216" y="10260"/>
                    <a:pt x="39148" y="6055"/>
                  </a:cubicBezTo>
                  <a:cubicBezTo>
                    <a:pt x="41440" y="3512"/>
                    <a:pt x="44593" y="694"/>
                    <a:pt x="48083" y="694"/>
                  </a:cubicBezTo>
                  <a:lnTo>
                    <a:pt x="49050" y="694"/>
                  </a:lnTo>
                  <a:cubicBezTo>
                    <a:pt x="50627" y="968"/>
                    <a:pt x="52036" y="1745"/>
                    <a:pt x="53423" y="2629"/>
                  </a:cubicBezTo>
                  <a:cubicBezTo>
                    <a:pt x="54222" y="3070"/>
                    <a:pt x="55105" y="3596"/>
                    <a:pt x="55967" y="3953"/>
                  </a:cubicBezTo>
                  <a:cubicBezTo>
                    <a:pt x="57376" y="4563"/>
                    <a:pt x="58953" y="4899"/>
                    <a:pt x="60530" y="4899"/>
                  </a:cubicBezTo>
                  <a:cubicBezTo>
                    <a:pt x="62884" y="4899"/>
                    <a:pt x="65176" y="4205"/>
                    <a:pt x="67089" y="2902"/>
                  </a:cubicBezTo>
                  <a:lnTo>
                    <a:pt x="67194" y="2797"/>
                  </a:lnTo>
                  <a:lnTo>
                    <a:pt x="66837" y="2187"/>
                  </a:lnTo>
                  <a:lnTo>
                    <a:pt x="66669" y="2376"/>
                  </a:lnTo>
                  <a:cubicBezTo>
                    <a:pt x="64903" y="3512"/>
                    <a:pt x="62716" y="4205"/>
                    <a:pt x="60530" y="4205"/>
                  </a:cubicBezTo>
                  <a:cubicBezTo>
                    <a:pt x="59037" y="4205"/>
                    <a:pt x="57544" y="3848"/>
                    <a:pt x="56241" y="3322"/>
                  </a:cubicBezTo>
                  <a:cubicBezTo>
                    <a:pt x="55358" y="2986"/>
                    <a:pt x="54580" y="2460"/>
                    <a:pt x="53781" y="2019"/>
                  </a:cubicBezTo>
                  <a:cubicBezTo>
                    <a:pt x="52372" y="1136"/>
                    <a:pt x="50901" y="358"/>
                    <a:pt x="49134" y="85"/>
                  </a:cubicBezTo>
                  <a:cubicBezTo>
                    <a:pt x="48798" y="0"/>
                    <a:pt x="48441" y="0"/>
                    <a:pt x="48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504546" y="1777184"/>
              <a:ext cx="1691546" cy="2814165"/>
            </a:xfrm>
            <a:custGeom>
              <a:avLst/>
              <a:gdLst/>
              <a:ahLst/>
              <a:cxnLst/>
              <a:rect l="l" t="t" r="r" b="b"/>
              <a:pathLst>
                <a:path w="57292" h="108697" extrusionOk="0">
                  <a:moveTo>
                    <a:pt x="40914" y="0"/>
                  </a:moveTo>
                  <a:cubicBezTo>
                    <a:pt x="37676" y="0"/>
                    <a:pt x="34775" y="2355"/>
                    <a:pt x="32672" y="4541"/>
                  </a:cubicBezTo>
                  <a:cubicBezTo>
                    <a:pt x="29182" y="8052"/>
                    <a:pt x="25944" y="11900"/>
                    <a:pt x="23043" y="16021"/>
                  </a:cubicBezTo>
                  <a:cubicBezTo>
                    <a:pt x="21634" y="17955"/>
                    <a:pt x="20163" y="20226"/>
                    <a:pt x="19448" y="22854"/>
                  </a:cubicBezTo>
                  <a:cubicBezTo>
                    <a:pt x="19280" y="23547"/>
                    <a:pt x="19196" y="24178"/>
                    <a:pt x="19112" y="25040"/>
                  </a:cubicBezTo>
                  <a:cubicBezTo>
                    <a:pt x="19006" y="25566"/>
                    <a:pt x="19006" y="26091"/>
                    <a:pt x="18922" y="26701"/>
                  </a:cubicBezTo>
                  <a:cubicBezTo>
                    <a:pt x="18838" y="27227"/>
                    <a:pt x="18838" y="27857"/>
                    <a:pt x="18754" y="28467"/>
                  </a:cubicBezTo>
                  <a:cubicBezTo>
                    <a:pt x="17955" y="35027"/>
                    <a:pt x="14108" y="41691"/>
                    <a:pt x="8599" y="46149"/>
                  </a:cubicBezTo>
                  <a:cubicBezTo>
                    <a:pt x="7969" y="46590"/>
                    <a:pt x="7443" y="47032"/>
                    <a:pt x="6833" y="47473"/>
                  </a:cubicBezTo>
                  <a:cubicBezTo>
                    <a:pt x="6581" y="47641"/>
                    <a:pt x="6224" y="47831"/>
                    <a:pt x="5866" y="48083"/>
                  </a:cubicBezTo>
                  <a:cubicBezTo>
                    <a:pt x="3869" y="49407"/>
                    <a:pt x="1851" y="50711"/>
                    <a:pt x="883" y="53087"/>
                  </a:cubicBezTo>
                  <a:cubicBezTo>
                    <a:pt x="0" y="55441"/>
                    <a:pt x="610" y="57817"/>
                    <a:pt x="1241" y="60088"/>
                  </a:cubicBezTo>
                  <a:cubicBezTo>
                    <a:pt x="1577" y="61307"/>
                    <a:pt x="1935" y="62716"/>
                    <a:pt x="1935" y="64019"/>
                  </a:cubicBezTo>
                  <a:cubicBezTo>
                    <a:pt x="2019" y="65428"/>
                    <a:pt x="1767" y="66837"/>
                    <a:pt x="1493" y="68140"/>
                  </a:cubicBezTo>
                  <a:lnTo>
                    <a:pt x="1409" y="68750"/>
                  </a:lnTo>
                  <a:cubicBezTo>
                    <a:pt x="1241" y="69633"/>
                    <a:pt x="1052" y="70516"/>
                    <a:pt x="883" y="71294"/>
                  </a:cubicBezTo>
                  <a:cubicBezTo>
                    <a:pt x="610" y="73060"/>
                    <a:pt x="610" y="74889"/>
                    <a:pt x="883" y="76823"/>
                  </a:cubicBezTo>
                  <a:cubicBezTo>
                    <a:pt x="1577" y="83046"/>
                    <a:pt x="4647" y="88639"/>
                    <a:pt x="9293" y="92066"/>
                  </a:cubicBezTo>
                  <a:cubicBezTo>
                    <a:pt x="12531" y="94421"/>
                    <a:pt x="16210" y="96523"/>
                    <a:pt x="20857" y="98710"/>
                  </a:cubicBezTo>
                  <a:cubicBezTo>
                    <a:pt x="30843" y="103272"/>
                    <a:pt x="42322" y="106594"/>
                    <a:pt x="55105" y="108696"/>
                  </a:cubicBezTo>
                  <a:lnTo>
                    <a:pt x="55273" y="108696"/>
                  </a:lnTo>
                  <a:lnTo>
                    <a:pt x="55379" y="108002"/>
                  </a:lnTo>
                  <a:lnTo>
                    <a:pt x="55189" y="108002"/>
                  </a:lnTo>
                  <a:cubicBezTo>
                    <a:pt x="42491" y="105900"/>
                    <a:pt x="31011" y="102578"/>
                    <a:pt x="21109" y="98016"/>
                  </a:cubicBezTo>
                  <a:cubicBezTo>
                    <a:pt x="16568" y="95913"/>
                    <a:pt x="12888" y="93895"/>
                    <a:pt x="9735" y="91540"/>
                  </a:cubicBezTo>
                  <a:cubicBezTo>
                    <a:pt x="5172" y="88197"/>
                    <a:pt x="2187" y="82773"/>
                    <a:pt x="1577" y="76739"/>
                  </a:cubicBezTo>
                  <a:cubicBezTo>
                    <a:pt x="1325" y="74889"/>
                    <a:pt x="1409" y="73144"/>
                    <a:pt x="1577" y="71483"/>
                  </a:cubicBezTo>
                  <a:cubicBezTo>
                    <a:pt x="1767" y="70600"/>
                    <a:pt x="1935" y="69717"/>
                    <a:pt x="2103" y="68939"/>
                  </a:cubicBezTo>
                  <a:lnTo>
                    <a:pt x="2187" y="68224"/>
                  </a:lnTo>
                  <a:cubicBezTo>
                    <a:pt x="2460" y="66921"/>
                    <a:pt x="2713" y="65428"/>
                    <a:pt x="2629" y="64019"/>
                  </a:cubicBezTo>
                  <a:cubicBezTo>
                    <a:pt x="2629" y="62632"/>
                    <a:pt x="2187" y="61223"/>
                    <a:pt x="1851" y="59814"/>
                  </a:cubicBezTo>
                  <a:cubicBezTo>
                    <a:pt x="1325" y="57628"/>
                    <a:pt x="715" y="55441"/>
                    <a:pt x="1577" y="53339"/>
                  </a:cubicBezTo>
                  <a:cubicBezTo>
                    <a:pt x="2376" y="51237"/>
                    <a:pt x="4395" y="49933"/>
                    <a:pt x="6308" y="48608"/>
                  </a:cubicBezTo>
                  <a:cubicBezTo>
                    <a:pt x="6581" y="48440"/>
                    <a:pt x="6917" y="48251"/>
                    <a:pt x="7275" y="47999"/>
                  </a:cubicBezTo>
                  <a:cubicBezTo>
                    <a:pt x="7800" y="47557"/>
                    <a:pt x="8410" y="47116"/>
                    <a:pt x="9020" y="46674"/>
                  </a:cubicBezTo>
                  <a:cubicBezTo>
                    <a:pt x="14717" y="42133"/>
                    <a:pt x="18586" y="35300"/>
                    <a:pt x="19448" y="28551"/>
                  </a:cubicBezTo>
                  <a:cubicBezTo>
                    <a:pt x="19532" y="27941"/>
                    <a:pt x="19532" y="27332"/>
                    <a:pt x="19637" y="26701"/>
                  </a:cubicBezTo>
                  <a:cubicBezTo>
                    <a:pt x="19721" y="26175"/>
                    <a:pt x="19721" y="25650"/>
                    <a:pt x="19805" y="25124"/>
                  </a:cubicBezTo>
                  <a:cubicBezTo>
                    <a:pt x="19889" y="24346"/>
                    <a:pt x="19974" y="23653"/>
                    <a:pt x="20163" y="23022"/>
                  </a:cubicBezTo>
                  <a:cubicBezTo>
                    <a:pt x="20773" y="20583"/>
                    <a:pt x="22265" y="18291"/>
                    <a:pt x="23569" y="16462"/>
                  </a:cubicBezTo>
                  <a:cubicBezTo>
                    <a:pt x="26470" y="12341"/>
                    <a:pt x="29708" y="8578"/>
                    <a:pt x="33198" y="4983"/>
                  </a:cubicBezTo>
                  <a:cubicBezTo>
                    <a:pt x="35216" y="2965"/>
                    <a:pt x="37928" y="694"/>
                    <a:pt x="40914" y="694"/>
                  </a:cubicBezTo>
                  <a:lnTo>
                    <a:pt x="41713" y="694"/>
                  </a:lnTo>
                  <a:cubicBezTo>
                    <a:pt x="43016" y="862"/>
                    <a:pt x="44152" y="1577"/>
                    <a:pt x="45392" y="2187"/>
                  </a:cubicBezTo>
                  <a:cubicBezTo>
                    <a:pt x="46086" y="2523"/>
                    <a:pt x="46864" y="2965"/>
                    <a:pt x="47663" y="3238"/>
                  </a:cubicBezTo>
                  <a:cubicBezTo>
                    <a:pt x="48798" y="3763"/>
                    <a:pt x="50122" y="3932"/>
                    <a:pt x="51426" y="3932"/>
                  </a:cubicBezTo>
                  <a:cubicBezTo>
                    <a:pt x="53444" y="3932"/>
                    <a:pt x="55463" y="3406"/>
                    <a:pt x="57124" y="2271"/>
                  </a:cubicBezTo>
                  <a:lnTo>
                    <a:pt x="57292" y="2187"/>
                  </a:lnTo>
                  <a:lnTo>
                    <a:pt x="56850" y="1661"/>
                  </a:lnTo>
                  <a:lnTo>
                    <a:pt x="56766" y="1745"/>
                  </a:lnTo>
                  <a:cubicBezTo>
                    <a:pt x="55189" y="2712"/>
                    <a:pt x="53276" y="3238"/>
                    <a:pt x="51426" y="3238"/>
                  </a:cubicBezTo>
                  <a:cubicBezTo>
                    <a:pt x="50207" y="3238"/>
                    <a:pt x="48966" y="3049"/>
                    <a:pt x="47831" y="2628"/>
                  </a:cubicBezTo>
                  <a:cubicBezTo>
                    <a:pt x="47137" y="2355"/>
                    <a:pt x="46443" y="1913"/>
                    <a:pt x="45728" y="1577"/>
                  </a:cubicBezTo>
                  <a:cubicBezTo>
                    <a:pt x="44509" y="862"/>
                    <a:pt x="43290" y="252"/>
                    <a:pt x="41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799417" y="1947001"/>
              <a:ext cx="1404770" cy="2334087"/>
            </a:xfrm>
            <a:custGeom>
              <a:avLst/>
              <a:gdLst/>
              <a:ahLst/>
              <a:cxnLst/>
              <a:rect l="l" t="t" r="r" b="b"/>
              <a:pathLst>
                <a:path w="47579" h="90154" extrusionOk="0">
                  <a:moveTo>
                    <a:pt x="33996" y="1"/>
                  </a:moveTo>
                  <a:cubicBezTo>
                    <a:pt x="31284" y="1"/>
                    <a:pt x="28824" y="1851"/>
                    <a:pt x="26995" y="3512"/>
                  </a:cubicBezTo>
                  <a:cubicBezTo>
                    <a:pt x="23926" y="6308"/>
                    <a:pt x="21108" y="9462"/>
                    <a:pt x="18670" y="12784"/>
                  </a:cubicBezTo>
                  <a:cubicBezTo>
                    <a:pt x="17429" y="14550"/>
                    <a:pt x="16210" y="16379"/>
                    <a:pt x="15600" y="18481"/>
                  </a:cubicBezTo>
                  <a:cubicBezTo>
                    <a:pt x="15432" y="19007"/>
                    <a:pt x="15327" y="19616"/>
                    <a:pt x="15243" y="20331"/>
                  </a:cubicBezTo>
                  <a:cubicBezTo>
                    <a:pt x="15159" y="20773"/>
                    <a:pt x="15074" y="21298"/>
                    <a:pt x="14990" y="21719"/>
                  </a:cubicBezTo>
                  <a:cubicBezTo>
                    <a:pt x="14990" y="22244"/>
                    <a:pt x="14906" y="22686"/>
                    <a:pt x="14801" y="23128"/>
                  </a:cubicBezTo>
                  <a:cubicBezTo>
                    <a:pt x="14023" y="28657"/>
                    <a:pt x="11038" y="34165"/>
                    <a:pt x="6833" y="38202"/>
                  </a:cubicBezTo>
                  <a:cubicBezTo>
                    <a:pt x="6391" y="38644"/>
                    <a:pt x="5971" y="38980"/>
                    <a:pt x="5529" y="39337"/>
                  </a:cubicBezTo>
                  <a:cubicBezTo>
                    <a:pt x="5256" y="39506"/>
                    <a:pt x="5088" y="39695"/>
                    <a:pt x="4815" y="39947"/>
                  </a:cubicBezTo>
                  <a:lnTo>
                    <a:pt x="4730" y="39947"/>
                  </a:lnTo>
                  <a:cubicBezTo>
                    <a:pt x="3238" y="41166"/>
                    <a:pt x="1766" y="42407"/>
                    <a:pt x="967" y="44320"/>
                  </a:cubicBezTo>
                  <a:cubicBezTo>
                    <a:pt x="189" y="46254"/>
                    <a:pt x="526" y="48189"/>
                    <a:pt x="883" y="50018"/>
                  </a:cubicBezTo>
                  <a:cubicBezTo>
                    <a:pt x="1051" y="51069"/>
                    <a:pt x="1240" y="52204"/>
                    <a:pt x="1240" y="53255"/>
                  </a:cubicBezTo>
                  <a:cubicBezTo>
                    <a:pt x="1240" y="54307"/>
                    <a:pt x="1051" y="55463"/>
                    <a:pt x="799" y="56598"/>
                  </a:cubicBezTo>
                  <a:lnTo>
                    <a:pt x="715" y="56851"/>
                  </a:lnTo>
                  <a:cubicBezTo>
                    <a:pt x="526" y="57650"/>
                    <a:pt x="357" y="58512"/>
                    <a:pt x="273" y="59310"/>
                  </a:cubicBezTo>
                  <a:cubicBezTo>
                    <a:pt x="84" y="60719"/>
                    <a:pt x="0" y="62296"/>
                    <a:pt x="189" y="63873"/>
                  </a:cubicBezTo>
                  <a:cubicBezTo>
                    <a:pt x="715" y="69129"/>
                    <a:pt x="3154" y="73859"/>
                    <a:pt x="6917" y="76740"/>
                  </a:cubicBezTo>
                  <a:cubicBezTo>
                    <a:pt x="9461" y="78674"/>
                    <a:pt x="12615" y="80419"/>
                    <a:pt x="16651" y="82164"/>
                  </a:cubicBezTo>
                  <a:cubicBezTo>
                    <a:pt x="25145" y="85843"/>
                    <a:pt x="34879" y="88471"/>
                    <a:pt x="45644" y="90153"/>
                  </a:cubicBezTo>
                  <a:lnTo>
                    <a:pt x="45812" y="90153"/>
                  </a:lnTo>
                  <a:lnTo>
                    <a:pt x="45917" y="89438"/>
                  </a:lnTo>
                  <a:lnTo>
                    <a:pt x="45728" y="89438"/>
                  </a:lnTo>
                  <a:cubicBezTo>
                    <a:pt x="35048" y="87862"/>
                    <a:pt x="25418" y="85149"/>
                    <a:pt x="17009" y="81554"/>
                  </a:cubicBezTo>
                  <a:cubicBezTo>
                    <a:pt x="12888" y="79809"/>
                    <a:pt x="9902" y="78064"/>
                    <a:pt x="7359" y="76130"/>
                  </a:cubicBezTo>
                  <a:cubicBezTo>
                    <a:pt x="3763" y="73418"/>
                    <a:pt x="1409" y="68856"/>
                    <a:pt x="883" y="63768"/>
                  </a:cubicBezTo>
                  <a:cubicBezTo>
                    <a:pt x="715" y="62296"/>
                    <a:pt x="799" y="60803"/>
                    <a:pt x="967" y="59395"/>
                  </a:cubicBezTo>
                  <a:cubicBezTo>
                    <a:pt x="1051" y="58617"/>
                    <a:pt x="1240" y="57818"/>
                    <a:pt x="1409" y="56935"/>
                  </a:cubicBezTo>
                  <a:lnTo>
                    <a:pt x="1493" y="56767"/>
                  </a:lnTo>
                  <a:cubicBezTo>
                    <a:pt x="1766" y="55547"/>
                    <a:pt x="1934" y="54412"/>
                    <a:pt x="1934" y="53255"/>
                  </a:cubicBezTo>
                  <a:cubicBezTo>
                    <a:pt x="1934" y="52120"/>
                    <a:pt x="1766" y="50985"/>
                    <a:pt x="1577" y="49934"/>
                  </a:cubicBezTo>
                  <a:cubicBezTo>
                    <a:pt x="1240" y="48104"/>
                    <a:pt x="883" y="46338"/>
                    <a:pt x="1577" y="44593"/>
                  </a:cubicBezTo>
                  <a:cubicBezTo>
                    <a:pt x="2292" y="42848"/>
                    <a:pt x="3763" y="41608"/>
                    <a:pt x="5172" y="40473"/>
                  </a:cubicBezTo>
                  <a:cubicBezTo>
                    <a:pt x="5445" y="40304"/>
                    <a:pt x="5698" y="40115"/>
                    <a:pt x="5971" y="39863"/>
                  </a:cubicBezTo>
                  <a:cubicBezTo>
                    <a:pt x="6391" y="39506"/>
                    <a:pt x="6833" y="39064"/>
                    <a:pt x="7274" y="38728"/>
                  </a:cubicBezTo>
                  <a:cubicBezTo>
                    <a:pt x="11647" y="34607"/>
                    <a:pt x="14633" y="28909"/>
                    <a:pt x="15516" y="23212"/>
                  </a:cubicBezTo>
                  <a:cubicBezTo>
                    <a:pt x="15600" y="22770"/>
                    <a:pt x="15684" y="22350"/>
                    <a:pt x="15684" y="21824"/>
                  </a:cubicBezTo>
                  <a:cubicBezTo>
                    <a:pt x="15768" y="21382"/>
                    <a:pt x="15852" y="20857"/>
                    <a:pt x="15852" y="20415"/>
                  </a:cubicBezTo>
                  <a:cubicBezTo>
                    <a:pt x="16042" y="19722"/>
                    <a:pt x="16126" y="19196"/>
                    <a:pt x="16294" y="18754"/>
                  </a:cubicBezTo>
                  <a:cubicBezTo>
                    <a:pt x="16819" y="16736"/>
                    <a:pt x="18060" y="14886"/>
                    <a:pt x="19195" y="13225"/>
                  </a:cubicBezTo>
                  <a:cubicBezTo>
                    <a:pt x="21634" y="9903"/>
                    <a:pt x="24451" y="6750"/>
                    <a:pt x="27521" y="4037"/>
                  </a:cubicBezTo>
                  <a:cubicBezTo>
                    <a:pt x="29182" y="2461"/>
                    <a:pt x="31452" y="695"/>
                    <a:pt x="33996" y="695"/>
                  </a:cubicBezTo>
                  <a:lnTo>
                    <a:pt x="34606" y="695"/>
                  </a:lnTo>
                  <a:cubicBezTo>
                    <a:pt x="35657" y="884"/>
                    <a:pt x="36624" y="1325"/>
                    <a:pt x="37676" y="1746"/>
                  </a:cubicBezTo>
                  <a:cubicBezTo>
                    <a:pt x="38285" y="2103"/>
                    <a:pt x="38895" y="2376"/>
                    <a:pt x="39505" y="2629"/>
                  </a:cubicBezTo>
                  <a:cubicBezTo>
                    <a:pt x="40472" y="2902"/>
                    <a:pt x="41439" y="3070"/>
                    <a:pt x="42490" y="3070"/>
                  </a:cubicBezTo>
                  <a:cubicBezTo>
                    <a:pt x="44235" y="3070"/>
                    <a:pt x="46001" y="2629"/>
                    <a:pt x="47389" y="1662"/>
                  </a:cubicBezTo>
                  <a:lnTo>
                    <a:pt x="47578" y="1578"/>
                  </a:lnTo>
                  <a:lnTo>
                    <a:pt x="47221" y="1052"/>
                  </a:lnTo>
                  <a:lnTo>
                    <a:pt x="47052" y="1136"/>
                  </a:lnTo>
                  <a:cubicBezTo>
                    <a:pt x="45728" y="1935"/>
                    <a:pt x="44151" y="2376"/>
                    <a:pt x="42490" y="2376"/>
                  </a:cubicBezTo>
                  <a:cubicBezTo>
                    <a:pt x="41523" y="2376"/>
                    <a:pt x="40661" y="2187"/>
                    <a:pt x="39778" y="1935"/>
                  </a:cubicBezTo>
                  <a:cubicBezTo>
                    <a:pt x="39168" y="1746"/>
                    <a:pt x="38559" y="1409"/>
                    <a:pt x="37928" y="1136"/>
                  </a:cubicBezTo>
                  <a:cubicBezTo>
                    <a:pt x="36982" y="695"/>
                    <a:pt x="35825" y="169"/>
                    <a:pt x="34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8076247" y="2117388"/>
              <a:ext cx="1135384" cy="1855070"/>
            </a:xfrm>
            <a:custGeom>
              <a:avLst/>
              <a:gdLst/>
              <a:ahLst/>
              <a:cxnLst/>
              <a:rect l="l" t="t" r="r" b="b"/>
              <a:pathLst>
                <a:path w="38455" h="71652" extrusionOk="0">
                  <a:moveTo>
                    <a:pt x="27606" y="0"/>
                  </a:moveTo>
                  <a:cubicBezTo>
                    <a:pt x="25503" y="0"/>
                    <a:pt x="23569" y="1220"/>
                    <a:pt x="21992" y="2439"/>
                  </a:cubicBezTo>
                  <a:cubicBezTo>
                    <a:pt x="19364" y="4457"/>
                    <a:pt x="16989" y="6917"/>
                    <a:pt x="14886" y="9629"/>
                  </a:cubicBezTo>
                  <a:cubicBezTo>
                    <a:pt x="14024" y="10765"/>
                    <a:pt x="12889" y="12342"/>
                    <a:pt x="12363" y="14087"/>
                  </a:cubicBezTo>
                  <a:cubicBezTo>
                    <a:pt x="12174" y="14528"/>
                    <a:pt x="12090" y="14970"/>
                    <a:pt x="11922" y="15579"/>
                  </a:cubicBezTo>
                  <a:cubicBezTo>
                    <a:pt x="11838" y="15937"/>
                    <a:pt x="11732" y="16378"/>
                    <a:pt x="11648" y="16904"/>
                  </a:cubicBezTo>
                  <a:cubicBezTo>
                    <a:pt x="11648" y="17156"/>
                    <a:pt x="11564" y="17514"/>
                    <a:pt x="11564" y="17766"/>
                  </a:cubicBezTo>
                  <a:cubicBezTo>
                    <a:pt x="10681" y="22160"/>
                    <a:pt x="8579" y="26701"/>
                    <a:pt x="5698" y="30212"/>
                  </a:cubicBezTo>
                  <a:cubicBezTo>
                    <a:pt x="5425" y="30570"/>
                    <a:pt x="5173" y="30906"/>
                    <a:pt x="4815" y="31264"/>
                  </a:cubicBezTo>
                  <a:cubicBezTo>
                    <a:pt x="4647" y="31432"/>
                    <a:pt x="4479" y="31621"/>
                    <a:pt x="4290" y="31873"/>
                  </a:cubicBezTo>
                  <a:lnTo>
                    <a:pt x="4206" y="31873"/>
                  </a:lnTo>
                  <a:cubicBezTo>
                    <a:pt x="3239" y="32925"/>
                    <a:pt x="2187" y="33976"/>
                    <a:pt x="1578" y="35468"/>
                  </a:cubicBezTo>
                  <a:cubicBezTo>
                    <a:pt x="968" y="37045"/>
                    <a:pt x="1052" y="38538"/>
                    <a:pt x="1136" y="39947"/>
                  </a:cubicBezTo>
                  <a:cubicBezTo>
                    <a:pt x="1220" y="40809"/>
                    <a:pt x="1220" y="41608"/>
                    <a:pt x="1136" y="42470"/>
                  </a:cubicBezTo>
                  <a:cubicBezTo>
                    <a:pt x="1052" y="43269"/>
                    <a:pt x="884" y="43962"/>
                    <a:pt x="695" y="44845"/>
                  </a:cubicBezTo>
                  <a:lnTo>
                    <a:pt x="611" y="45098"/>
                  </a:lnTo>
                  <a:cubicBezTo>
                    <a:pt x="442" y="45812"/>
                    <a:pt x="358" y="46506"/>
                    <a:pt x="169" y="47305"/>
                  </a:cubicBezTo>
                  <a:cubicBezTo>
                    <a:pt x="85" y="48356"/>
                    <a:pt x="1" y="49576"/>
                    <a:pt x="169" y="50879"/>
                  </a:cubicBezTo>
                  <a:cubicBezTo>
                    <a:pt x="526" y="55273"/>
                    <a:pt x="2271" y="58953"/>
                    <a:pt x="5173" y="61307"/>
                  </a:cubicBezTo>
                  <a:cubicBezTo>
                    <a:pt x="7633" y="63326"/>
                    <a:pt x="10597" y="64650"/>
                    <a:pt x="13141" y="65596"/>
                  </a:cubicBezTo>
                  <a:cubicBezTo>
                    <a:pt x="20142" y="68414"/>
                    <a:pt x="28131" y="70432"/>
                    <a:pt x="36709" y="71651"/>
                  </a:cubicBezTo>
                  <a:lnTo>
                    <a:pt x="36878" y="71651"/>
                  </a:lnTo>
                  <a:lnTo>
                    <a:pt x="36962" y="70958"/>
                  </a:lnTo>
                  <a:lnTo>
                    <a:pt x="36793" y="70958"/>
                  </a:lnTo>
                  <a:cubicBezTo>
                    <a:pt x="28216" y="69717"/>
                    <a:pt x="20331" y="67699"/>
                    <a:pt x="13414" y="64987"/>
                  </a:cubicBezTo>
                  <a:cubicBezTo>
                    <a:pt x="10870" y="64020"/>
                    <a:pt x="7969" y="62716"/>
                    <a:pt x="5614" y="60782"/>
                  </a:cubicBezTo>
                  <a:cubicBezTo>
                    <a:pt x="2902" y="58595"/>
                    <a:pt x="1220" y="55000"/>
                    <a:pt x="884" y="50795"/>
                  </a:cubicBezTo>
                  <a:cubicBezTo>
                    <a:pt x="695" y="49576"/>
                    <a:pt x="800" y="48441"/>
                    <a:pt x="884" y="47389"/>
                  </a:cubicBezTo>
                  <a:cubicBezTo>
                    <a:pt x="968" y="46674"/>
                    <a:pt x="1136" y="45897"/>
                    <a:pt x="1325" y="45287"/>
                  </a:cubicBezTo>
                  <a:lnTo>
                    <a:pt x="1410" y="44929"/>
                  </a:lnTo>
                  <a:cubicBezTo>
                    <a:pt x="1578" y="44152"/>
                    <a:pt x="1746" y="43353"/>
                    <a:pt x="1851" y="42575"/>
                  </a:cubicBezTo>
                  <a:cubicBezTo>
                    <a:pt x="1935" y="41692"/>
                    <a:pt x="1935" y="40809"/>
                    <a:pt x="1851" y="39947"/>
                  </a:cubicBezTo>
                  <a:cubicBezTo>
                    <a:pt x="1746" y="38538"/>
                    <a:pt x="1662" y="37129"/>
                    <a:pt x="2271" y="35742"/>
                  </a:cubicBezTo>
                  <a:cubicBezTo>
                    <a:pt x="2797" y="34417"/>
                    <a:pt x="3764" y="33366"/>
                    <a:pt x="4731" y="32399"/>
                  </a:cubicBezTo>
                  <a:cubicBezTo>
                    <a:pt x="4900" y="32147"/>
                    <a:pt x="5173" y="31957"/>
                    <a:pt x="5341" y="31705"/>
                  </a:cubicBezTo>
                  <a:cubicBezTo>
                    <a:pt x="5698" y="31348"/>
                    <a:pt x="5951" y="31011"/>
                    <a:pt x="6224" y="30654"/>
                  </a:cubicBezTo>
                  <a:cubicBezTo>
                    <a:pt x="9210" y="27059"/>
                    <a:pt x="11312" y="22412"/>
                    <a:pt x="12174" y="17955"/>
                  </a:cubicBezTo>
                  <a:cubicBezTo>
                    <a:pt x="12258" y="17598"/>
                    <a:pt x="12363" y="17345"/>
                    <a:pt x="12363" y="16988"/>
                  </a:cubicBezTo>
                  <a:cubicBezTo>
                    <a:pt x="12447" y="16547"/>
                    <a:pt x="12531" y="16105"/>
                    <a:pt x="12615" y="15663"/>
                  </a:cubicBezTo>
                  <a:cubicBezTo>
                    <a:pt x="12700" y="15138"/>
                    <a:pt x="12889" y="14717"/>
                    <a:pt x="12973" y="14360"/>
                  </a:cubicBezTo>
                  <a:cubicBezTo>
                    <a:pt x="13498" y="12699"/>
                    <a:pt x="14550" y="11206"/>
                    <a:pt x="15412" y="10071"/>
                  </a:cubicBezTo>
                  <a:cubicBezTo>
                    <a:pt x="17514" y="7359"/>
                    <a:pt x="19806" y="4983"/>
                    <a:pt x="22434" y="2965"/>
                  </a:cubicBezTo>
                  <a:cubicBezTo>
                    <a:pt x="23912" y="1822"/>
                    <a:pt x="25686" y="679"/>
                    <a:pt x="27721" y="679"/>
                  </a:cubicBezTo>
                  <a:cubicBezTo>
                    <a:pt x="27856" y="679"/>
                    <a:pt x="27993" y="684"/>
                    <a:pt x="28131" y="694"/>
                  </a:cubicBezTo>
                  <a:cubicBezTo>
                    <a:pt x="28909" y="778"/>
                    <a:pt x="29792" y="1052"/>
                    <a:pt x="30486" y="1388"/>
                  </a:cubicBezTo>
                  <a:cubicBezTo>
                    <a:pt x="31012" y="1577"/>
                    <a:pt x="31537" y="1745"/>
                    <a:pt x="32063" y="1914"/>
                  </a:cubicBezTo>
                  <a:cubicBezTo>
                    <a:pt x="32757" y="2103"/>
                    <a:pt x="33472" y="2187"/>
                    <a:pt x="34249" y="2187"/>
                  </a:cubicBezTo>
                  <a:cubicBezTo>
                    <a:pt x="35658" y="2187"/>
                    <a:pt x="37151" y="1829"/>
                    <a:pt x="38370" y="1136"/>
                  </a:cubicBezTo>
                  <a:lnTo>
                    <a:pt x="38454" y="1052"/>
                  </a:lnTo>
                  <a:lnTo>
                    <a:pt x="38118" y="421"/>
                  </a:lnTo>
                  <a:lnTo>
                    <a:pt x="37929" y="526"/>
                  </a:lnTo>
                  <a:cubicBezTo>
                    <a:pt x="36885" y="1152"/>
                    <a:pt x="35537" y="1484"/>
                    <a:pt x="34208" y="1484"/>
                  </a:cubicBezTo>
                  <a:cubicBezTo>
                    <a:pt x="33530" y="1484"/>
                    <a:pt x="32856" y="1397"/>
                    <a:pt x="32231" y="1220"/>
                  </a:cubicBezTo>
                  <a:cubicBezTo>
                    <a:pt x="31706" y="1136"/>
                    <a:pt x="31285" y="862"/>
                    <a:pt x="30759" y="694"/>
                  </a:cubicBezTo>
                  <a:cubicBezTo>
                    <a:pt x="29961" y="421"/>
                    <a:pt x="29078" y="84"/>
                    <a:pt x="2813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8353108" y="2282856"/>
              <a:ext cx="866588" cy="1378798"/>
            </a:xfrm>
            <a:custGeom>
              <a:avLst/>
              <a:gdLst/>
              <a:ahLst/>
              <a:cxnLst/>
              <a:rect l="l" t="t" r="r" b="b"/>
              <a:pathLst>
                <a:path w="29351" h="53256" extrusionOk="0">
                  <a:moveTo>
                    <a:pt x="29077" y="1"/>
                  </a:moveTo>
                  <a:lnTo>
                    <a:pt x="28909" y="85"/>
                  </a:lnTo>
                  <a:cubicBezTo>
                    <a:pt x="28011" y="534"/>
                    <a:pt x="26919" y="801"/>
                    <a:pt x="25843" y="801"/>
                  </a:cubicBezTo>
                  <a:cubicBezTo>
                    <a:pt x="25458" y="801"/>
                    <a:pt x="25075" y="767"/>
                    <a:pt x="24704" y="695"/>
                  </a:cubicBezTo>
                  <a:cubicBezTo>
                    <a:pt x="24263" y="610"/>
                    <a:pt x="23905" y="526"/>
                    <a:pt x="23569" y="442"/>
                  </a:cubicBezTo>
                  <a:cubicBezTo>
                    <a:pt x="22959" y="337"/>
                    <a:pt x="22329" y="169"/>
                    <a:pt x="21635" y="169"/>
                  </a:cubicBezTo>
                  <a:cubicBezTo>
                    <a:pt x="21543" y="165"/>
                    <a:pt x="21452" y="163"/>
                    <a:pt x="21361" y="163"/>
                  </a:cubicBezTo>
                  <a:cubicBezTo>
                    <a:pt x="19638" y="163"/>
                    <a:pt x="18063" y="899"/>
                    <a:pt x="16904" y="1578"/>
                  </a:cubicBezTo>
                  <a:cubicBezTo>
                    <a:pt x="14802" y="2881"/>
                    <a:pt x="12784" y="4542"/>
                    <a:pt x="11123" y="6560"/>
                  </a:cubicBezTo>
                  <a:cubicBezTo>
                    <a:pt x="10155" y="7801"/>
                    <a:pt x="9462" y="8852"/>
                    <a:pt x="9020" y="9903"/>
                  </a:cubicBezTo>
                  <a:cubicBezTo>
                    <a:pt x="8936" y="10240"/>
                    <a:pt x="8768" y="10597"/>
                    <a:pt x="8663" y="10954"/>
                  </a:cubicBezTo>
                  <a:cubicBezTo>
                    <a:pt x="8579" y="11375"/>
                    <a:pt x="8410" y="11816"/>
                    <a:pt x="8326" y="12258"/>
                  </a:cubicBezTo>
                  <a:lnTo>
                    <a:pt x="8242" y="12615"/>
                  </a:lnTo>
                  <a:cubicBezTo>
                    <a:pt x="7359" y="16021"/>
                    <a:pt x="6035" y="19532"/>
                    <a:pt x="4563" y="22413"/>
                  </a:cubicBezTo>
                  <a:cubicBezTo>
                    <a:pt x="4458" y="22770"/>
                    <a:pt x="4290" y="23043"/>
                    <a:pt x="4121" y="23380"/>
                  </a:cubicBezTo>
                  <a:cubicBezTo>
                    <a:pt x="3932" y="23653"/>
                    <a:pt x="3764" y="23990"/>
                    <a:pt x="3596" y="24347"/>
                  </a:cubicBezTo>
                  <a:cubicBezTo>
                    <a:pt x="3154" y="25146"/>
                    <a:pt x="2629" y="25924"/>
                    <a:pt x="2271" y="26891"/>
                  </a:cubicBezTo>
                  <a:cubicBezTo>
                    <a:pt x="1830" y="27942"/>
                    <a:pt x="1662" y="29077"/>
                    <a:pt x="1409" y="30045"/>
                  </a:cubicBezTo>
                  <a:cubicBezTo>
                    <a:pt x="1304" y="30654"/>
                    <a:pt x="1220" y="31264"/>
                    <a:pt x="1052" y="31874"/>
                  </a:cubicBezTo>
                  <a:cubicBezTo>
                    <a:pt x="968" y="32147"/>
                    <a:pt x="884" y="32504"/>
                    <a:pt x="779" y="32841"/>
                  </a:cubicBezTo>
                  <a:cubicBezTo>
                    <a:pt x="695" y="33114"/>
                    <a:pt x="610" y="33451"/>
                    <a:pt x="526" y="33808"/>
                  </a:cubicBezTo>
                  <a:cubicBezTo>
                    <a:pt x="358" y="34334"/>
                    <a:pt x="253" y="34859"/>
                    <a:pt x="169" y="35385"/>
                  </a:cubicBezTo>
                  <a:cubicBezTo>
                    <a:pt x="85" y="36184"/>
                    <a:pt x="1" y="37046"/>
                    <a:pt x="85" y="38097"/>
                  </a:cubicBezTo>
                  <a:cubicBezTo>
                    <a:pt x="358" y="41608"/>
                    <a:pt x="1409" y="44320"/>
                    <a:pt x="3323" y="46065"/>
                  </a:cubicBezTo>
                  <a:cubicBezTo>
                    <a:pt x="5089" y="47642"/>
                    <a:pt x="7359" y="48609"/>
                    <a:pt x="9546" y="49324"/>
                  </a:cubicBezTo>
                  <a:cubicBezTo>
                    <a:pt x="15159" y="51153"/>
                    <a:pt x="21277" y="52478"/>
                    <a:pt x="27858" y="53255"/>
                  </a:cubicBezTo>
                  <a:lnTo>
                    <a:pt x="28026" y="53255"/>
                  </a:lnTo>
                  <a:lnTo>
                    <a:pt x="28110" y="52562"/>
                  </a:lnTo>
                  <a:lnTo>
                    <a:pt x="27942" y="52562"/>
                  </a:lnTo>
                  <a:cubicBezTo>
                    <a:pt x="21467" y="51763"/>
                    <a:pt x="15327" y="50459"/>
                    <a:pt x="9819" y="48609"/>
                  </a:cubicBezTo>
                  <a:cubicBezTo>
                    <a:pt x="7717" y="47915"/>
                    <a:pt x="5509" y="47032"/>
                    <a:pt x="3848" y="45540"/>
                  </a:cubicBezTo>
                  <a:cubicBezTo>
                    <a:pt x="2019" y="43963"/>
                    <a:pt x="1052" y="41440"/>
                    <a:pt x="779" y="38013"/>
                  </a:cubicBezTo>
                  <a:cubicBezTo>
                    <a:pt x="695" y="37046"/>
                    <a:pt x="779" y="36268"/>
                    <a:pt x="884" y="35469"/>
                  </a:cubicBezTo>
                  <a:cubicBezTo>
                    <a:pt x="968" y="35027"/>
                    <a:pt x="1052" y="34502"/>
                    <a:pt x="1136" y="33976"/>
                  </a:cubicBezTo>
                  <a:cubicBezTo>
                    <a:pt x="1220" y="33640"/>
                    <a:pt x="1304" y="33366"/>
                    <a:pt x="1493" y="33030"/>
                  </a:cubicBezTo>
                  <a:lnTo>
                    <a:pt x="1493" y="32925"/>
                  </a:lnTo>
                  <a:cubicBezTo>
                    <a:pt x="1578" y="32673"/>
                    <a:pt x="1662" y="32315"/>
                    <a:pt x="1746" y="32063"/>
                  </a:cubicBezTo>
                  <a:cubicBezTo>
                    <a:pt x="1935" y="31453"/>
                    <a:pt x="2019" y="30822"/>
                    <a:pt x="2103" y="30213"/>
                  </a:cubicBezTo>
                  <a:cubicBezTo>
                    <a:pt x="2271" y="29162"/>
                    <a:pt x="2545" y="28194"/>
                    <a:pt x="2881" y="27143"/>
                  </a:cubicBezTo>
                  <a:cubicBezTo>
                    <a:pt x="3323" y="26281"/>
                    <a:pt x="3764" y="25482"/>
                    <a:pt x="4206" y="24704"/>
                  </a:cubicBezTo>
                  <a:cubicBezTo>
                    <a:pt x="4374" y="24347"/>
                    <a:pt x="4563" y="23990"/>
                    <a:pt x="4731" y="23653"/>
                  </a:cubicBezTo>
                  <a:cubicBezTo>
                    <a:pt x="4899" y="23380"/>
                    <a:pt x="5089" y="23043"/>
                    <a:pt x="5257" y="22770"/>
                  </a:cubicBezTo>
                  <a:cubicBezTo>
                    <a:pt x="6665" y="19785"/>
                    <a:pt x="7969" y="16295"/>
                    <a:pt x="8936" y="12784"/>
                  </a:cubicBezTo>
                  <a:lnTo>
                    <a:pt x="9020" y="12426"/>
                  </a:lnTo>
                  <a:cubicBezTo>
                    <a:pt x="9104" y="12090"/>
                    <a:pt x="9188" y="11648"/>
                    <a:pt x="9378" y="11207"/>
                  </a:cubicBezTo>
                  <a:cubicBezTo>
                    <a:pt x="9462" y="10765"/>
                    <a:pt x="9546" y="10513"/>
                    <a:pt x="9714" y="10156"/>
                  </a:cubicBezTo>
                  <a:cubicBezTo>
                    <a:pt x="10071" y="9188"/>
                    <a:pt x="10765" y="8137"/>
                    <a:pt x="11732" y="7002"/>
                  </a:cubicBezTo>
                  <a:cubicBezTo>
                    <a:pt x="13309" y="5068"/>
                    <a:pt x="15159" y="3407"/>
                    <a:pt x="17262" y="2187"/>
                  </a:cubicBezTo>
                  <a:cubicBezTo>
                    <a:pt x="18341" y="1607"/>
                    <a:pt x="19820" y="857"/>
                    <a:pt x="21391" y="857"/>
                  </a:cubicBezTo>
                  <a:cubicBezTo>
                    <a:pt x="21472" y="857"/>
                    <a:pt x="21553" y="859"/>
                    <a:pt x="21635" y="863"/>
                  </a:cubicBezTo>
                  <a:cubicBezTo>
                    <a:pt x="22244" y="863"/>
                    <a:pt x="22770" y="1052"/>
                    <a:pt x="23380" y="1136"/>
                  </a:cubicBezTo>
                  <a:cubicBezTo>
                    <a:pt x="23737" y="1220"/>
                    <a:pt x="24179" y="1304"/>
                    <a:pt x="24620" y="1388"/>
                  </a:cubicBezTo>
                  <a:cubicBezTo>
                    <a:pt x="25026" y="1459"/>
                    <a:pt x="25438" y="1493"/>
                    <a:pt x="25850" y="1493"/>
                  </a:cubicBezTo>
                  <a:cubicBezTo>
                    <a:pt x="27036" y="1493"/>
                    <a:pt x="28221" y="1210"/>
                    <a:pt x="29267" y="695"/>
                  </a:cubicBezTo>
                  <a:lnTo>
                    <a:pt x="29351" y="610"/>
                  </a:lnTo>
                  <a:lnTo>
                    <a:pt x="29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8629968" y="2436905"/>
              <a:ext cx="597173" cy="916118"/>
            </a:xfrm>
            <a:custGeom>
              <a:avLst/>
              <a:gdLst/>
              <a:ahLst/>
              <a:cxnLst/>
              <a:rect l="l" t="t" r="r" b="b"/>
              <a:pathLst>
                <a:path w="20226" h="35385" extrusionOk="0">
                  <a:moveTo>
                    <a:pt x="20058" y="1"/>
                  </a:moveTo>
                  <a:lnTo>
                    <a:pt x="19890" y="85"/>
                  </a:lnTo>
                  <a:cubicBezTo>
                    <a:pt x="18565" y="610"/>
                    <a:pt x="16988" y="610"/>
                    <a:pt x="15580" y="694"/>
                  </a:cubicBezTo>
                  <a:cubicBezTo>
                    <a:pt x="14360" y="800"/>
                    <a:pt x="13141" y="884"/>
                    <a:pt x="11900" y="1136"/>
                  </a:cubicBezTo>
                  <a:cubicBezTo>
                    <a:pt x="9272" y="1935"/>
                    <a:pt x="6918" y="3953"/>
                    <a:pt x="5425" y="6834"/>
                  </a:cubicBezTo>
                  <a:cubicBezTo>
                    <a:pt x="4290" y="9020"/>
                    <a:pt x="3680" y="11732"/>
                    <a:pt x="3491" y="15243"/>
                  </a:cubicBezTo>
                  <a:lnTo>
                    <a:pt x="3491" y="15601"/>
                  </a:lnTo>
                  <a:cubicBezTo>
                    <a:pt x="3407" y="16652"/>
                    <a:pt x="3322" y="17703"/>
                    <a:pt x="2965" y="18670"/>
                  </a:cubicBezTo>
                  <a:cubicBezTo>
                    <a:pt x="2629" y="19364"/>
                    <a:pt x="2187" y="19974"/>
                    <a:pt x="1746" y="20584"/>
                  </a:cubicBezTo>
                  <a:cubicBezTo>
                    <a:pt x="1220" y="21298"/>
                    <a:pt x="610" y="21992"/>
                    <a:pt x="337" y="22875"/>
                  </a:cubicBezTo>
                  <a:cubicBezTo>
                    <a:pt x="1" y="23821"/>
                    <a:pt x="85" y="24872"/>
                    <a:pt x="85" y="25756"/>
                  </a:cubicBezTo>
                  <a:cubicBezTo>
                    <a:pt x="85" y="27774"/>
                    <a:pt x="253" y="29792"/>
                    <a:pt x="1577" y="31285"/>
                  </a:cubicBezTo>
                  <a:cubicBezTo>
                    <a:pt x="2713" y="32588"/>
                    <a:pt x="4374" y="33030"/>
                    <a:pt x="6035" y="33387"/>
                  </a:cubicBezTo>
                  <a:cubicBezTo>
                    <a:pt x="10239" y="34333"/>
                    <a:pt x="14634" y="35048"/>
                    <a:pt x="18922" y="35385"/>
                  </a:cubicBezTo>
                  <a:lnTo>
                    <a:pt x="19091" y="35385"/>
                  </a:lnTo>
                  <a:lnTo>
                    <a:pt x="19175" y="34691"/>
                  </a:lnTo>
                  <a:lnTo>
                    <a:pt x="19007" y="34691"/>
                  </a:lnTo>
                  <a:cubicBezTo>
                    <a:pt x="14718" y="34333"/>
                    <a:pt x="10429" y="33640"/>
                    <a:pt x="6224" y="32757"/>
                  </a:cubicBezTo>
                  <a:cubicBezTo>
                    <a:pt x="4647" y="32420"/>
                    <a:pt x="3070" y="31979"/>
                    <a:pt x="2103" y="30843"/>
                  </a:cubicBezTo>
                  <a:cubicBezTo>
                    <a:pt x="968" y="29519"/>
                    <a:pt x="778" y="27606"/>
                    <a:pt x="778" y="25756"/>
                  </a:cubicBezTo>
                  <a:cubicBezTo>
                    <a:pt x="778" y="24872"/>
                    <a:pt x="694" y="24010"/>
                    <a:pt x="1052" y="23127"/>
                  </a:cubicBezTo>
                  <a:cubicBezTo>
                    <a:pt x="1304" y="22350"/>
                    <a:pt x="1746" y="21635"/>
                    <a:pt x="2271" y="20941"/>
                  </a:cubicBezTo>
                  <a:cubicBezTo>
                    <a:pt x="2797" y="20331"/>
                    <a:pt x="3238" y="19722"/>
                    <a:pt x="3596" y="18923"/>
                  </a:cubicBezTo>
                  <a:cubicBezTo>
                    <a:pt x="4016" y="17871"/>
                    <a:pt x="4121" y="16736"/>
                    <a:pt x="4121" y="15601"/>
                  </a:cubicBezTo>
                  <a:lnTo>
                    <a:pt x="4205" y="15243"/>
                  </a:lnTo>
                  <a:cubicBezTo>
                    <a:pt x="4374" y="11837"/>
                    <a:pt x="4983" y="9293"/>
                    <a:pt x="6035" y="7107"/>
                  </a:cubicBezTo>
                  <a:cubicBezTo>
                    <a:pt x="7443" y="4479"/>
                    <a:pt x="9630" y="2545"/>
                    <a:pt x="12090" y="1851"/>
                  </a:cubicBezTo>
                  <a:cubicBezTo>
                    <a:pt x="13225" y="1577"/>
                    <a:pt x="14444" y="1493"/>
                    <a:pt x="15580" y="1409"/>
                  </a:cubicBezTo>
                  <a:cubicBezTo>
                    <a:pt x="17156" y="1325"/>
                    <a:pt x="18649" y="1325"/>
                    <a:pt x="20142" y="694"/>
                  </a:cubicBezTo>
                  <a:lnTo>
                    <a:pt x="20226" y="610"/>
                  </a:lnTo>
                  <a:lnTo>
                    <a:pt x="200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1"/>
          </p:nvPr>
        </p:nvSpPr>
        <p:spPr>
          <a:xfrm>
            <a:off x="1949200" y="1938242"/>
            <a:ext cx="2316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title" idx="2"/>
          </p:nvPr>
        </p:nvSpPr>
        <p:spPr>
          <a:xfrm>
            <a:off x="1949200" y="1540850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title" idx="3" hasCustomPrompt="1"/>
          </p:nvPr>
        </p:nvSpPr>
        <p:spPr>
          <a:xfrm>
            <a:off x="736300" y="1621611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4"/>
          </p:nvPr>
        </p:nvSpPr>
        <p:spPr>
          <a:xfrm>
            <a:off x="5784894" y="1938242"/>
            <a:ext cx="2316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 idx="5"/>
          </p:nvPr>
        </p:nvSpPr>
        <p:spPr>
          <a:xfrm>
            <a:off x="5784894" y="1540850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6" hasCustomPrompt="1"/>
          </p:nvPr>
        </p:nvSpPr>
        <p:spPr>
          <a:xfrm>
            <a:off x="4572002" y="1621499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7"/>
          </p:nvPr>
        </p:nvSpPr>
        <p:spPr>
          <a:xfrm>
            <a:off x="1949200" y="3662423"/>
            <a:ext cx="2316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idx="8"/>
          </p:nvPr>
        </p:nvSpPr>
        <p:spPr>
          <a:xfrm>
            <a:off x="1949200" y="3254575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9" hasCustomPrompt="1"/>
          </p:nvPr>
        </p:nvSpPr>
        <p:spPr>
          <a:xfrm>
            <a:off x="736300" y="3343962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subTitle" idx="13"/>
          </p:nvPr>
        </p:nvSpPr>
        <p:spPr>
          <a:xfrm>
            <a:off x="5784894" y="3662423"/>
            <a:ext cx="2316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14"/>
          </p:nvPr>
        </p:nvSpPr>
        <p:spPr>
          <a:xfrm>
            <a:off x="5784894" y="3254575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15" hasCustomPrompt="1"/>
          </p:nvPr>
        </p:nvSpPr>
        <p:spPr>
          <a:xfrm>
            <a:off x="4572000" y="3343962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324" name="Google Shape;324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3"/>
          <p:cNvSpPr/>
          <p:nvPr/>
        </p:nvSpPr>
        <p:spPr>
          <a:xfrm rot="-5400000">
            <a:off x="7767675" y="-1061025"/>
            <a:ext cx="1927450" cy="3644075"/>
          </a:xfrm>
          <a:custGeom>
            <a:avLst/>
            <a:gdLst/>
            <a:ahLst/>
            <a:cxnLst/>
            <a:rect l="l" t="t" r="r" b="b"/>
            <a:pathLst>
              <a:path w="77098" h="145763" extrusionOk="0">
                <a:moveTo>
                  <a:pt x="55295" y="1"/>
                </a:moveTo>
                <a:cubicBezTo>
                  <a:pt x="50817" y="1"/>
                  <a:pt x="47053" y="3764"/>
                  <a:pt x="44509" y="6560"/>
                </a:cubicBezTo>
                <a:cubicBezTo>
                  <a:pt x="40136" y="11564"/>
                  <a:pt x="35931" y="16904"/>
                  <a:pt x="32168" y="22413"/>
                </a:cubicBezTo>
                <a:cubicBezTo>
                  <a:pt x="30318" y="25230"/>
                  <a:pt x="28384" y="28195"/>
                  <a:pt x="27690" y="31622"/>
                </a:cubicBezTo>
                <a:cubicBezTo>
                  <a:pt x="27332" y="33282"/>
                  <a:pt x="27248" y="34943"/>
                  <a:pt x="27164" y="36520"/>
                </a:cubicBezTo>
                <a:cubicBezTo>
                  <a:pt x="27164" y="37403"/>
                  <a:pt x="27080" y="38181"/>
                  <a:pt x="26996" y="39064"/>
                </a:cubicBezTo>
                <a:cubicBezTo>
                  <a:pt x="26113" y="48967"/>
                  <a:pt x="19553" y="58428"/>
                  <a:pt x="9819" y="63684"/>
                </a:cubicBezTo>
                <a:cubicBezTo>
                  <a:pt x="9462" y="63852"/>
                  <a:pt x="9041" y="64125"/>
                  <a:pt x="8600" y="64293"/>
                </a:cubicBezTo>
                <a:cubicBezTo>
                  <a:pt x="5614" y="65954"/>
                  <a:pt x="2461" y="67531"/>
                  <a:pt x="1241" y="70685"/>
                </a:cubicBezTo>
                <a:cubicBezTo>
                  <a:pt x="1" y="73754"/>
                  <a:pt x="1157" y="76992"/>
                  <a:pt x="2293" y="80062"/>
                </a:cubicBezTo>
                <a:cubicBezTo>
                  <a:pt x="2986" y="81891"/>
                  <a:pt x="3596" y="83741"/>
                  <a:pt x="3869" y="85570"/>
                </a:cubicBezTo>
                <a:cubicBezTo>
                  <a:pt x="4122" y="87862"/>
                  <a:pt x="3680" y="90216"/>
                  <a:pt x="3155" y="92508"/>
                </a:cubicBezTo>
                <a:cubicBezTo>
                  <a:pt x="2986" y="93454"/>
                  <a:pt x="2818" y="94421"/>
                  <a:pt x="2629" y="95388"/>
                </a:cubicBezTo>
                <a:cubicBezTo>
                  <a:pt x="1157" y="105817"/>
                  <a:pt x="5888" y="116854"/>
                  <a:pt x="14550" y="122888"/>
                </a:cubicBezTo>
                <a:cubicBezTo>
                  <a:pt x="30402" y="133842"/>
                  <a:pt x="50564" y="141558"/>
                  <a:pt x="74553" y="145679"/>
                </a:cubicBezTo>
                <a:lnTo>
                  <a:pt x="74742" y="145763"/>
                </a:lnTo>
                <a:lnTo>
                  <a:pt x="74911" y="145069"/>
                </a:lnTo>
                <a:lnTo>
                  <a:pt x="74742" y="145069"/>
                </a:lnTo>
                <a:cubicBezTo>
                  <a:pt x="50817" y="140948"/>
                  <a:pt x="30759" y="133232"/>
                  <a:pt x="14991" y="122279"/>
                </a:cubicBezTo>
                <a:cubicBezTo>
                  <a:pt x="6497" y="116413"/>
                  <a:pt x="1851" y="105648"/>
                  <a:pt x="3344" y="95473"/>
                </a:cubicBezTo>
                <a:cubicBezTo>
                  <a:pt x="3512" y="94611"/>
                  <a:pt x="3680" y="93643"/>
                  <a:pt x="3869" y="92676"/>
                </a:cubicBezTo>
                <a:cubicBezTo>
                  <a:pt x="4395" y="90301"/>
                  <a:pt x="4836" y="87862"/>
                  <a:pt x="4563" y="85486"/>
                </a:cubicBezTo>
                <a:cubicBezTo>
                  <a:pt x="4311" y="83573"/>
                  <a:pt x="3596" y="81639"/>
                  <a:pt x="2986" y="79788"/>
                </a:cubicBezTo>
                <a:cubicBezTo>
                  <a:pt x="1851" y="76740"/>
                  <a:pt x="800" y="73838"/>
                  <a:pt x="1851" y="70958"/>
                </a:cubicBezTo>
                <a:cubicBezTo>
                  <a:pt x="2986" y="68057"/>
                  <a:pt x="6056" y="66480"/>
                  <a:pt x="8936" y="64987"/>
                </a:cubicBezTo>
                <a:cubicBezTo>
                  <a:pt x="9378" y="64735"/>
                  <a:pt x="9819" y="64462"/>
                  <a:pt x="10177" y="64293"/>
                </a:cubicBezTo>
                <a:cubicBezTo>
                  <a:pt x="20079" y="58953"/>
                  <a:pt x="26807" y="49303"/>
                  <a:pt x="27690" y="39148"/>
                </a:cubicBezTo>
                <a:cubicBezTo>
                  <a:pt x="27774" y="38265"/>
                  <a:pt x="27858" y="37403"/>
                  <a:pt x="27858" y="36520"/>
                </a:cubicBezTo>
                <a:cubicBezTo>
                  <a:pt x="27963" y="34943"/>
                  <a:pt x="28047" y="33367"/>
                  <a:pt x="28384" y="31790"/>
                </a:cubicBezTo>
                <a:cubicBezTo>
                  <a:pt x="29099" y="28468"/>
                  <a:pt x="30928" y="25566"/>
                  <a:pt x="32778" y="22854"/>
                </a:cubicBezTo>
                <a:cubicBezTo>
                  <a:pt x="36541" y="17346"/>
                  <a:pt x="40662" y="11985"/>
                  <a:pt x="45035" y="7002"/>
                </a:cubicBezTo>
                <a:cubicBezTo>
                  <a:pt x="47495" y="4290"/>
                  <a:pt x="51174" y="695"/>
                  <a:pt x="55295" y="695"/>
                </a:cubicBezTo>
                <a:cubicBezTo>
                  <a:pt x="55631" y="695"/>
                  <a:pt x="55989" y="695"/>
                  <a:pt x="56430" y="779"/>
                </a:cubicBezTo>
                <a:cubicBezTo>
                  <a:pt x="58175" y="1052"/>
                  <a:pt x="59752" y="1998"/>
                  <a:pt x="61329" y="2965"/>
                </a:cubicBezTo>
                <a:cubicBezTo>
                  <a:pt x="62296" y="3575"/>
                  <a:pt x="63263" y="4206"/>
                  <a:pt x="64314" y="4626"/>
                </a:cubicBezTo>
                <a:cubicBezTo>
                  <a:pt x="65891" y="5341"/>
                  <a:pt x="67720" y="5783"/>
                  <a:pt x="69570" y="5783"/>
                </a:cubicBezTo>
                <a:cubicBezTo>
                  <a:pt x="72198" y="5783"/>
                  <a:pt x="74826" y="4984"/>
                  <a:pt x="76929" y="3491"/>
                </a:cubicBezTo>
                <a:lnTo>
                  <a:pt x="77097" y="3407"/>
                </a:lnTo>
                <a:lnTo>
                  <a:pt x="76740" y="2797"/>
                </a:lnTo>
                <a:lnTo>
                  <a:pt x="76571" y="2965"/>
                </a:lnTo>
                <a:cubicBezTo>
                  <a:pt x="74553" y="4290"/>
                  <a:pt x="72114" y="5068"/>
                  <a:pt x="69570" y="5068"/>
                </a:cubicBezTo>
                <a:cubicBezTo>
                  <a:pt x="67804" y="5068"/>
                  <a:pt x="66059" y="4731"/>
                  <a:pt x="64567" y="4017"/>
                </a:cubicBezTo>
                <a:cubicBezTo>
                  <a:pt x="63599" y="3575"/>
                  <a:pt x="62653" y="2965"/>
                  <a:pt x="61770" y="2440"/>
                </a:cubicBezTo>
                <a:cubicBezTo>
                  <a:pt x="60109" y="1388"/>
                  <a:pt x="58448" y="337"/>
                  <a:pt x="56514" y="85"/>
                </a:cubicBezTo>
                <a:cubicBezTo>
                  <a:pt x="56073" y="1"/>
                  <a:pt x="55631" y="1"/>
                  <a:pt x="5529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3"/>
          <p:cNvSpPr/>
          <p:nvPr/>
        </p:nvSpPr>
        <p:spPr>
          <a:xfrm rot="-5400000">
            <a:off x="7823400" y="-959575"/>
            <a:ext cx="1679875" cy="3179950"/>
          </a:xfrm>
          <a:custGeom>
            <a:avLst/>
            <a:gdLst/>
            <a:ahLst/>
            <a:cxnLst/>
            <a:rect l="l" t="t" r="r" b="b"/>
            <a:pathLst>
              <a:path w="67195" h="127198" extrusionOk="0">
                <a:moveTo>
                  <a:pt x="48083" y="0"/>
                </a:moveTo>
                <a:cubicBezTo>
                  <a:pt x="44320" y="0"/>
                  <a:pt x="41082" y="2986"/>
                  <a:pt x="38622" y="5530"/>
                </a:cubicBezTo>
                <a:cubicBezTo>
                  <a:pt x="34691" y="9819"/>
                  <a:pt x="31012" y="14360"/>
                  <a:pt x="27669" y="19280"/>
                </a:cubicBezTo>
                <a:cubicBezTo>
                  <a:pt x="26008" y="21550"/>
                  <a:pt x="24347" y="24263"/>
                  <a:pt x="23569" y="27248"/>
                </a:cubicBezTo>
                <a:cubicBezTo>
                  <a:pt x="23464" y="28026"/>
                  <a:pt x="23296" y="28825"/>
                  <a:pt x="23211" y="29792"/>
                </a:cubicBezTo>
                <a:cubicBezTo>
                  <a:pt x="23127" y="30402"/>
                  <a:pt x="23127" y="31011"/>
                  <a:pt x="23127" y="31621"/>
                </a:cubicBezTo>
                <a:cubicBezTo>
                  <a:pt x="23043" y="32336"/>
                  <a:pt x="23043" y="33030"/>
                  <a:pt x="22938" y="33724"/>
                </a:cubicBezTo>
                <a:cubicBezTo>
                  <a:pt x="22076" y="41524"/>
                  <a:pt x="17430" y="49155"/>
                  <a:pt x="10513" y="54138"/>
                </a:cubicBezTo>
                <a:cubicBezTo>
                  <a:pt x="9798" y="54664"/>
                  <a:pt x="9104" y="55105"/>
                  <a:pt x="8410" y="55547"/>
                </a:cubicBezTo>
                <a:cubicBezTo>
                  <a:pt x="8053" y="55799"/>
                  <a:pt x="7696" y="55988"/>
                  <a:pt x="7275" y="56157"/>
                </a:cubicBezTo>
                <a:cubicBezTo>
                  <a:pt x="4815" y="57649"/>
                  <a:pt x="2187" y="59142"/>
                  <a:pt x="1136" y="61938"/>
                </a:cubicBezTo>
                <a:cubicBezTo>
                  <a:pt x="1" y="64650"/>
                  <a:pt x="968" y="67363"/>
                  <a:pt x="1746" y="70075"/>
                </a:cubicBezTo>
                <a:cubicBezTo>
                  <a:pt x="2271" y="71652"/>
                  <a:pt x="2797" y="73228"/>
                  <a:pt x="2965" y="74805"/>
                </a:cubicBezTo>
                <a:cubicBezTo>
                  <a:pt x="3070" y="76298"/>
                  <a:pt x="2881" y="77791"/>
                  <a:pt x="2545" y="79641"/>
                </a:cubicBezTo>
                <a:cubicBezTo>
                  <a:pt x="2439" y="79893"/>
                  <a:pt x="2355" y="80251"/>
                  <a:pt x="2355" y="80587"/>
                </a:cubicBezTo>
                <a:lnTo>
                  <a:pt x="2271" y="80692"/>
                </a:lnTo>
                <a:cubicBezTo>
                  <a:pt x="2103" y="81554"/>
                  <a:pt x="1914" y="82521"/>
                  <a:pt x="1830" y="83404"/>
                </a:cubicBezTo>
                <a:cubicBezTo>
                  <a:pt x="1493" y="85423"/>
                  <a:pt x="1493" y="87609"/>
                  <a:pt x="1746" y="89711"/>
                </a:cubicBezTo>
                <a:cubicBezTo>
                  <a:pt x="2629" y="96881"/>
                  <a:pt x="6392" y="103546"/>
                  <a:pt x="12006" y="107498"/>
                </a:cubicBezTo>
                <a:cubicBezTo>
                  <a:pt x="15853" y="110294"/>
                  <a:pt x="20226" y="112838"/>
                  <a:pt x="25314" y="115193"/>
                </a:cubicBezTo>
                <a:cubicBezTo>
                  <a:pt x="36709" y="120722"/>
                  <a:pt x="50017" y="124738"/>
                  <a:pt x="64903" y="127198"/>
                </a:cubicBezTo>
                <a:lnTo>
                  <a:pt x="65092" y="127198"/>
                </a:lnTo>
                <a:lnTo>
                  <a:pt x="65176" y="126504"/>
                </a:lnTo>
                <a:lnTo>
                  <a:pt x="64987" y="126504"/>
                </a:lnTo>
                <a:cubicBezTo>
                  <a:pt x="50186" y="124044"/>
                  <a:pt x="36961" y="120008"/>
                  <a:pt x="25566" y="114583"/>
                </a:cubicBezTo>
                <a:cubicBezTo>
                  <a:pt x="20583" y="112229"/>
                  <a:pt x="16294" y="109685"/>
                  <a:pt x="12342" y="106867"/>
                </a:cubicBezTo>
                <a:cubicBezTo>
                  <a:pt x="7002" y="103104"/>
                  <a:pt x="3238" y="96629"/>
                  <a:pt x="2439" y="89711"/>
                </a:cubicBezTo>
                <a:cubicBezTo>
                  <a:pt x="2187" y="87609"/>
                  <a:pt x="2187" y="85507"/>
                  <a:pt x="2545" y="83488"/>
                </a:cubicBezTo>
                <a:cubicBezTo>
                  <a:pt x="2629" y="82605"/>
                  <a:pt x="2797" y="81743"/>
                  <a:pt x="2965" y="80860"/>
                </a:cubicBezTo>
                <a:cubicBezTo>
                  <a:pt x="3070" y="80419"/>
                  <a:pt x="3154" y="80061"/>
                  <a:pt x="3238" y="79725"/>
                </a:cubicBezTo>
                <a:cubicBezTo>
                  <a:pt x="3491" y="78148"/>
                  <a:pt x="3764" y="76382"/>
                  <a:pt x="3680" y="74721"/>
                </a:cubicBezTo>
                <a:cubicBezTo>
                  <a:pt x="3491" y="73060"/>
                  <a:pt x="2965" y="71483"/>
                  <a:pt x="2439" y="69822"/>
                </a:cubicBezTo>
                <a:cubicBezTo>
                  <a:pt x="1577" y="67194"/>
                  <a:pt x="779" y="64650"/>
                  <a:pt x="1746" y="62191"/>
                </a:cubicBezTo>
                <a:cubicBezTo>
                  <a:pt x="2713" y="59668"/>
                  <a:pt x="5257" y="58175"/>
                  <a:pt x="7611" y="56766"/>
                </a:cubicBezTo>
                <a:cubicBezTo>
                  <a:pt x="8053" y="56598"/>
                  <a:pt x="8410" y="56325"/>
                  <a:pt x="8747" y="56157"/>
                </a:cubicBezTo>
                <a:cubicBezTo>
                  <a:pt x="9462" y="55715"/>
                  <a:pt x="10239" y="55274"/>
                  <a:pt x="10954" y="54748"/>
                </a:cubicBezTo>
                <a:cubicBezTo>
                  <a:pt x="18039" y="49681"/>
                  <a:pt x="22770" y="41797"/>
                  <a:pt x="23653" y="33808"/>
                </a:cubicBezTo>
                <a:cubicBezTo>
                  <a:pt x="23737" y="33114"/>
                  <a:pt x="23737" y="32420"/>
                  <a:pt x="23821" y="31621"/>
                </a:cubicBezTo>
                <a:cubicBezTo>
                  <a:pt x="23821" y="31011"/>
                  <a:pt x="23821" y="30402"/>
                  <a:pt x="23905" y="29876"/>
                </a:cubicBezTo>
                <a:cubicBezTo>
                  <a:pt x="23989" y="28909"/>
                  <a:pt x="24094" y="28131"/>
                  <a:pt x="24263" y="27416"/>
                </a:cubicBezTo>
                <a:cubicBezTo>
                  <a:pt x="24956" y="24536"/>
                  <a:pt x="26617" y="21908"/>
                  <a:pt x="28194" y="19616"/>
                </a:cubicBezTo>
                <a:cubicBezTo>
                  <a:pt x="31537" y="14802"/>
                  <a:pt x="35216" y="10260"/>
                  <a:pt x="39148" y="6055"/>
                </a:cubicBezTo>
                <a:cubicBezTo>
                  <a:pt x="41440" y="3512"/>
                  <a:pt x="44593" y="694"/>
                  <a:pt x="48083" y="694"/>
                </a:cubicBezTo>
                <a:lnTo>
                  <a:pt x="49050" y="694"/>
                </a:lnTo>
                <a:cubicBezTo>
                  <a:pt x="50627" y="968"/>
                  <a:pt x="52036" y="1745"/>
                  <a:pt x="53423" y="2629"/>
                </a:cubicBezTo>
                <a:cubicBezTo>
                  <a:pt x="54222" y="3070"/>
                  <a:pt x="55105" y="3596"/>
                  <a:pt x="55967" y="3953"/>
                </a:cubicBezTo>
                <a:cubicBezTo>
                  <a:pt x="57376" y="4563"/>
                  <a:pt x="58953" y="4899"/>
                  <a:pt x="60530" y="4899"/>
                </a:cubicBezTo>
                <a:cubicBezTo>
                  <a:pt x="62884" y="4899"/>
                  <a:pt x="65176" y="4205"/>
                  <a:pt x="67089" y="2902"/>
                </a:cubicBezTo>
                <a:lnTo>
                  <a:pt x="67194" y="2797"/>
                </a:lnTo>
                <a:lnTo>
                  <a:pt x="66837" y="2187"/>
                </a:lnTo>
                <a:lnTo>
                  <a:pt x="66669" y="2376"/>
                </a:lnTo>
                <a:cubicBezTo>
                  <a:pt x="64903" y="3512"/>
                  <a:pt x="62716" y="4205"/>
                  <a:pt x="60530" y="4205"/>
                </a:cubicBezTo>
                <a:cubicBezTo>
                  <a:pt x="59037" y="4205"/>
                  <a:pt x="57544" y="3848"/>
                  <a:pt x="56241" y="3322"/>
                </a:cubicBezTo>
                <a:cubicBezTo>
                  <a:pt x="55358" y="2986"/>
                  <a:pt x="54580" y="2460"/>
                  <a:pt x="53781" y="2019"/>
                </a:cubicBezTo>
                <a:cubicBezTo>
                  <a:pt x="52372" y="1136"/>
                  <a:pt x="50901" y="358"/>
                  <a:pt x="49134" y="85"/>
                </a:cubicBezTo>
                <a:cubicBezTo>
                  <a:pt x="48798" y="0"/>
                  <a:pt x="48441" y="0"/>
                  <a:pt x="480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3"/>
          <p:cNvSpPr/>
          <p:nvPr/>
        </p:nvSpPr>
        <p:spPr>
          <a:xfrm rot="-5400000">
            <a:off x="7880450" y="-860500"/>
            <a:ext cx="1432300" cy="2717425"/>
          </a:xfrm>
          <a:custGeom>
            <a:avLst/>
            <a:gdLst/>
            <a:ahLst/>
            <a:cxnLst/>
            <a:rect l="l" t="t" r="r" b="b"/>
            <a:pathLst>
              <a:path w="57292" h="108697" extrusionOk="0">
                <a:moveTo>
                  <a:pt x="40914" y="0"/>
                </a:moveTo>
                <a:cubicBezTo>
                  <a:pt x="37676" y="0"/>
                  <a:pt x="34775" y="2355"/>
                  <a:pt x="32672" y="4541"/>
                </a:cubicBezTo>
                <a:cubicBezTo>
                  <a:pt x="29182" y="8052"/>
                  <a:pt x="25944" y="11900"/>
                  <a:pt x="23043" y="16021"/>
                </a:cubicBezTo>
                <a:cubicBezTo>
                  <a:pt x="21634" y="17955"/>
                  <a:pt x="20163" y="20226"/>
                  <a:pt x="19448" y="22854"/>
                </a:cubicBezTo>
                <a:cubicBezTo>
                  <a:pt x="19280" y="23547"/>
                  <a:pt x="19196" y="24178"/>
                  <a:pt x="19112" y="25040"/>
                </a:cubicBezTo>
                <a:cubicBezTo>
                  <a:pt x="19006" y="25566"/>
                  <a:pt x="19006" y="26091"/>
                  <a:pt x="18922" y="26701"/>
                </a:cubicBezTo>
                <a:cubicBezTo>
                  <a:pt x="18838" y="27227"/>
                  <a:pt x="18838" y="27857"/>
                  <a:pt x="18754" y="28467"/>
                </a:cubicBezTo>
                <a:cubicBezTo>
                  <a:pt x="17955" y="35027"/>
                  <a:pt x="14108" y="41691"/>
                  <a:pt x="8599" y="46149"/>
                </a:cubicBezTo>
                <a:cubicBezTo>
                  <a:pt x="7969" y="46590"/>
                  <a:pt x="7443" y="47032"/>
                  <a:pt x="6833" y="47473"/>
                </a:cubicBezTo>
                <a:cubicBezTo>
                  <a:pt x="6581" y="47641"/>
                  <a:pt x="6224" y="47831"/>
                  <a:pt x="5866" y="48083"/>
                </a:cubicBezTo>
                <a:cubicBezTo>
                  <a:pt x="3869" y="49407"/>
                  <a:pt x="1851" y="50711"/>
                  <a:pt x="883" y="53087"/>
                </a:cubicBezTo>
                <a:cubicBezTo>
                  <a:pt x="0" y="55441"/>
                  <a:pt x="610" y="57817"/>
                  <a:pt x="1241" y="60088"/>
                </a:cubicBezTo>
                <a:cubicBezTo>
                  <a:pt x="1577" y="61307"/>
                  <a:pt x="1935" y="62716"/>
                  <a:pt x="1935" y="64019"/>
                </a:cubicBezTo>
                <a:cubicBezTo>
                  <a:pt x="2019" y="65428"/>
                  <a:pt x="1767" y="66837"/>
                  <a:pt x="1493" y="68140"/>
                </a:cubicBezTo>
                <a:lnTo>
                  <a:pt x="1409" y="68750"/>
                </a:lnTo>
                <a:cubicBezTo>
                  <a:pt x="1241" y="69633"/>
                  <a:pt x="1052" y="70516"/>
                  <a:pt x="883" y="71294"/>
                </a:cubicBezTo>
                <a:cubicBezTo>
                  <a:pt x="610" y="73060"/>
                  <a:pt x="610" y="74889"/>
                  <a:pt x="883" y="76823"/>
                </a:cubicBezTo>
                <a:cubicBezTo>
                  <a:pt x="1577" y="83046"/>
                  <a:pt x="4647" y="88639"/>
                  <a:pt x="9293" y="92066"/>
                </a:cubicBezTo>
                <a:cubicBezTo>
                  <a:pt x="12531" y="94421"/>
                  <a:pt x="16210" y="96523"/>
                  <a:pt x="20857" y="98710"/>
                </a:cubicBezTo>
                <a:cubicBezTo>
                  <a:pt x="30843" y="103272"/>
                  <a:pt x="42322" y="106594"/>
                  <a:pt x="55105" y="108696"/>
                </a:cubicBezTo>
                <a:lnTo>
                  <a:pt x="55273" y="108696"/>
                </a:lnTo>
                <a:lnTo>
                  <a:pt x="55379" y="108002"/>
                </a:lnTo>
                <a:lnTo>
                  <a:pt x="55189" y="108002"/>
                </a:lnTo>
                <a:cubicBezTo>
                  <a:pt x="42491" y="105900"/>
                  <a:pt x="31011" y="102578"/>
                  <a:pt x="21109" y="98016"/>
                </a:cubicBezTo>
                <a:cubicBezTo>
                  <a:pt x="16568" y="95913"/>
                  <a:pt x="12888" y="93895"/>
                  <a:pt x="9735" y="91540"/>
                </a:cubicBezTo>
                <a:cubicBezTo>
                  <a:pt x="5172" y="88197"/>
                  <a:pt x="2187" y="82773"/>
                  <a:pt x="1577" y="76739"/>
                </a:cubicBezTo>
                <a:cubicBezTo>
                  <a:pt x="1325" y="74889"/>
                  <a:pt x="1409" y="73144"/>
                  <a:pt x="1577" y="71483"/>
                </a:cubicBezTo>
                <a:cubicBezTo>
                  <a:pt x="1767" y="70600"/>
                  <a:pt x="1935" y="69717"/>
                  <a:pt x="2103" y="68939"/>
                </a:cubicBezTo>
                <a:lnTo>
                  <a:pt x="2187" y="68224"/>
                </a:lnTo>
                <a:cubicBezTo>
                  <a:pt x="2460" y="66921"/>
                  <a:pt x="2713" y="65428"/>
                  <a:pt x="2629" y="64019"/>
                </a:cubicBezTo>
                <a:cubicBezTo>
                  <a:pt x="2629" y="62632"/>
                  <a:pt x="2187" y="61223"/>
                  <a:pt x="1851" y="59814"/>
                </a:cubicBezTo>
                <a:cubicBezTo>
                  <a:pt x="1325" y="57628"/>
                  <a:pt x="715" y="55441"/>
                  <a:pt x="1577" y="53339"/>
                </a:cubicBezTo>
                <a:cubicBezTo>
                  <a:pt x="2376" y="51237"/>
                  <a:pt x="4395" y="49933"/>
                  <a:pt x="6308" y="48608"/>
                </a:cubicBezTo>
                <a:cubicBezTo>
                  <a:pt x="6581" y="48440"/>
                  <a:pt x="6917" y="48251"/>
                  <a:pt x="7275" y="47999"/>
                </a:cubicBezTo>
                <a:cubicBezTo>
                  <a:pt x="7800" y="47557"/>
                  <a:pt x="8410" y="47116"/>
                  <a:pt x="9020" y="46674"/>
                </a:cubicBezTo>
                <a:cubicBezTo>
                  <a:pt x="14717" y="42133"/>
                  <a:pt x="18586" y="35300"/>
                  <a:pt x="19448" y="28551"/>
                </a:cubicBezTo>
                <a:cubicBezTo>
                  <a:pt x="19532" y="27941"/>
                  <a:pt x="19532" y="27332"/>
                  <a:pt x="19637" y="26701"/>
                </a:cubicBezTo>
                <a:cubicBezTo>
                  <a:pt x="19721" y="26175"/>
                  <a:pt x="19721" y="25650"/>
                  <a:pt x="19805" y="25124"/>
                </a:cubicBezTo>
                <a:cubicBezTo>
                  <a:pt x="19889" y="24346"/>
                  <a:pt x="19974" y="23653"/>
                  <a:pt x="20163" y="23022"/>
                </a:cubicBezTo>
                <a:cubicBezTo>
                  <a:pt x="20773" y="20583"/>
                  <a:pt x="22265" y="18291"/>
                  <a:pt x="23569" y="16462"/>
                </a:cubicBezTo>
                <a:cubicBezTo>
                  <a:pt x="26470" y="12341"/>
                  <a:pt x="29708" y="8578"/>
                  <a:pt x="33198" y="4983"/>
                </a:cubicBezTo>
                <a:cubicBezTo>
                  <a:pt x="35216" y="2965"/>
                  <a:pt x="37928" y="694"/>
                  <a:pt x="40914" y="694"/>
                </a:cubicBezTo>
                <a:lnTo>
                  <a:pt x="41713" y="694"/>
                </a:lnTo>
                <a:cubicBezTo>
                  <a:pt x="43016" y="862"/>
                  <a:pt x="44152" y="1577"/>
                  <a:pt x="45392" y="2187"/>
                </a:cubicBezTo>
                <a:cubicBezTo>
                  <a:pt x="46086" y="2523"/>
                  <a:pt x="46864" y="2965"/>
                  <a:pt x="47663" y="3238"/>
                </a:cubicBezTo>
                <a:cubicBezTo>
                  <a:pt x="48798" y="3763"/>
                  <a:pt x="50122" y="3932"/>
                  <a:pt x="51426" y="3932"/>
                </a:cubicBezTo>
                <a:cubicBezTo>
                  <a:pt x="53444" y="3932"/>
                  <a:pt x="55463" y="3406"/>
                  <a:pt x="57124" y="2271"/>
                </a:cubicBezTo>
                <a:lnTo>
                  <a:pt x="57292" y="2187"/>
                </a:lnTo>
                <a:lnTo>
                  <a:pt x="56850" y="1661"/>
                </a:lnTo>
                <a:lnTo>
                  <a:pt x="56766" y="1745"/>
                </a:lnTo>
                <a:cubicBezTo>
                  <a:pt x="55189" y="2712"/>
                  <a:pt x="53276" y="3238"/>
                  <a:pt x="51426" y="3238"/>
                </a:cubicBezTo>
                <a:cubicBezTo>
                  <a:pt x="50207" y="3238"/>
                  <a:pt x="48966" y="3049"/>
                  <a:pt x="47831" y="2628"/>
                </a:cubicBezTo>
                <a:cubicBezTo>
                  <a:pt x="47137" y="2355"/>
                  <a:pt x="46443" y="1913"/>
                  <a:pt x="45728" y="1577"/>
                </a:cubicBezTo>
                <a:cubicBezTo>
                  <a:pt x="44509" y="862"/>
                  <a:pt x="43290" y="252"/>
                  <a:pt x="417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3"/>
          <p:cNvSpPr/>
          <p:nvPr/>
        </p:nvSpPr>
        <p:spPr>
          <a:xfrm rot="-5400000">
            <a:off x="7934050" y="-756975"/>
            <a:ext cx="1189475" cy="2253850"/>
          </a:xfrm>
          <a:custGeom>
            <a:avLst/>
            <a:gdLst/>
            <a:ahLst/>
            <a:cxnLst/>
            <a:rect l="l" t="t" r="r" b="b"/>
            <a:pathLst>
              <a:path w="47579" h="90154" extrusionOk="0">
                <a:moveTo>
                  <a:pt x="33996" y="1"/>
                </a:moveTo>
                <a:cubicBezTo>
                  <a:pt x="31284" y="1"/>
                  <a:pt x="28824" y="1851"/>
                  <a:pt x="26995" y="3512"/>
                </a:cubicBezTo>
                <a:cubicBezTo>
                  <a:pt x="23926" y="6308"/>
                  <a:pt x="21108" y="9462"/>
                  <a:pt x="18670" y="12784"/>
                </a:cubicBezTo>
                <a:cubicBezTo>
                  <a:pt x="17429" y="14550"/>
                  <a:pt x="16210" y="16379"/>
                  <a:pt x="15600" y="18481"/>
                </a:cubicBezTo>
                <a:cubicBezTo>
                  <a:pt x="15432" y="19007"/>
                  <a:pt x="15327" y="19616"/>
                  <a:pt x="15243" y="20331"/>
                </a:cubicBezTo>
                <a:cubicBezTo>
                  <a:pt x="15159" y="20773"/>
                  <a:pt x="15074" y="21298"/>
                  <a:pt x="14990" y="21719"/>
                </a:cubicBezTo>
                <a:cubicBezTo>
                  <a:pt x="14990" y="22244"/>
                  <a:pt x="14906" y="22686"/>
                  <a:pt x="14801" y="23128"/>
                </a:cubicBezTo>
                <a:cubicBezTo>
                  <a:pt x="14023" y="28657"/>
                  <a:pt x="11038" y="34165"/>
                  <a:pt x="6833" y="38202"/>
                </a:cubicBezTo>
                <a:cubicBezTo>
                  <a:pt x="6391" y="38644"/>
                  <a:pt x="5971" y="38980"/>
                  <a:pt x="5529" y="39337"/>
                </a:cubicBezTo>
                <a:cubicBezTo>
                  <a:pt x="5256" y="39506"/>
                  <a:pt x="5088" y="39695"/>
                  <a:pt x="4815" y="39947"/>
                </a:cubicBezTo>
                <a:lnTo>
                  <a:pt x="4730" y="39947"/>
                </a:lnTo>
                <a:cubicBezTo>
                  <a:pt x="3238" y="41166"/>
                  <a:pt x="1766" y="42407"/>
                  <a:pt x="967" y="44320"/>
                </a:cubicBezTo>
                <a:cubicBezTo>
                  <a:pt x="189" y="46254"/>
                  <a:pt x="526" y="48189"/>
                  <a:pt x="883" y="50018"/>
                </a:cubicBezTo>
                <a:cubicBezTo>
                  <a:pt x="1051" y="51069"/>
                  <a:pt x="1240" y="52204"/>
                  <a:pt x="1240" y="53255"/>
                </a:cubicBezTo>
                <a:cubicBezTo>
                  <a:pt x="1240" y="54307"/>
                  <a:pt x="1051" y="55463"/>
                  <a:pt x="799" y="56598"/>
                </a:cubicBezTo>
                <a:lnTo>
                  <a:pt x="715" y="56851"/>
                </a:lnTo>
                <a:cubicBezTo>
                  <a:pt x="526" y="57650"/>
                  <a:pt x="357" y="58512"/>
                  <a:pt x="273" y="59310"/>
                </a:cubicBezTo>
                <a:cubicBezTo>
                  <a:pt x="84" y="60719"/>
                  <a:pt x="0" y="62296"/>
                  <a:pt x="189" y="63873"/>
                </a:cubicBezTo>
                <a:cubicBezTo>
                  <a:pt x="715" y="69129"/>
                  <a:pt x="3154" y="73859"/>
                  <a:pt x="6917" y="76740"/>
                </a:cubicBezTo>
                <a:cubicBezTo>
                  <a:pt x="9461" y="78674"/>
                  <a:pt x="12615" y="80419"/>
                  <a:pt x="16651" y="82164"/>
                </a:cubicBezTo>
                <a:cubicBezTo>
                  <a:pt x="25145" y="85843"/>
                  <a:pt x="34879" y="88471"/>
                  <a:pt x="45644" y="90153"/>
                </a:cubicBezTo>
                <a:lnTo>
                  <a:pt x="45812" y="90153"/>
                </a:lnTo>
                <a:lnTo>
                  <a:pt x="45917" y="89438"/>
                </a:lnTo>
                <a:lnTo>
                  <a:pt x="45728" y="89438"/>
                </a:lnTo>
                <a:cubicBezTo>
                  <a:pt x="35048" y="87862"/>
                  <a:pt x="25418" y="85149"/>
                  <a:pt x="17009" y="81554"/>
                </a:cubicBezTo>
                <a:cubicBezTo>
                  <a:pt x="12888" y="79809"/>
                  <a:pt x="9902" y="78064"/>
                  <a:pt x="7359" y="76130"/>
                </a:cubicBezTo>
                <a:cubicBezTo>
                  <a:pt x="3763" y="73418"/>
                  <a:pt x="1409" y="68856"/>
                  <a:pt x="883" y="63768"/>
                </a:cubicBezTo>
                <a:cubicBezTo>
                  <a:pt x="715" y="62296"/>
                  <a:pt x="799" y="60803"/>
                  <a:pt x="967" y="59395"/>
                </a:cubicBezTo>
                <a:cubicBezTo>
                  <a:pt x="1051" y="58617"/>
                  <a:pt x="1240" y="57818"/>
                  <a:pt x="1409" y="56935"/>
                </a:cubicBezTo>
                <a:lnTo>
                  <a:pt x="1493" y="56767"/>
                </a:lnTo>
                <a:cubicBezTo>
                  <a:pt x="1766" y="55547"/>
                  <a:pt x="1934" y="54412"/>
                  <a:pt x="1934" y="53255"/>
                </a:cubicBezTo>
                <a:cubicBezTo>
                  <a:pt x="1934" y="52120"/>
                  <a:pt x="1766" y="50985"/>
                  <a:pt x="1577" y="49934"/>
                </a:cubicBezTo>
                <a:cubicBezTo>
                  <a:pt x="1240" y="48104"/>
                  <a:pt x="883" y="46338"/>
                  <a:pt x="1577" y="44593"/>
                </a:cubicBezTo>
                <a:cubicBezTo>
                  <a:pt x="2292" y="42848"/>
                  <a:pt x="3763" y="41608"/>
                  <a:pt x="5172" y="40473"/>
                </a:cubicBezTo>
                <a:cubicBezTo>
                  <a:pt x="5445" y="40304"/>
                  <a:pt x="5698" y="40115"/>
                  <a:pt x="5971" y="39863"/>
                </a:cubicBezTo>
                <a:cubicBezTo>
                  <a:pt x="6391" y="39506"/>
                  <a:pt x="6833" y="39064"/>
                  <a:pt x="7274" y="38728"/>
                </a:cubicBezTo>
                <a:cubicBezTo>
                  <a:pt x="11647" y="34607"/>
                  <a:pt x="14633" y="28909"/>
                  <a:pt x="15516" y="23212"/>
                </a:cubicBezTo>
                <a:cubicBezTo>
                  <a:pt x="15600" y="22770"/>
                  <a:pt x="15684" y="22350"/>
                  <a:pt x="15684" y="21824"/>
                </a:cubicBezTo>
                <a:cubicBezTo>
                  <a:pt x="15768" y="21382"/>
                  <a:pt x="15852" y="20857"/>
                  <a:pt x="15852" y="20415"/>
                </a:cubicBezTo>
                <a:cubicBezTo>
                  <a:pt x="16042" y="19722"/>
                  <a:pt x="16126" y="19196"/>
                  <a:pt x="16294" y="18754"/>
                </a:cubicBezTo>
                <a:cubicBezTo>
                  <a:pt x="16819" y="16736"/>
                  <a:pt x="18060" y="14886"/>
                  <a:pt x="19195" y="13225"/>
                </a:cubicBezTo>
                <a:cubicBezTo>
                  <a:pt x="21634" y="9903"/>
                  <a:pt x="24451" y="6750"/>
                  <a:pt x="27521" y="4037"/>
                </a:cubicBezTo>
                <a:cubicBezTo>
                  <a:pt x="29182" y="2461"/>
                  <a:pt x="31452" y="695"/>
                  <a:pt x="33996" y="695"/>
                </a:cubicBezTo>
                <a:lnTo>
                  <a:pt x="34606" y="695"/>
                </a:lnTo>
                <a:cubicBezTo>
                  <a:pt x="35657" y="884"/>
                  <a:pt x="36624" y="1325"/>
                  <a:pt x="37676" y="1746"/>
                </a:cubicBezTo>
                <a:cubicBezTo>
                  <a:pt x="38285" y="2103"/>
                  <a:pt x="38895" y="2376"/>
                  <a:pt x="39505" y="2629"/>
                </a:cubicBezTo>
                <a:cubicBezTo>
                  <a:pt x="40472" y="2902"/>
                  <a:pt x="41439" y="3070"/>
                  <a:pt x="42490" y="3070"/>
                </a:cubicBezTo>
                <a:cubicBezTo>
                  <a:pt x="44235" y="3070"/>
                  <a:pt x="46001" y="2629"/>
                  <a:pt x="47389" y="1662"/>
                </a:cubicBezTo>
                <a:lnTo>
                  <a:pt x="47578" y="1578"/>
                </a:lnTo>
                <a:lnTo>
                  <a:pt x="47221" y="1052"/>
                </a:lnTo>
                <a:lnTo>
                  <a:pt x="47052" y="1136"/>
                </a:lnTo>
                <a:cubicBezTo>
                  <a:pt x="45728" y="1935"/>
                  <a:pt x="44151" y="2376"/>
                  <a:pt x="42490" y="2376"/>
                </a:cubicBezTo>
                <a:cubicBezTo>
                  <a:pt x="41523" y="2376"/>
                  <a:pt x="40661" y="2187"/>
                  <a:pt x="39778" y="1935"/>
                </a:cubicBezTo>
                <a:cubicBezTo>
                  <a:pt x="39168" y="1746"/>
                  <a:pt x="38559" y="1409"/>
                  <a:pt x="37928" y="1136"/>
                </a:cubicBezTo>
                <a:cubicBezTo>
                  <a:pt x="36982" y="695"/>
                  <a:pt x="35825" y="169"/>
                  <a:pt x="3469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3"/>
          <p:cNvSpPr/>
          <p:nvPr/>
        </p:nvSpPr>
        <p:spPr>
          <a:xfrm rot="-5400000">
            <a:off x="7981350" y="-646050"/>
            <a:ext cx="961375" cy="1791300"/>
          </a:xfrm>
          <a:custGeom>
            <a:avLst/>
            <a:gdLst/>
            <a:ahLst/>
            <a:cxnLst/>
            <a:rect l="l" t="t" r="r" b="b"/>
            <a:pathLst>
              <a:path w="38455" h="71652" extrusionOk="0">
                <a:moveTo>
                  <a:pt x="27606" y="0"/>
                </a:moveTo>
                <a:cubicBezTo>
                  <a:pt x="25503" y="0"/>
                  <a:pt x="23569" y="1220"/>
                  <a:pt x="21992" y="2439"/>
                </a:cubicBezTo>
                <a:cubicBezTo>
                  <a:pt x="19364" y="4457"/>
                  <a:pt x="16989" y="6917"/>
                  <a:pt x="14886" y="9629"/>
                </a:cubicBezTo>
                <a:cubicBezTo>
                  <a:pt x="14024" y="10765"/>
                  <a:pt x="12889" y="12342"/>
                  <a:pt x="12363" y="14087"/>
                </a:cubicBezTo>
                <a:cubicBezTo>
                  <a:pt x="12174" y="14528"/>
                  <a:pt x="12090" y="14970"/>
                  <a:pt x="11922" y="15579"/>
                </a:cubicBezTo>
                <a:cubicBezTo>
                  <a:pt x="11838" y="15937"/>
                  <a:pt x="11732" y="16378"/>
                  <a:pt x="11648" y="16904"/>
                </a:cubicBezTo>
                <a:cubicBezTo>
                  <a:pt x="11648" y="17156"/>
                  <a:pt x="11564" y="17514"/>
                  <a:pt x="11564" y="17766"/>
                </a:cubicBezTo>
                <a:cubicBezTo>
                  <a:pt x="10681" y="22160"/>
                  <a:pt x="8579" y="26701"/>
                  <a:pt x="5698" y="30212"/>
                </a:cubicBezTo>
                <a:cubicBezTo>
                  <a:pt x="5425" y="30570"/>
                  <a:pt x="5173" y="30906"/>
                  <a:pt x="4815" y="31264"/>
                </a:cubicBezTo>
                <a:cubicBezTo>
                  <a:pt x="4647" y="31432"/>
                  <a:pt x="4479" y="31621"/>
                  <a:pt x="4290" y="31873"/>
                </a:cubicBezTo>
                <a:lnTo>
                  <a:pt x="4206" y="31873"/>
                </a:lnTo>
                <a:cubicBezTo>
                  <a:pt x="3239" y="32925"/>
                  <a:pt x="2187" y="33976"/>
                  <a:pt x="1578" y="35468"/>
                </a:cubicBezTo>
                <a:cubicBezTo>
                  <a:pt x="968" y="37045"/>
                  <a:pt x="1052" y="38538"/>
                  <a:pt x="1136" y="39947"/>
                </a:cubicBezTo>
                <a:cubicBezTo>
                  <a:pt x="1220" y="40809"/>
                  <a:pt x="1220" y="41608"/>
                  <a:pt x="1136" y="42470"/>
                </a:cubicBezTo>
                <a:cubicBezTo>
                  <a:pt x="1052" y="43269"/>
                  <a:pt x="884" y="43962"/>
                  <a:pt x="695" y="44845"/>
                </a:cubicBezTo>
                <a:lnTo>
                  <a:pt x="611" y="45098"/>
                </a:lnTo>
                <a:cubicBezTo>
                  <a:pt x="442" y="45812"/>
                  <a:pt x="358" y="46506"/>
                  <a:pt x="169" y="47305"/>
                </a:cubicBezTo>
                <a:cubicBezTo>
                  <a:pt x="85" y="48356"/>
                  <a:pt x="1" y="49576"/>
                  <a:pt x="169" y="50879"/>
                </a:cubicBezTo>
                <a:cubicBezTo>
                  <a:pt x="526" y="55273"/>
                  <a:pt x="2271" y="58953"/>
                  <a:pt x="5173" y="61307"/>
                </a:cubicBezTo>
                <a:cubicBezTo>
                  <a:pt x="7633" y="63326"/>
                  <a:pt x="10597" y="64650"/>
                  <a:pt x="13141" y="65596"/>
                </a:cubicBezTo>
                <a:cubicBezTo>
                  <a:pt x="20142" y="68414"/>
                  <a:pt x="28131" y="70432"/>
                  <a:pt x="36709" y="71651"/>
                </a:cubicBezTo>
                <a:lnTo>
                  <a:pt x="36878" y="71651"/>
                </a:lnTo>
                <a:lnTo>
                  <a:pt x="36962" y="70958"/>
                </a:lnTo>
                <a:lnTo>
                  <a:pt x="36793" y="70958"/>
                </a:lnTo>
                <a:cubicBezTo>
                  <a:pt x="28216" y="69717"/>
                  <a:pt x="20331" y="67699"/>
                  <a:pt x="13414" y="64987"/>
                </a:cubicBezTo>
                <a:cubicBezTo>
                  <a:pt x="10870" y="64020"/>
                  <a:pt x="7969" y="62716"/>
                  <a:pt x="5614" y="60782"/>
                </a:cubicBezTo>
                <a:cubicBezTo>
                  <a:pt x="2902" y="58595"/>
                  <a:pt x="1220" y="55000"/>
                  <a:pt x="884" y="50795"/>
                </a:cubicBezTo>
                <a:cubicBezTo>
                  <a:pt x="695" y="49576"/>
                  <a:pt x="800" y="48441"/>
                  <a:pt x="884" y="47389"/>
                </a:cubicBezTo>
                <a:cubicBezTo>
                  <a:pt x="968" y="46674"/>
                  <a:pt x="1136" y="45897"/>
                  <a:pt x="1325" y="45287"/>
                </a:cubicBezTo>
                <a:lnTo>
                  <a:pt x="1410" y="44929"/>
                </a:lnTo>
                <a:cubicBezTo>
                  <a:pt x="1578" y="44152"/>
                  <a:pt x="1746" y="43353"/>
                  <a:pt x="1851" y="42575"/>
                </a:cubicBezTo>
                <a:cubicBezTo>
                  <a:pt x="1935" y="41692"/>
                  <a:pt x="1935" y="40809"/>
                  <a:pt x="1851" y="39947"/>
                </a:cubicBezTo>
                <a:cubicBezTo>
                  <a:pt x="1746" y="38538"/>
                  <a:pt x="1662" y="37129"/>
                  <a:pt x="2271" y="35742"/>
                </a:cubicBezTo>
                <a:cubicBezTo>
                  <a:pt x="2797" y="34417"/>
                  <a:pt x="3764" y="33366"/>
                  <a:pt x="4731" y="32399"/>
                </a:cubicBezTo>
                <a:cubicBezTo>
                  <a:pt x="4900" y="32147"/>
                  <a:pt x="5173" y="31957"/>
                  <a:pt x="5341" y="31705"/>
                </a:cubicBezTo>
                <a:cubicBezTo>
                  <a:pt x="5698" y="31348"/>
                  <a:pt x="5951" y="31011"/>
                  <a:pt x="6224" y="30654"/>
                </a:cubicBezTo>
                <a:cubicBezTo>
                  <a:pt x="9210" y="27059"/>
                  <a:pt x="11312" y="22412"/>
                  <a:pt x="12174" y="17955"/>
                </a:cubicBezTo>
                <a:cubicBezTo>
                  <a:pt x="12258" y="17598"/>
                  <a:pt x="12363" y="17345"/>
                  <a:pt x="12363" y="16988"/>
                </a:cubicBezTo>
                <a:cubicBezTo>
                  <a:pt x="12447" y="16547"/>
                  <a:pt x="12531" y="16105"/>
                  <a:pt x="12615" y="15663"/>
                </a:cubicBezTo>
                <a:cubicBezTo>
                  <a:pt x="12700" y="15138"/>
                  <a:pt x="12889" y="14717"/>
                  <a:pt x="12973" y="14360"/>
                </a:cubicBezTo>
                <a:cubicBezTo>
                  <a:pt x="13498" y="12699"/>
                  <a:pt x="14550" y="11206"/>
                  <a:pt x="15412" y="10071"/>
                </a:cubicBezTo>
                <a:cubicBezTo>
                  <a:pt x="17514" y="7359"/>
                  <a:pt x="19806" y="4983"/>
                  <a:pt x="22434" y="2965"/>
                </a:cubicBezTo>
                <a:cubicBezTo>
                  <a:pt x="23912" y="1822"/>
                  <a:pt x="25686" y="679"/>
                  <a:pt x="27721" y="679"/>
                </a:cubicBezTo>
                <a:cubicBezTo>
                  <a:pt x="27856" y="679"/>
                  <a:pt x="27993" y="684"/>
                  <a:pt x="28131" y="694"/>
                </a:cubicBezTo>
                <a:cubicBezTo>
                  <a:pt x="28909" y="778"/>
                  <a:pt x="29792" y="1052"/>
                  <a:pt x="30486" y="1388"/>
                </a:cubicBezTo>
                <a:cubicBezTo>
                  <a:pt x="31012" y="1577"/>
                  <a:pt x="31537" y="1745"/>
                  <a:pt x="32063" y="1914"/>
                </a:cubicBezTo>
                <a:cubicBezTo>
                  <a:pt x="32757" y="2103"/>
                  <a:pt x="33472" y="2187"/>
                  <a:pt x="34249" y="2187"/>
                </a:cubicBezTo>
                <a:cubicBezTo>
                  <a:pt x="35658" y="2187"/>
                  <a:pt x="37151" y="1829"/>
                  <a:pt x="38370" y="1136"/>
                </a:cubicBezTo>
                <a:lnTo>
                  <a:pt x="38454" y="1052"/>
                </a:lnTo>
                <a:lnTo>
                  <a:pt x="38118" y="421"/>
                </a:lnTo>
                <a:lnTo>
                  <a:pt x="37929" y="526"/>
                </a:lnTo>
                <a:cubicBezTo>
                  <a:pt x="36885" y="1152"/>
                  <a:pt x="35537" y="1484"/>
                  <a:pt x="34208" y="1484"/>
                </a:cubicBezTo>
                <a:cubicBezTo>
                  <a:pt x="33530" y="1484"/>
                  <a:pt x="32856" y="1397"/>
                  <a:pt x="32231" y="1220"/>
                </a:cubicBezTo>
                <a:cubicBezTo>
                  <a:pt x="31706" y="1136"/>
                  <a:pt x="31285" y="862"/>
                  <a:pt x="30759" y="694"/>
                </a:cubicBezTo>
                <a:cubicBezTo>
                  <a:pt x="29961" y="421"/>
                  <a:pt x="29078" y="84"/>
                  <a:pt x="281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3"/>
          <p:cNvSpPr/>
          <p:nvPr/>
        </p:nvSpPr>
        <p:spPr>
          <a:xfrm rot="-5400000">
            <a:off x="8024975" y="-536725"/>
            <a:ext cx="733775" cy="1331400"/>
          </a:xfrm>
          <a:custGeom>
            <a:avLst/>
            <a:gdLst/>
            <a:ahLst/>
            <a:cxnLst/>
            <a:rect l="l" t="t" r="r" b="b"/>
            <a:pathLst>
              <a:path w="29351" h="53256" extrusionOk="0">
                <a:moveTo>
                  <a:pt x="29077" y="1"/>
                </a:moveTo>
                <a:lnTo>
                  <a:pt x="28909" y="85"/>
                </a:lnTo>
                <a:cubicBezTo>
                  <a:pt x="28011" y="534"/>
                  <a:pt x="26919" y="801"/>
                  <a:pt x="25843" y="801"/>
                </a:cubicBezTo>
                <a:cubicBezTo>
                  <a:pt x="25458" y="801"/>
                  <a:pt x="25075" y="767"/>
                  <a:pt x="24704" y="695"/>
                </a:cubicBezTo>
                <a:cubicBezTo>
                  <a:pt x="24263" y="610"/>
                  <a:pt x="23905" y="526"/>
                  <a:pt x="23569" y="442"/>
                </a:cubicBezTo>
                <a:cubicBezTo>
                  <a:pt x="22959" y="337"/>
                  <a:pt x="22329" y="169"/>
                  <a:pt x="21635" y="169"/>
                </a:cubicBezTo>
                <a:cubicBezTo>
                  <a:pt x="21543" y="165"/>
                  <a:pt x="21452" y="163"/>
                  <a:pt x="21361" y="163"/>
                </a:cubicBezTo>
                <a:cubicBezTo>
                  <a:pt x="19638" y="163"/>
                  <a:pt x="18063" y="899"/>
                  <a:pt x="16904" y="1578"/>
                </a:cubicBezTo>
                <a:cubicBezTo>
                  <a:pt x="14802" y="2881"/>
                  <a:pt x="12784" y="4542"/>
                  <a:pt x="11123" y="6560"/>
                </a:cubicBezTo>
                <a:cubicBezTo>
                  <a:pt x="10155" y="7801"/>
                  <a:pt x="9462" y="8852"/>
                  <a:pt x="9020" y="9903"/>
                </a:cubicBezTo>
                <a:cubicBezTo>
                  <a:pt x="8936" y="10240"/>
                  <a:pt x="8768" y="10597"/>
                  <a:pt x="8663" y="10954"/>
                </a:cubicBezTo>
                <a:cubicBezTo>
                  <a:pt x="8579" y="11375"/>
                  <a:pt x="8410" y="11816"/>
                  <a:pt x="8326" y="12258"/>
                </a:cubicBezTo>
                <a:lnTo>
                  <a:pt x="8242" y="12615"/>
                </a:lnTo>
                <a:cubicBezTo>
                  <a:pt x="7359" y="16021"/>
                  <a:pt x="6035" y="19532"/>
                  <a:pt x="4563" y="22413"/>
                </a:cubicBezTo>
                <a:cubicBezTo>
                  <a:pt x="4458" y="22770"/>
                  <a:pt x="4290" y="23043"/>
                  <a:pt x="4121" y="23380"/>
                </a:cubicBezTo>
                <a:cubicBezTo>
                  <a:pt x="3932" y="23653"/>
                  <a:pt x="3764" y="23990"/>
                  <a:pt x="3596" y="24347"/>
                </a:cubicBezTo>
                <a:cubicBezTo>
                  <a:pt x="3154" y="25146"/>
                  <a:pt x="2629" y="25924"/>
                  <a:pt x="2271" y="26891"/>
                </a:cubicBezTo>
                <a:cubicBezTo>
                  <a:pt x="1830" y="27942"/>
                  <a:pt x="1662" y="29077"/>
                  <a:pt x="1409" y="30045"/>
                </a:cubicBezTo>
                <a:cubicBezTo>
                  <a:pt x="1304" y="30654"/>
                  <a:pt x="1220" y="31264"/>
                  <a:pt x="1052" y="31874"/>
                </a:cubicBezTo>
                <a:cubicBezTo>
                  <a:pt x="968" y="32147"/>
                  <a:pt x="884" y="32504"/>
                  <a:pt x="779" y="32841"/>
                </a:cubicBezTo>
                <a:cubicBezTo>
                  <a:pt x="695" y="33114"/>
                  <a:pt x="610" y="33451"/>
                  <a:pt x="526" y="33808"/>
                </a:cubicBezTo>
                <a:cubicBezTo>
                  <a:pt x="358" y="34334"/>
                  <a:pt x="253" y="34859"/>
                  <a:pt x="169" y="35385"/>
                </a:cubicBezTo>
                <a:cubicBezTo>
                  <a:pt x="85" y="36184"/>
                  <a:pt x="1" y="37046"/>
                  <a:pt x="85" y="38097"/>
                </a:cubicBezTo>
                <a:cubicBezTo>
                  <a:pt x="358" y="41608"/>
                  <a:pt x="1409" y="44320"/>
                  <a:pt x="3323" y="46065"/>
                </a:cubicBezTo>
                <a:cubicBezTo>
                  <a:pt x="5089" y="47642"/>
                  <a:pt x="7359" y="48609"/>
                  <a:pt x="9546" y="49324"/>
                </a:cubicBezTo>
                <a:cubicBezTo>
                  <a:pt x="15159" y="51153"/>
                  <a:pt x="21277" y="52478"/>
                  <a:pt x="27858" y="53255"/>
                </a:cubicBezTo>
                <a:lnTo>
                  <a:pt x="28026" y="53255"/>
                </a:lnTo>
                <a:lnTo>
                  <a:pt x="28110" y="52562"/>
                </a:lnTo>
                <a:lnTo>
                  <a:pt x="27942" y="52562"/>
                </a:lnTo>
                <a:cubicBezTo>
                  <a:pt x="21467" y="51763"/>
                  <a:pt x="15327" y="50459"/>
                  <a:pt x="9819" y="48609"/>
                </a:cubicBezTo>
                <a:cubicBezTo>
                  <a:pt x="7717" y="47915"/>
                  <a:pt x="5509" y="47032"/>
                  <a:pt x="3848" y="45540"/>
                </a:cubicBezTo>
                <a:cubicBezTo>
                  <a:pt x="2019" y="43963"/>
                  <a:pt x="1052" y="41440"/>
                  <a:pt x="779" y="38013"/>
                </a:cubicBezTo>
                <a:cubicBezTo>
                  <a:pt x="695" y="37046"/>
                  <a:pt x="779" y="36268"/>
                  <a:pt x="884" y="35469"/>
                </a:cubicBezTo>
                <a:cubicBezTo>
                  <a:pt x="968" y="35027"/>
                  <a:pt x="1052" y="34502"/>
                  <a:pt x="1136" y="33976"/>
                </a:cubicBezTo>
                <a:cubicBezTo>
                  <a:pt x="1220" y="33640"/>
                  <a:pt x="1304" y="33366"/>
                  <a:pt x="1493" y="33030"/>
                </a:cubicBezTo>
                <a:lnTo>
                  <a:pt x="1493" y="32925"/>
                </a:lnTo>
                <a:cubicBezTo>
                  <a:pt x="1578" y="32673"/>
                  <a:pt x="1662" y="32315"/>
                  <a:pt x="1746" y="32063"/>
                </a:cubicBezTo>
                <a:cubicBezTo>
                  <a:pt x="1935" y="31453"/>
                  <a:pt x="2019" y="30822"/>
                  <a:pt x="2103" y="30213"/>
                </a:cubicBezTo>
                <a:cubicBezTo>
                  <a:pt x="2271" y="29162"/>
                  <a:pt x="2545" y="28194"/>
                  <a:pt x="2881" y="27143"/>
                </a:cubicBezTo>
                <a:cubicBezTo>
                  <a:pt x="3323" y="26281"/>
                  <a:pt x="3764" y="25482"/>
                  <a:pt x="4206" y="24704"/>
                </a:cubicBezTo>
                <a:cubicBezTo>
                  <a:pt x="4374" y="24347"/>
                  <a:pt x="4563" y="23990"/>
                  <a:pt x="4731" y="23653"/>
                </a:cubicBezTo>
                <a:cubicBezTo>
                  <a:pt x="4899" y="23380"/>
                  <a:pt x="5089" y="23043"/>
                  <a:pt x="5257" y="22770"/>
                </a:cubicBezTo>
                <a:cubicBezTo>
                  <a:pt x="6665" y="19785"/>
                  <a:pt x="7969" y="16295"/>
                  <a:pt x="8936" y="12784"/>
                </a:cubicBezTo>
                <a:lnTo>
                  <a:pt x="9020" y="12426"/>
                </a:lnTo>
                <a:cubicBezTo>
                  <a:pt x="9104" y="12090"/>
                  <a:pt x="9188" y="11648"/>
                  <a:pt x="9378" y="11207"/>
                </a:cubicBezTo>
                <a:cubicBezTo>
                  <a:pt x="9462" y="10765"/>
                  <a:pt x="9546" y="10513"/>
                  <a:pt x="9714" y="10156"/>
                </a:cubicBezTo>
                <a:cubicBezTo>
                  <a:pt x="10071" y="9188"/>
                  <a:pt x="10765" y="8137"/>
                  <a:pt x="11732" y="7002"/>
                </a:cubicBezTo>
                <a:cubicBezTo>
                  <a:pt x="13309" y="5068"/>
                  <a:pt x="15159" y="3407"/>
                  <a:pt x="17262" y="2187"/>
                </a:cubicBezTo>
                <a:cubicBezTo>
                  <a:pt x="18341" y="1607"/>
                  <a:pt x="19820" y="857"/>
                  <a:pt x="21391" y="857"/>
                </a:cubicBezTo>
                <a:cubicBezTo>
                  <a:pt x="21472" y="857"/>
                  <a:pt x="21553" y="859"/>
                  <a:pt x="21635" y="863"/>
                </a:cubicBezTo>
                <a:cubicBezTo>
                  <a:pt x="22244" y="863"/>
                  <a:pt x="22770" y="1052"/>
                  <a:pt x="23380" y="1136"/>
                </a:cubicBezTo>
                <a:cubicBezTo>
                  <a:pt x="23737" y="1220"/>
                  <a:pt x="24179" y="1304"/>
                  <a:pt x="24620" y="1388"/>
                </a:cubicBezTo>
                <a:cubicBezTo>
                  <a:pt x="25026" y="1459"/>
                  <a:pt x="25438" y="1493"/>
                  <a:pt x="25850" y="1493"/>
                </a:cubicBezTo>
                <a:cubicBezTo>
                  <a:pt x="27036" y="1493"/>
                  <a:pt x="28221" y="1210"/>
                  <a:pt x="29267" y="695"/>
                </a:cubicBezTo>
                <a:lnTo>
                  <a:pt x="29351" y="610"/>
                </a:lnTo>
                <a:lnTo>
                  <a:pt x="290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 rot="-5400000">
            <a:off x="8064400" y="-433700"/>
            <a:ext cx="505650" cy="884625"/>
          </a:xfrm>
          <a:custGeom>
            <a:avLst/>
            <a:gdLst/>
            <a:ahLst/>
            <a:cxnLst/>
            <a:rect l="l" t="t" r="r" b="b"/>
            <a:pathLst>
              <a:path w="20226" h="35385" extrusionOk="0">
                <a:moveTo>
                  <a:pt x="20058" y="1"/>
                </a:moveTo>
                <a:lnTo>
                  <a:pt x="19890" y="85"/>
                </a:lnTo>
                <a:cubicBezTo>
                  <a:pt x="18565" y="610"/>
                  <a:pt x="16988" y="610"/>
                  <a:pt x="15580" y="694"/>
                </a:cubicBezTo>
                <a:cubicBezTo>
                  <a:pt x="14360" y="800"/>
                  <a:pt x="13141" y="884"/>
                  <a:pt x="11900" y="1136"/>
                </a:cubicBezTo>
                <a:cubicBezTo>
                  <a:pt x="9272" y="1935"/>
                  <a:pt x="6918" y="3953"/>
                  <a:pt x="5425" y="6834"/>
                </a:cubicBezTo>
                <a:cubicBezTo>
                  <a:pt x="4290" y="9020"/>
                  <a:pt x="3680" y="11732"/>
                  <a:pt x="3491" y="15243"/>
                </a:cubicBezTo>
                <a:lnTo>
                  <a:pt x="3491" y="15601"/>
                </a:lnTo>
                <a:cubicBezTo>
                  <a:pt x="3407" y="16652"/>
                  <a:pt x="3322" y="17703"/>
                  <a:pt x="2965" y="18670"/>
                </a:cubicBezTo>
                <a:cubicBezTo>
                  <a:pt x="2629" y="19364"/>
                  <a:pt x="2187" y="19974"/>
                  <a:pt x="1746" y="20584"/>
                </a:cubicBezTo>
                <a:cubicBezTo>
                  <a:pt x="1220" y="21298"/>
                  <a:pt x="610" y="21992"/>
                  <a:pt x="337" y="22875"/>
                </a:cubicBezTo>
                <a:cubicBezTo>
                  <a:pt x="1" y="23821"/>
                  <a:pt x="85" y="24872"/>
                  <a:pt x="85" y="25756"/>
                </a:cubicBezTo>
                <a:cubicBezTo>
                  <a:pt x="85" y="27774"/>
                  <a:pt x="253" y="29792"/>
                  <a:pt x="1577" y="31285"/>
                </a:cubicBezTo>
                <a:cubicBezTo>
                  <a:pt x="2713" y="32588"/>
                  <a:pt x="4374" y="33030"/>
                  <a:pt x="6035" y="33387"/>
                </a:cubicBezTo>
                <a:cubicBezTo>
                  <a:pt x="10239" y="34333"/>
                  <a:pt x="14634" y="35048"/>
                  <a:pt x="18922" y="35385"/>
                </a:cubicBezTo>
                <a:lnTo>
                  <a:pt x="19091" y="35385"/>
                </a:lnTo>
                <a:lnTo>
                  <a:pt x="19175" y="34691"/>
                </a:lnTo>
                <a:lnTo>
                  <a:pt x="19007" y="34691"/>
                </a:lnTo>
                <a:cubicBezTo>
                  <a:pt x="14718" y="34333"/>
                  <a:pt x="10429" y="33640"/>
                  <a:pt x="6224" y="32757"/>
                </a:cubicBezTo>
                <a:cubicBezTo>
                  <a:pt x="4647" y="32420"/>
                  <a:pt x="3070" y="31979"/>
                  <a:pt x="2103" y="30843"/>
                </a:cubicBezTo>
                <a:cubicBezTo>
                  <a:pt x="968" y="29519"/>
                  <a:pt x="778" y="27606"/>
                  <a:pt x="778" y="25756"/>
                </a:cubicBezTo>
                <a:cubicBezTo>
                  <a:pt x="778" y="24872"/>
                  <a:pt x="694" y="24010"/>
                  <a:pt x="1052" y="23127"/>
                </a:cubicBezTo>
                <a:cubicBezTo>
                  <a:pt x="1304" y="22350"/>
                  <a:pt x="1746" y="21635"/>
                  <a:pt x="2271" y="20941"/>
                </a:cubicBezTo>
                <a:cubicBezTo>
                  <a:pt x="2797" y="20331"/>
                  <a:pt x="3238" y="19722"/>
                  <a:pt x="3596" y="18923"/>
                </a:cubicBezTo>
                <a:cubicBezTo>
                  <a:pt x="4016" y="17871"/>
                  <a:pt x="4121" y="16736"/>
                  <a:pt x="4121" y="15601"/>
                </a:cubicBezTo>
                <a:lnTo>
                  <a:pt x="4205" y="15243"/>
                </a:lnTo>
                <a:cubicBezTo>
                  <a:pt x="4374" y="11837"/>
                  <a:pt x="4983" y="9293"/>
                  <a:pt x="6035" y="7107"/>
                </a:cubicBezTo>
                <a:cubicBezTo>
                  <a:pt x="7443" y="4479"/>
                  <a:pt x="9630" y="2545"/>
                  <a:pt x="12090" y="1851"/>
                </a:cubicBezTo>
                <a:cubicBezTo>
                  <a:pt x="13225" y="1577"/>
                  <a:pt x="14444" y="1493"/>
                  <a:pt x="15580" y="1409"/>
                </a:cubicBezTo>
                <a:cubicBezTo>
                  <a:pt x="17156" y="1325"/>
                  <a:pt x="18649" y="1325"/>
                  <a:pt x="20142" y="694"/>
                </a:cubicBezTo>
                <a:lnTo>
                  <a:pt x="20226" y="610"/>
                </a:lnTo>
                <a:lnTo>
                  <a:pt x="20058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3"/>
          <p:cNvSpPr/>
          <p:nvPr/>
        </p:nvSpPr>
        <p:spPr>
          <a:xfrm rot="-5400000" flipH="1">
            <a:off x="-428452" y="-585805"/>
            <a:ext cx="2452016" cy="2169110"/>
          </a:xfrm>
          <a:custGeom>
            <a:avLst/>
            <a:gdLst/>
            <a:ahLst/>
            <a:cxnLst/>
            <a:rect l="l" t="t" r="r" b="b"/>
            <a:pathLst>
              <a:path w="104787" h="92697" extrusionOk="0">
                <a:moveTo>
                  <a:pt x="101969" y="0"/>
                </a:moveTo>
                <a:lnTo>
                  <a:pt x="101275" y="273"/>
                </a:lnTo>
                <a:lnTo>
                  <a:pt x="101359" y="442"/>
                </a:lnTo>
                <a:cubicBezTo>
                  <a:pt x="103987" y="7884"/>
                  <a:pt x="102410" y="16651"/>
                  <a:pt x="97238" y="22685"/>
                </a:cubicBezTo>
                <a:cubicBezTo>
                  <a:pt x="96103" y="24094"/>
                  <a:pt x="94695" y="25313"/>
                  <a:pt x="93307" y="26638"/>
                </a:cubicBezTo>
                <a:cubicBezTo>
                  <a:pt x="91898" y="27942"/>
                  <a:pt x="90406" y="29266"/>
                  <a:pt x="89102" y="30843"/>
                </a:cubicBezTo>
                <a:cubicBezTo>
                  <a:pt x="82353" y="39084"/>
                  <a:pt x="82269" y="50900"/>
                  <a:pt x="82269" y="60361"/>
                </a:cubicBezTo>
                <a:cubicBezTo>
                  <a:pt x="82269" y="64398"/>
                  <a:pt x="82269" y="68939"/>
                  <a:pt x="80692" y="72976"/>
                </a:cubicBezTo>
                <a:cubicBezTo>
                  <a:pt x="78148" y="79725"/>
                  <a:pt x="71315" y="84371"/>
                  <a:pt x="64125" y="84371"/>
                </a:cubicBezTo>
                <a:lnTo>
                  <a:pt x="63515" y="84371"/>
                </a:lnTo>
                <a:cubicBezTo>
                  <a:pt x="62023" y="84371"/>
                  <a:pt x="60530" y="84098"/>
                  <a:pt x="59058" y="83845"/>
                </a:cubicBezTo>
                <a:cubicBezTo>
                  <a:pt x="57292" y="83572"/>
                  <a:pt x="55547" y="83320"/>
                  <a:pt x="53886" y="83320"/>
                </a:cubicBezTo>
                <a:cubicBezTo>
                  <a:pt x="53003" y="83320"/>
                  <a:pt x="52225" y="83320"/>
                  <a:pt x="51426" y="83488"/>
                </a:cubicBezTo>
                <a:cubicBezTo>
                  <a:pt x="48441" y="84014"/>
                  <a:pt x="45918" y="85759"/>
                  <a:pt x="43374" y="87440"/>
                </a:cubicBezTo>
                <a:cubicBezTo>
                  <a:pt x="41797" y="88576"/>
                  <a:pt x="40136" y="89711"/>
                  <a:pt x="38370" y="90489"/>
                </a:cubicBezTo>
                <a:cubicBezTo>
                  <a:pt x="36016" y="91540"/>
                  <a:pt x="33388" y="91982"/>
                  <a:pt x="30486" y="91982"/>
                </a:cubicBezTo>
                <a:cubicBezTo>
                  <a:pt x="25840" y="91982"/>
                  <a:pt x="21025" y="90762"/>
                  <a:pt x="17010" y="89438"/>
                </a:cubicBezTo>
                <a:cubicBezTo>
                  <a:pt x="16043" y="89186"/>
                  <a:pt x="14907" y="88828"/>
                  <a:pt x="14192" y="88050"/>
                </a:cubicBezTo>
                <a:cubicBezTo>
                  <a:pt x="13225" y="87167"/>
                  <a:pt x="12973" y="85864"/>
                  <a:pt x="12616" y="84455"/>
                </a:cubicBezTo>
                <a:cubicBezTo>
                  <a:pt x="12447" y="83656"/>
                  <a:pt x="12279" y="82878"/>
                  <a:pt x="12006" y="82184"/>
                </a:cubicBezTo>
                <a:cubicBezTo>
                  <a:pt x="11228" y="80082"/>
                  <a:pt x="9546" y="78673"/>
                  <a:pt x="7885" y="77265"/>
                </a:cubicBezTo>
                <a:cubicBezTo>
                  <a:pt x="6918" y="76403"/>
                  <a:pt x="5972" y="75604"/>
                  <a:pt x="5173" y="74637"/>
                </a:cubicBezTo>
                <a:cubicBezTo>
                  <a:pt x="2377" y="71147"/>
                  <a:pt x="2103" y="66500"/>
                  <a:pt x="2377" y="63157"/>
                </a:cubicBezTo>
                <a:cubicBezTo>
                  <a:pt x="2545" y="60803"/>
                  <a:pt x="3071" y="58343"/>
                  <a:pt x="3596" y="55988"/>
                </a:cubicBezTo>
                <a:cubicBezTo>
                  <a:pt x="3954" y="54411"/>
                  <a:pt x="4290" y="52750"/>
                  <a:pt x="4563" y="51068"/>
                </a:cubicBezTo>
                <a:cubicBezTo>
                  <a:pt x="5530" y="44761"/>
                  <a:pt x="5089" y="38117"/>
                  <a:pt x="3239" y="31978"/>
                </a:cubicBezTo>
                <a:cubicBezTo>
                  <a:pt x="3071" y="31200"/>
                  <a:pt x="2818" y="30485"/>
                  <a:pt x="2545" y="29792"/>
                </a:cubicBezTo>
                <a:cubicBezTo>
                  <a:pt x="1851" y="27416"/>
                  <a:pt x="968" y="24977"/>
                  <a:pt x="968" y="22433"/>
                </a:cubicBezTo>
                <a:cubicBezTo>
                  <a:pt x="716" y="15516"/>
                  <a:pt x="5867" y="9734"/>
                  <a:pt x="11039" y="4394"/>
                </a:cubicBezTo>
                <a:lnTo>
                  <a:pt x="11228" y="4289"/>
                </a:lnTo>
                <a:lnTo>
                  <a:pt x="10702" y="3763"/>
                </a:lnTo>
                <a:lnTo>
                  <a:pt x="10597" y="3869"/>
                </a:lnTo>
                <a:cubicBezTo>
                  <a:pt x="5257" y="9377"/>
                  <a:pt x="1" y="15243"/>
                  <a:pt x="274" y="22517"/>
                </a:cubicBezTo>
                <a:cubicBezTo>
                  <a:pt x="358" y="25061"/>
                  <a:pt x="1136" y="27521"/>
                  <a:pt x="1935" y="29960"/>
                </a:cubicBezTo>
                <a:cubicBezTo>
                  <a:pt x="2103" y="30675"/>
                  <a:pt x="2377" y="31453"/>
                  <a:pt x="2629" y="32146"/>
                </a:cubicBezTo>
                <a:cubicBezTo>
                  <a:pt x="4395" y="38285"/>
                  <a:pt x="4816" y="44761"/>
                  <a:pt x="3869" y="50984"/>
                </a:cubicBezTo>
                <a:cubicBezTo>
                  <a:pt x="3596" y="52645"/>
                  <a:pt x="3239" y="54222"/>
                  <a:pt x="2902" y="55904"/>
                </a:cubicBezTo>
                <a:cubicBezTo>
                  <a:pt x="2377" y="58259"/>
                  <a:pt x="1851" y="60719"/>
                  <a:pt x="1662" y="63157"/>
                </a:cubicBezTo>
                <a:cubicBezTo>
                  <a:pt x="1410" y="66584"/>
                  <a:pt x="1662" y="71399"/>
                  <a:pt x="4647" y="75078"/>
                </a:cubicBezTo>
                <a:cubicBezTo>
                  <a:pt x="5446" y="76045"/>
                  <a:pt x="6497" y="76928"/>
                  <a:pt x="7444" y="77790"/>
                </a:cubicBezTo>
                <a:cubicBezTo>
                  <a:pt x="9126" y="79199"/>
                  <a:pt x="10597" y="80502"/>
                  <a:pt x="11396" y="82437"/>
                </a:cubicBezTo>
                <a:cubicBezTo>
                  <a:pt x="11648" y="83046"/>
                  <a:pt x="11838" y="83845"/>
                  <a:pt x="12006" y="84623"/>
                </a:cubicBezTo>
                <a:cubicBezTo>
                  <a:pt x="12279" y="86032"/>
                  <a:pt x="12616" y="87525"/>
                  <a:pt x="13667" y="88576"/>
                </a:cubicBezTo>
                <a:cubicBezTo>
                  <a:pt x="14550" y="89438"/>
                  <a:pt x="15769" y="89795"/>
                  <a:pt x="16736" y="90153"/>
                </a:cubicBezTo>
                <a:cubicBezTo>
                  <a:pt x="20857" y="91456"/>
                  <a:pt x="25756" y="92697"/>
                  <a:pt x="30486" y="92697"/>
                </a:cubicBezTo>
                <a:cubicBezTo>
                  <a:pt x="33472" y="92697"/>
                  <a:pt x="36184" y="92171"/>
                  <a:pt x="38644" y="91120"/>
                </a:cubicBezTo>
                <a:cubicBezTo>
                  <a:pt x="40473" y="90321"/>
                  <a:pt x="42134" y="89186"/>
                  <a:pt x="43816" y="88050"/>
                </a:cubicBezTo>
                <a:cubicBezTo>
                  <a:pt x="46170" y="86389"/>
                  <a:pt x="48714" y="84707"/>
                  <a:pt x="51595" y="84182"/>
                </a:cubicBezTo>
                <a:cubicBezTo>
                  <a:pt x="52309" y="84014"/>
                  <a:pt x="53003" y="84014"/>
                  <a:pt x="53886" y="84014"/>
                </a:cubicBezTo>
                <a:cubicBezTo>
                  <a:pt x="55547" y="84014"/>
                  <a:pt x="57208" y="84287"/>
                  <a:pt x="58869" y="84539"/>
                </a:cubicBezTo>
                <a:cubicBezTo>
                  <a:pt x="60446" y="84812"/>
                  <a:pt x="61939" y="85065"/>
                  <a:pt x="63515" y="85065"/>
                </a:cubicBezTo>
                <a:cubicBezTo>
                  <a:pt x="63720" y="85072"/>
                  <a:pt x="63924" y="85076"/>
                  <a:pt x="64129" y="85076"/>
                </a:cubicBezTo>
                <a:cubicBezTo>
                  <a:pt x="71623" y="85076"/>
                  <a:pt x="78746" y="80228"/>
                  <a:pt x="81386" y="73249"/>
                </a:cubicBezTo>
                <a:cubicBezTo>
                  <a:pt x="82963" y="69044"/>
                  <a:pt x="82963" y="64482"/>
                  <a:pt x="82963" y="60361"/>
                </a:cubicBezTo>
                <a:cubicBezTo>
                  <a:pt x="82963" y="50984"/>
                  <a:pt x="82963" y="39337"/>
                  <a:pt x="89628" y="31284"/>
                </a:cubicBezTo>
                <a:cubicBezTo>
                  <a:pt x="90931" y="29792"/>
                  <a:pt x="92340" y="28467"/>
                  <a:pt x="93833" y="27164"/>
                </a:cubicBezTo>
                <a:cubicBezTo>
                  <a:pt x="95136" y="25839"/>
                  <a:pt x="96545" y="24536"/>
                  <a:pt x="97764" y="23127"/>
                </a:cubicBezTo>
                <a:cubicBezTo>
                  <a:pt x="103104" y="16904"/>
                  <a:pt x="104786" y="7884"/>
                  <a:pt x="102053" y="189"/>
                </a:cubicBezTo>
                <a:lnTo>
                  <a:pt x="10196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"/>
          <p:cNvSpPr/>
          <p:nvPr/>
        </p:nvSpPr>
        <p:spPr>
          <a:xfrm rot="-5400000" flipH="1">
            <a:off x="723986" y="338834"/>
            <a:ext cx="557435" cy="971685"/>
          </a:xfrm>
          <a:custGeom>
            <a:avLst/>
            <a:gdLst/>
            <a:ahLst/>
            <a:cxnLst/>
            <a:rect l="l" t="t" r="r" b="b"/>
            <a:pathLst>
              <a:path w="23822" h="41525" extrusionOk="0">
                <a:moveTo>
                  <a:pt x="12342" y="695"/>
                </a:moveTo>
                <a:cubicBezTo>
                  <a:pt x="13835" y="695"/>
                  <a:pt x="15328" y="1136"/>
                  <a:pt x="16736" y="1998"/>
                </a:cubicBezTo>
                <a:cubicBezTo>
                  <a:pt x="23128" y="5951"/>
                  <a:pt x="22686" y="15328"/>
                  <a:pt x="22329" y="22161"/>
                </a:cubicBezTo>
                <a:cubicBezTo>
                  <a:pt x="22245" y="22854"/>
                  <a:pt x="22245" y="23464"/>
                  <a:pt x="22245" y="24074"/>
                </a:cubicBezTo>
                <a:cubicBezTo>
                  <a:pt x="22076" y="27417"/>
                  <a:pt x="21803" y="31348"/>
                  <a:pt x="20142" y="34775"/>
                </a:cubicBezTo>
                <a:cubicBezTo>
                  <a:pt x="18397" y="38265"/>
                  <a:pt x="15159" y="40641"/>
                  <a:pt x="11901" y="40809"/>
                </a:cubicBezTo>
                <a:cubicBezTo>
                  <a:pt x="11837" y="40811"/>
                  <a:pt x="11772" y="40812"/>
                  <a:pt x="11708" y="40812"/>
                </a:cubicBezTo>
                <a:cubicBezTo>
                  <a:pt x="8451" y="40812"/>
                  <a:pt x="5220" y="38727"/>
                  <a:pt x="3323" y="35469"/>
                </a:cubicBezTo>
                <a:cubicBezTo>
                  <a:pt x="1389" y="32063"/>
                  <a:pt x="968" y="28111"/>
                  <a:pt x="863" y="24957"/>
                </a:cubicBezTo>
                <a:cubicBezTo>
                  <a:pt x="695" y="18481"/>
                  <a:pt x="1220" y="13225"/>
                  <a:pt x="2629" y="8936"/>
                </a:cubicBezTo>
                <a:cubicBezTo>
                  <a:pt x="4206" y="4101"/>
                  <a:pt x="8221" y="695"/>
                  <a:pt x="12342" y="695"/>
                </a:cubicBezTo>
                <a:close/>
                <a:moveTo>
                  <a:pt x="12342" y="1"/>
                </a:moveTo>
                <a:cubicBezTo>
                  <a:pt x="7969" y="1"/>
                  <a:pt x="3596" y="3680"/>
                  <a:pt x="1914" y="8663"/>
                </a:cubicBezTo>
                <a:cubicBezTo>
                  <a:pt x="527" y="13036"/>
                  <a:pt x="1" y="18397"/>
                  <a:pt x="169" y="25041"/>
                </a:cubicBezTo>
                <a:cubicBezTo>
                  <a:pt x="253" y="28195"/>
                  <a:pt x="695" y="32315"/>
                  <a:pt x="2713" y="35826"/>
                </a:cubicBezTo>
                <a:cubicBezTo>
                  <a:pt x="4731" y="39232"/>
                  <a:pt x="8137" y="41524"/>
                  <a:pt x="11564" y="41524"/>
                </a:cubicBezTo>
                <a:lnTo>
                  <a:pt x="11901" y="41524"/>
                </a:lnTo>
                <a:cubicBezTo>
                  <a:pt x="15412" y="41335"/>
                  <a:pt x="18923" y="38791"/>
                  <a:pt x="20752" y="35028"/>
                </a:cubicBezTo>
                <a:cubicBezTo>
                  <a:pt x="22518" y="31538"/>
                  <a:pt x="22770" y="27585"/>
                  <a:pt x="22938" y="24074"/>
                </a:cubicBezTo>
                <a:cubicBezTo>
                  <a:pt x="22938" y="23548"/>
                  <a:pt x="22938" y="22939"/>
                  <a:pt x="23044" y="22329"/>
                </a:cubicBezTo>
                <a:lnTo>
                  <a:pt x="23044" y="22245"/>
                </a:lnTo>
                <a:cubicBezTo>
                  <a:pt x="23380" y="15244"/>
                  <a:pt x="23821" y="5593"/>
                  <a:pt x="17073" y="1389"/>
                </a:cubicBezTo>
                <a:cubicBezTo>
                  <a:pt x="15580" y="421"/>
                  <a:pt x="13919" y="1"/>
                  <a:pt x="123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3"/>
          <p:cNvSpPr/>
          <p:nvPr/>
        </p:nvSpPr>
        <p:spPr>
          <a:xfrm rot="-5400000" flipH="1">
            <a:off x="-245183" y="821471"/>
            <a:ext cx="730103" cy="637627"/>
          </a:xfrm>
          <a:custGeom>
            <a:avLst/>
            <a:gdLst/>
            <a:ahLst/>
            <a:cxnLst/>
            <a:rect l="l" t="t" r="r" b="b"/>
            <a:pathLst>
              <a:path w="31201" h="27249" extrusionOk="0">
                <a:moveTo>
                  <a:pt x="4394" y="0"/>
                </a:moveTo>
                <a:lnTo>
                  <a:pt x="3785" y="190"/>
                </a:lnTo>
                <a:lnTo>
                  <a:pt x="3785" y="358"/>
                </a:lnTo>
                <a:cubicBezTo>
                  <a:pt x="5782" y="5614"/>
                  <a:pt x="5004" y="12089"/>
                  <a:pt x="1577" y="18145"/>
                </a:cubicBezTo>
                <a:lnTo>
                  <a:pt x="1409" y="18502"/>
                </a:lnTo>
                <a:cubicBezTo>
                  <a:pt x="967" y="19364"/>
                  <a:pt x="442" y="20247"/>
                  <a:pt x="274" y="21214"/>
                </a:cubicBezTo>
                <a:cubicBezTo>
                  <a:pt x="0" y="22265"/>
                  <a:pt x="105" y="23653"/>
                  <a:pt x="1157" y="24452"/>
                </a:cubicBezTo>
                <a:cubicBezTo>
                  <a:pt x="1682" y="24977"/>
                  <a:pt x="2376" y="25146"/>
                  <a:pt x="3343" y="25146"/>
                </a:cubicBezTo>
                <a:cubicBezTo>
                  <a:pt x="3785" y="25146"/>
                  <a:pt x="4310" y="25146"/>
                  <a:pt x="4731" y="25062"/>
                </a:cubicBezTo>
                <a:cubicBezTo>
                  <a:pt x="5236" y="25002"/>
                  <a:pt x="5773" y="24943"/>
                  <a:pt x="6230" y="24943"/>
                </a:cubicBezTo>
                <a:cubicBezTo>
                  <a:pt x="6420" y="24943"/>
                  <a:pt x="6595" y="24953"/>
                  <a:pt x="6749" y="24977"/>
                </a:cubicBezTo>
                <a:cubicBezTo>
                  <a:pt x="7632" y="25146"/>
                  <a:pt x="8515" y="25587"/>
                  <a:pt x="9377" y="26029"/>
                </a:cubicBezTo>
                <a:cubicBezTo>
                  <a:pt x="10260" y="26554"/>
                  <a:pt x="11227" y="27080"/>
                  <a:pt x="12278" y="27248"/>
                </a:cubicBezTo>
                <a:lnTo>
                  <a:pt x="12720" y="27248"/>
                </a:lnTo>
                <a:cubicBezTo>
                  <a:pt x="15075" y="27248"/>
                  <a:pt x="16925" y="25146"/>
                  <a:pt x="17619" y="24284"/>
                </a:cubicBezTo>
                <a:cubicBezTo>
                  <a:pt x="18060" y="23653"/>
                  <a:pt x="18502" y="23043"/>
                  <a:pt x="18922" y="22433"/>
                </a:cubicBezTo>
                <a:cubicBezTo>
                  <a:pt x="19553" y="21382"/>
                  <a:pt x="20247" y="20331"/>
                  <a:pt x="21025" y="19553"/>
                </a:cubicBezTo>
                <a:cubicBezTo>
                  <a:pt x="21824" y="18754"/>
                  <a:pt x="22707" y="18145"/>
                  <a:pt x="23653" y="17619"/>
                </a:cubicBezTo>
                <a:cubicBezTo>
                  <a:pt x="24367" y="17093"/>
                  <a:pt x="25145" y="16568"/>
                  <a:pt x="25860" y="16042"/>
                </a:cubicBezTo>
                <a:cubicBezTo>
                  <a:pt x="29708" y="12615"/>
                  <a:pt x="30591" y="7023"/>
                  <a:pt x="31116" y="1577"/>
                </a:cubicBezTo>
                <a:lnTo>
                  <a:pt x="31200" y="1409"/>
                </a:lnTo>
                <a:lnTo>
                  <a:pt x="30486" y="1325"/>
                </a:lnTo>
                <a:lnTo>
                  <a:pt x="30401" y="1493"/>
                </a:lnTo>
                <a:cubicBezTo>
                  <a:pt x="29876" y="6833"/>
                  <a:pt x="29098" y="12279"/>
                  <a:pt x="25335" y="15516"/>
                </a:cubicBezTo>
                <a:cubicBezTo>
                  <a:pt x="24704" y="16042"/>
                  <a:pt x="23926" y="16568"/>
                  <a:pt x="23232" y="17009"/>
                </a:cubicBezTo>
                <a:cubicBezTo>
                  <a:pt x="22349" y="17619"/>
                  <a:pt x="21382" y="18229"/>
                  <a:pt x="20604" y="19028"/>
                </a:cubicBezTo>
                <a:cubicBezTo>
                  <a:pt x="19637" y="19890"/>
                  <a:pt x="19027" y="20941"/>
                  <a:pt x="18312" y="21992"/>
                </a:cubicBezTo>
                <a:cubicBezTo>
                  <a:pt x="17871" y="22602"/>
                  <a:pt x="17535" y="23317"/>
                  <a:pt x="17093" y="23926"/>
                </a:cubicBezTo>
                <a:cubicBezTo>
                  <a:pt x="16427" y="24673"/>
                  <a:pt x="14772" y="26564"/>
                  <a:pt x="12631" y="26564"/>
                </a:cubicBezTo>
                <a:cubicBezTo>
                  <a:pt x="12542" y="26564"/>
                  <a:pt x="12453" y="26561"/>
                  <a:pt x="12363" y="26554"/>
                </a:cubicBezTo>
                <a:cubicBezTo>
                  <a:pt x="11395" y="26386"/>
                  <a:pt x="10618" y="25945"/>
                  <a:pt x="9650" y="25419"/>
                </a:cubicBezTo>
                <a:cubicBezTo>
                  <a:pt x="8767" y="24977"/>
                  <a:pt x="7884" y="24452"/>
                  <a:pt x="6833" y="24284"/>
                </a:cubicBezTo>
                <a:lnTo>
                  <a:pt x="6139" y="24284"/>
                </a:lnTo>
                <a:cubicBezTo>
                  <a:pt x="5614" y="24284"/>
                  <a:pt x="5172" y="24368"/>
                  <a:pt x="4647" y="24368"/>
                </a:cubicBezTo>
                <a:cubicBezTo>
                  <a:pt x="4205" y="24452"/>
                  <a:pt x="3785" y="24452"/>
                  <a:pt x="3343" y="24452"/>
                </a:cubicBezTo>
                <a:cubicBezTo>
                  <a:pt x="2544" y="24452"/>
                  <a:pt x="2019" y="24284"/>
                  <a:pt x="1577" y="23926"/>
                </a:cubicBezTo>
                <a:cubicBezTo>
                  <a:pt x="967" y="23401"/>
                  <a:pt x="715" y="22349"/>
                  <a:pt x="883" y="21298"/>
                </a:cubicBezTo>
                <a:cubicBezTo>
                  <a:pt x="1157" y="20499"/>
                  <a:pt x="1577" y="19637"/>
                  <a:pt x="2019" y="18838"/>
                </a:cubicBezTo>
                <a:lnTo>
                  <a:pt x="2208" y="18502"/>
                </a:lnTo>
                <a:cubicBezTo>
                  <a:pt x="5698" y="12279"/>
                  <a:pt x="6497" y="5530"/>
                  <a:pt x="4478" y="106"/>
                </a:cubicBezTo>
                <a:lnTo>
                  <a:pt x="439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"/>
          <p:cNvSpPr/>
          <p:nvPr/>
        </p:nvSpPr>
        <p:spPr>
          <a:xfrm rot="-5400000" flipH="1">
            <a:off x="-110633" y="947644"/>
            <a:ext cx="303568" cy="389680"/>
          </a:xfrm>
          <a:custGeom>
            <a:avLst/>
            <a:gdLst/>
            <a:ahLst/>
            <a:cxnLst/>
            <a:rect l="l" t="t" r="r" b="b"/>
            <a:pathLst>
              <a:path w="12973" h="16653" extrusionOk="0">
                <a:moveTo>
                  <a:pt x="2272" y="1"/>
                </a:moveTo>
                <a:lnTo>
                  <a:pt x="1578" y="169"/>
                </a:lnTo>
                <a:lnTo>
                  <a:pt x="1662" y="358"/>
                </a:lnTo>
                <a:cubicBezTo>
                  <a:pt x="2545" y="4815"/>
                  <a:pt x="2103" y="9546"/>
                  <a:pt x="358" y="13835"/>
                </a:cubicBezTo>
                <a:cubicBezTo>
                  <a:pt x="169" y="14192"/>
                  <a:pt x="1" y="14634"/>
                  <a:pt x="85" y="15075"/>
                </a:cubicBezTo>
                <a:cubicBezTo>
                  <a:pt x="169" y="16042"/>
                  <a:pt x="1136" y="16568"/>
                  <a:pt x="2019" y="16652"/>
                </a:cubicBezTo>
                <a:lnTo>
                  <a:pt x="2103" y="16652"/>
                </a:lnTo>
                <a:cubicBezTo>
                  <a:pt x="3239" y="16652"/>
                  <a:pt x="4206" y="15937"/>
                  <a:pt x="5257" y="15159"/>
                </a:cubicBezTo>
                <a:lnTo>
                  <a:pt x="8242" y="12889"/>
                </a:lnTo>
                <a:cubicBezTo>
                  <a:pt x="9104" y="12258"/>
                  <a:pt x="9987" y="11480"/>
                  <a:pt x="10597" y="10513"/>
                </a:cubicBezTo>
                <a:cubicBezTo>
                  <a:pt x="11123" y="9630"/>
                  <a:pt x="11291" y="8684"/>
                  <a:pt x="11564" y="7801"/>
                </a:cubicBezTo>
                <a:lnTo>
                  <a:pt x="12973" y="800"/>
                </a:lnTo>
                <a:lnTo>
                  <a:pt x="12258" y="610"/>
                </a:lnTo>
                <a:lnTo>
                  <a:pt x="10870" y="7633"/>
                </a:lnTo>
                <a:cubicBezTo>
                  <a:pt x="10681" y="8495"/>
                  <a:pt x="10429" y="9378"/>
                  <a:pt x="9987" y="10155"/>
                </a:cubicBezTo>
                <a:cubicBezTo>
                  <a:pt x="9462" y="11039"/>
                  <a:pt x="8579" y="11732"/>
                  <a:pt x="7801" y="12363"/>
                </a:cubicBezTo>
                <a:lnTo>
                  <a:pt x="4815" y="14634"/>
                </a:lnTo>
                <a:cubicBezTo>
                  <a:pt x="3932" y="15327"/>
                  <a:pt x="3070" y="15937"/>
                  <a:pt x="2103" y="15937"/>
                </a:cubicBezTo>
                <a:lnTo>
                  <a:pt x="2019" y="15937"/>
                </a:lnTo>
                <a:cubicBezTo>
                  <a:pt x="1494" y="15853"/>
                  <a:pt x="884" y="15517"/>
                  <a:pt x="779" y="14991"/>
                </a:cubicBezTo>
                <a:cubicBezTo>
                  <a:pt x="695" y="14718"/>
                  <a:pt x="884" y="14360"/>
                  <a:pt x="1052" y="14024"/>
                </a:cubicBezTo>
                <a:cubicBezTo>
                  <a:pt x="2797" y="9735"/>
                  <a:pt x="3239" y="4815"/>
                  <a:pt x="2356" y="169"/>
                </a:cubicBezTo>
                <a:lnTo>
                  <a:pt x="227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 rot="-5400000" flipH="1">
            <a:off x="841571" y="583856"/>
            <a:ext cx="344401" cy="522499"/>
          </a:xfrm>
          <a:custGeom>
            <a:avLst/>
            <a:gdLst/>
            <a:ahLst/>
            <a:cxnLst/>
            <a:rect l="l" t="t" r="r" b="b"/>
            <a:pathLst>
              <a:path w="14718" h="22329" extrusionOk="0">
                <a:moveTo>
                  <a:pt x="8578" y="694"/>
                </a:moveTo>
                <a:cubicBezTo>
                  <a:pt x="9987" y="779"/>
                  <a:pt x="11038" y="1493"/>
                  <a:pt x="11648" y="2713"/>
                </a:cubicBezTo>
                <a:cubicBezTo>
                  <a:pt x="13834" y="6918"/>
                  <a:pt x="10428" y="17072"/>
                  <a:pt x="8494" y="20142"/>
                </a:cubicBezTo>
                <a:cubicBezTo>
                  <a:pt x="8053" y="20668"/>
                  <a:pt x="7716" y="21193"/>
                  <a:pt x="7106" y="21467"/>
                </a:cubicBezTo>
                <a:cubicBezTo>
                  <a:pt x="6913" y="21544"/>
                  <a:pt x="6689" y="21582"/>
                  <a:pt x="6452" y="21582"/>
                </a:cubicBezTo>
                <a:cubicBezTo>
                  <a:pt x="5916" y="21582"/>
                  <a:pt x="5310" y="21389"/>
                  <a:pt x="4815" y="21025"/>
                </a:cubicBezTo>
                <a:cubicBezTo>
                  <a:pt x="4121" y="20415"/>
                  <a:pt x="3679" y="19532"/>
                  <a:pt x="3322" y="18733"/>
                </a:cubicBezTo>
                <a:cubicBezTo>
                  <a:pt x="1661" y="14970"/>
                  <a:pt x="883" y="7170"/>
                  <a:pt x="3511" y="3238"/>
                </a:cubicBezTo>
                <a:cubicBezTo>
                  <a:pt x="4562" y="1577"/>
                  <a:pt x="6139" y="694"/>
                  <a:pt x="8158" y="694"/>
                </a:cubicBezTo>
                <a:close/>
                <a:moveTo>
                  <a:pt x="8158" y="1"/>
                </a:moveTo>
                <a:cubicBezTo>
                  <a:pt x="5866" y="1"/>
                  <a:pt x="4121" y="968"/>
                  <a:pt x="2902" y="2797"/>
                </a:cubicBezTo>
                <a:cubicBezTo>
                  <a:pt x="0" y="7359"/>
                  <a:pt x="1136" y="15685"/>
                  <a:pt x="2628" y="19007"/>
                </a:cubicBezTo>
                <a:cubicBezTo>
                  <a:pt x="3070" y="19890"/>
                  <a:pt x="3511" y="20836"/>
                  <a:pt x="4373" y="21551"/>
                </a:cubicBezTo>
                <a:cubicBezTo>
                  <a:pt x="5004" y="21992"/>
                  <a:pt x="5698" y="22329"/>
                  <a:pt x="6392" y="22329"/>
                </a:cubicBezTo>
                <a:cubicBezTo>
                  <a:pt x="6749" y="22329"/>
                  <a:pt x="7106" y="22244"/>
                  <a:pt x="7443" y="22076"/>
                </a:cubicBezTo>
                <a:cubicBezTo>
                  <a:pt x="8158" y="21803"/>
                  <a:pt x="8578" y="21109"/>
                  <a:pt x="9020" y="20499"/>
                </a:cubicBezTo>
                <a:cubicBezTo>
                  <a:pt x="10786" y="17787"/>
                  <a:pt x="14717" y="7170"/>
                  <a:pt x="12257" y="2355"/>
                </a:cubicBezTo>
                <a:cubicBezTo>
                  <a:pt x="11564" y="863"/>
                  <a:pt x="10344" y="85"/>
                  <a:pt x="85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 rot="-5400000" flipH="1">
            <a:off x="107794" y="-805730"/>
            <a:ext cx="1254544" cy="1887725"/>
          </a:xfrm>
          <a:custGeom>
            <a:avLst/>
            <a:gdLst/>
            <a:ahLst/>
            <a:cxnLst/>
            <a:rect l="l" t="t" r="r" b="b"/>
            <a:pathLst>
              <a:path w="53613" h="80672" extrusionOk="0">
                <a:moveTo>
                  <a:pt x="49492" y="1"/>
                </a:moveTo>
                <a:lnTo>
                  <a:pt x="48966" y="337"/>
                </a:lnTo>
                <a:lnTo>
                  <a:pt x="49050" y="527"/>
                </a:lnTo>
                <a:cubicBezTo>
                  <a:pt x="51679" y="4458"/>
                  <a:pt x="52898" y="8747"/>
                  <a:pt x="52372" y="12784"/>
                </a:cubicBezTo>
                <a:cubicBezTo>
                  <a:pt x="51763" y="17430"/>
                  <a:pt x="48966" y="21362"/>
                  <a:pt x="46254" y="25230"/>
                </a:cubicBezTo>
                <a:cubicBezTo>
                  <a:pt x="45203" y="26702"/>
                  <a:pt x="44047" y="28195"/>
                  <a:pt x="43101" y="29771"/>
                </a:cubicBezTo>
                <a:cubicBezTo>
                  <a:pt x="39064" y="36352"/>
                  <a:pt x="37130" y="44236"/>
                  <a:pt x="37571" y="51931"/>
                </a:cubicBezTo>
                <a:cubicBezTo>
                  <a:pt x="37655" y="53424"/>
                  <a:pt x="37845" y="55001"/>
                  <a:pt x="38013" y="56493"/>
                </a:cubicBezTo>
                <a:cubicBezTo>
                  <a:pt x="38454" y="60173"/>
                  <a:pt x="38896" y="64020"/>
                  <a:pt x="37929" y="67615"/>
                </a:cubicBezTo>
                <a:cubicBezTo>
                  <a:pt x="36793" y="72009"/>
                  <a:pt x="33450" y="75857"/>
                  <a:pt x="29161" y="77959"/>
                </a:cubicBezTo>
                <a:cubicBezTo>
                  <a:pt x="26395" y="79285"/>
                  <a:pt x="23183" y="79989"/>
                  <a:pt x="19886" y="79989"/>
                </a:cubicBezTo>
                <a:cubicBezTo>
                  <a:pt x="18373" y="79989"/>
                  <a:pt x="16842" y="79840"/>
                  <a:pt x="15327" y="79536"/>
                </a:cubicBezTo>
                <a:cubicBezTo>
                  <a:pt x="12510" y="78927"/>
                  <a:pt x="10681" y="77959"/>
                  <a:pt x="9630" y="76383"/>
                </a:cubicBezTo>
                <a:cubicBezTo>
                  <a:pt x="8831" y="75247"/>
                  <a:pt x="8579" y="73755"/>
                  <a:pt x="8305" y="72262"/>
                </a:cubicBezTo>
                <a:cubicBezTo>
                  <a:pt x="8137" y="71211"/>
                  <a:pt x="7969" y="70159"/>
                  <a:pt x="7527" y="69108"/>
                </a:cubicBezTo>
                <a:cubicBezTo>
                  <a:pt x="7002" y="67699"/>
                  <a:pt x="6119" y="66480"/>
                  <a:pt x="5152" y="65261"/>
                </a:cubicBezTo>
                <a:cubicBezTo>
                  <a:pt x="4731" y="64651"/>
                  <a:pt x="4206" y="64020"/>
                  <a:pt x="3764" y="63326"/>
                </a:cubicBezTo>
                <a:cubicBezTo>
                  <a:pt x="2271" y="60867"/>
                  <a:pt x="1472" y="58070"/>
                  <a:pt x="695" y="55274"/>
                </a:cubicBezTo>
                <a:cubicBezTo>
                  <a:pt x="3154" y="45540"/>
                  <a:pt x="3491" y="35217"/>
                  <a:pt x="1914" y="25398"/>
                </a:cubicBezTo>
                <a:cubicBezTo>
                  <a:pt x="1830" y="24873"/>
                  <a:pt x="1746" y="24431"/>
                  <a:pt x="1662" y="23906"/>
                </a:cubicBezTo>
                <a:cubicBezTo>
                  <a:pt x="1304" y="21446"/>
                  <a:pt x="863" y="19007"/>
                  <a:pt x="1052" y="16547"/>
                </a:cubicBezTo>
                <a:cubicBezTo>
                  <a:pt x="1388" y="11985"/>
                  <a:pt x="3848" y="7444"/>
                  <a:pt x="8410" y="2881"/>
                </a:cubicBezTo>
                <a:lnTo>
                  <a:pt x="8495" y="2797"/>
                </a:lnTo>
                <a:lnTo>
                  <a:pt x="7969" y="2272"/>
                </a:lnTo>
                <a:lnTo>
                  <a:pt x="7885" y="2440"/>
                </a:lnTo>
                <a:cubicBezTo>
                  <a:pt x="3238" y="7002"/>
                  <a:pt x="695" y="11733"/>
                  <a:pt x="337" y="16463"/>
                </a:cubicBezTo>
                <a:cubicBezTo>
                  <a:pt x="169" y="19007"/>
                  <a:pt x="610" y="21551"/>
                  <a:pt x="1052" y="24074"/>
                </a:cubicBezTo>
                <a:cubicBezTo>
                  <a:pt x="1136" y="24515"/>
                  <a:pt x="1220" y="25041"/>
                  <a:pt x="1220" y="25483"/>
                </a:cubicBezTo>
                <a:cubicBezTo>
                  <a:pt x="2797" y="35301"/>
                  <a:pt x="2440" y="45540"/>
                  <a:pt x="1" y="55190"/>
                </a:cubicBezTo>
                <a:lnTo>
                  <a:pt x="1" y="55274"/>
                </a:lnTo>
                <a:lnTo>
                  <a:pt x="1" y="55358"/>
                </a:lnTo>
                <a:cubicBezTo>
                  <a:pt x="779" y="58239"/>
                  <a:pt x="1578" y="61140"/>
                  <a:pt x="3238" y="63768"/>
                </a:cubicBezTo>
                <a:cubicBezTo>
                  <a:pt x="3680" y="64378"/>
                  <a:pt x="4100" y="65071"/>
                  <a:pt x="4626" y="65702"/>
                </a:cubicBezTo>
                <a:cubicBezTo>
                  <a:pt x="5509" y="66837"/>
                  <a:pt x="6392" y="68057"/>
                  <a:pt x="6918" y="69381"/>
                </a:cubicBezTo>
                <a:cubicBezTo>
                  <a:pt x="7254" y="70328"/>
                  <a:pt x="7443" y="71379"/>
                  <a:pt x="7612" y="72346"/>
                </a:cubicBezTo>
                <a:cubicBezTo>
                  <a:pt x="7885" y="73923"/>
                  <a:pt x="8221" y="75500"/>
                  <a:pt x="9104" y="76824"/>
                </a:cubicBezTo>
                <a:cubicBezTo>
                  <a:pt x="10240" y="78485"/>
                  <a:pt x="12258" y="79620"/>
                  <a:pt x="15243" y="80146"/>
                </a:cubicBezTo>
                <a:cubicBezTo>
                  <a:pt x="16820" y="80503"/>
                  <a:pt x="18481" y="80672"/>
                  <a:pt x="20058" y="80672"/>
                </a:cubicBezTo>
                <a:cubicBezTo>
                  <a:pt x="23380" y="80672"/>
                  <a:pt x="26618" y="79978"/>
                  <a:pt x="29435" y="78569"/>
                </a:cubicBezTo>
                <a:cubicBezTo>
                  <a:pt x="33976" y="76383"/>
                  <a:pt x="37403" y="72346"/>
                  <a:pt x="38622" y="67805"/>
                </a:cubicBezTo>
                <a:cubicBezTo>
                  <a:pt x="39590" y="64020"/>
                  <a:pt x="39148" y="60173"/>
                  <a:pt x="38707" y="56409"/>
                </a:cubicBezTo>
                <a:cubicBezTo>
                  <a:pt x="38538" y="54917"/>
                  <a:pt x="38370" y="53424"/>
                  <a:pt x="38265" y="51931"/>
                </a:cubicBezTo>
                <a:cubicBezTo>
                  <a:pt x="37845" y="44320"/>
                  <a:pt x="39758" y="36604"/>
                  <a:pt x="43710" y="30129"/>
                </a:cubicBezTo>
                <a:cubicBezTo>
                  <a:pt x="44677" y="28552"/>
                  <a:pt x="45729" y="27059"/>
                  <a:pt x="46780" y="25567"/>
                </a:cubicBezTo>
                <a:cubicBezTo>
                  <a:pt x="49576" y="21719"/>
                  <a:pt x="52456" y="17682"/>
                  <a:pt x="53087" y="12868"/>
                </a:cubicBezTo>
                <a:cubicBezTo>
                  <a:pt x="53613" y="8663"/>
                  <a:pt x="52372" y="4206"/>
                  <a:pt x="49576" y="85"/>
                </a:cubicBezTo>
                <a:lnTo>
                  <a:pt x="4949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 rot="-5400000" flipH="1">
            <a:off x="80018" y="-639192"/>
            <a:ext cx="987878" cy="1545804"/>
          </a:xfrm>
          <a:custGeom>
            <a:avLst/>
            <a:gdLst/>
            <a:ahLst/>
            <a:cxnLst/>
            <a:rect l="l" t="t" r="r" b="b"/>
            <a:pathLst>
              <a:path w="42217" h="66060" extrusionOk="0">
                <a:moveTo>
                  <a:pt x="38979" y="0"/>
                </a:moveTo>
                <a:lnTo>
                  <a:pt x="38370" y="358"/>
                </a:lnTo>
                <a:lnTo>
                  <a:pt x="38454" y="526"/>
                </a:lnTo>
                <a:cubicBezTo>
                  <a:pt x="40556" y="3680"/>
                  <a:pt x="41523" y="7191"/>
                  <a:pt x="41166" y="10429"/>
                </a:cubicBezTo>
                <a:cubicBezTo>
                  <a:pt x="40745" y="14297"/>
                  <a:pt x="38538" y="17619"/>
                  <a:pt x="36435" y="20773"/>
                </a:cubicBezTo>
                <a:cubicBezTo>
                  <a:pt x="35657" y="21992"/>
                  <a:pt x="34858" y="23232"/>
                  <a:pt x="34165" y="24368"/>
                </a:cubicBezTo>
                <a:cubicBezTo>
                  <a:pt x="31095" y="29792"/>
                  <a:pt x="29518" y="36183"/>
                  <a:pt x="29792" y="42323"/>
                </a:cubicBezTo>
                <a:cubicBezTo>
                  <a:pt x="29792" y="43458"/>
                  <a:pt x="29960" y="44782"/>
                  <a:pt x="30044" y="45918"/>
                </a:cubicBezTo>
                <a:cubicBezTo>
                  <a:pt x="30317" y="48882"/>
                  <a:pt x="30654" y="51952"/>
                  <a:pt x="29876" y="54853"/>
                </a:cubicBezTo>
                <a:cubicBezTo>
                  <a:pt x="28993" y="58448"/>
                  <a:pt x="26365" y="61770"/>
                  <a:pt x="23043" y="63599"/>
                </a:cubicBezTo>
                <a:cubicBezTo>
                  <a:pt x="20856" y="64756"/>
                  <a:pt x="18228" y="65365"/>
                  <a:pt x="15516" y="65365"/>
                </a:cubicBezTo>
                <a:cubicBezTo>
                  <a:pt x="14465" y="65365"/>
                  <a:pt x="13309" y="65281"/>
                  <a:pt x="12257" y="65092"/>
                </a:cubicBezTo>
                <a:cubicBezTo>
                  <a:pt x="10071" y="64756"/>
                  <a:pt x="8578" y="63957"/>
                  <a:pt x="7716" y="62821"/>
                </a:cubicBezTo>
                <a:cubicBezTo>
                  <a:pt x="7001" y="61854"/>
                  <a:pt x="6749" y="60635"/>
                  <a:pt x="6476" y="59310"/>
                </a:cubicBezTo>
                <a:cubicBezTo>
                  <a:pt x="6307" y="58532"/>
                  <a:pt x="6139" y="57733"/>
                  <a:pt x="5866" y="56956"/>
                </a:cubicBezTo>
                <a:cubicBezTo>
                  <a:pt x="5424" y="55820"/>
                  <a:pt x="4731" y="54853"/>
                  <a:pt x="4037" y="53886"/>
                </a:cubicBezTo>
                <a:cubicBezTo>
                  <a:pt x="3679" y="53360"/>
                  <a:pt x="3238" y="52751"/>
                  <a:pt x="2986" y="52225"/>
                </a:cubicBezTo>
                <a:cubicBezTo>
                  <a:pt x="2544" y="51426"/>
                  <a:pt x="2103" y="50564"/>
                  <a:pt x="1745" y="49513"/>
                </a:cubicBezTo>
                <a:cubicBezTo>
                  <a:pt x="1325" y="48188"/>
                  <a:pt x="967" y="46780"/>
                  <a:pt x="694" y="45560"/>
                </a:cubicBezTo>
                <a:cubicBezTo>
                  <a:pt x="2628" y="37592"/>
                  <a:pt x="3070" y="29182"/>
                  <a:pt x="2018" y="21214"/>
                </a:cubicBezTo>
                <a:cubicBezTo>
                  <a:pt x="1934" y="20773"/>
                  <a:pt x="1850" y="20331"/>
                  <a:pt x="1850" y="19974"/>
                </a:cubicBezTo>
                <a:cubicBezTo>
                  <a:pt x="1493" y="17976"/>
                  <a:pt x="1220" y="15958"/>
                  <a:pt x="1409" y="14024"/>
                </a:cubicBezTo>
                <a:cubicBezTo>
                  <a:pt x="1661" y="10344"/>
                  <a:pt x="3595" y="6581"/>
                  <a:pt x="6917" y="2734"/>
                </a:cubicBezTo>
                <a:lnTo>
                  <a:pt x="7106" y="2629"/>
                </a:lnTo>
                <a:lnTo>
                  <a:pt x="6581" y="2103"/>
                </a:lnTo>
                <a:lnTo>
                  <a:pt x="6392" y="2292"/>
                </a:lnTo>
                <a:cubicBezTo>
                  <a:pt x="2986" y="6224"/>
                  <a:pt x="1051" y="10092"/>
                  <a:pt x="694" y="13940"/>
                </a:cubicBezTo>
                <a:cubicBezTo>
                  <a:pt x="526" y="15958"/>
                  <a:pt x="799" y="18060"/>
                  <a:pt x="1135" y="20079"/>
                </a:cubicBezTo>
                <a:cubicBezTo>
                  <a:pt x="1135" y="20499"/>
                  <a:pt x="1220" y="20857"/>
                  <a:pt x="1325" y="21298"/>
                </a:cubicBezTo>
                <a:cubicBezTo>
                  <a:pt x="2376" y="29182"/>
                  <a:pt x="1934" y="37592"/>
                  <a:pt x="0" y="45476"/>
                </a:cubicBezTo>
                <a:lnTo>
                  <a:pt x="0" y="45560"/>
                </a:lnTo>
                <a:lnTo>
                  <a:pt x="0" y="45644"/>
                </a:lnTo>
                <a:cubicBezTo>
                  <a:pt x="273" y="46969"/>
                  <a:pt x="610" y="48357"/>
                  <a:pt x="1135" y="49765"/>
                </a:cubicBezTo>
                <a:cubicBezTo>
                  <a:pt x="1493" y="50816"/>
                  <a:pt x="1850" y="51699"/>
                  <a:pt x="2376" y="52561"/>
                </a:cubicBezTo>
                <a:cubicBezTo>
                  <a:pt x="2712" y="53087"/>
                  <a:pt x="3070" y="53718"/>
                  <a:pt x="3511" y="54327"/>
                </a:cubicBezTo>
                <a:cubicBezTo>
                  <a:pt x="4121" y="55189"/>
                  <a:pt x="4815" y="56157"/>
                  <a:pt x="5172" y="57208"/>
                </a:cubicBezTo>
                <a:cubicBezTo>
                  <a:pt x="5424" y="57923"/>
                  <a:pt x="5614" y="58701"/>
                  <a:pt x="5782" y="59499"/>
                </a:cubicBezTo>
                <a:cubicBezTo>
                  <a:pt x="6055" y="60803"/>
                  <a:pt x="6307" y="62128"/>
                  <a:pt x="7190" y="63179"/>
                </a:cubicBezTo>
                <a:cubicBezTo>
                  <a:pt x="8158" y="64482"/>
                  <a:pt x="9818" y="65365"/>
                  <a:pt x="12089" y="65807"/>
                </a:cubicBezTo>
                <a:cubicBezTo>
                  <a:pt x="13224" y="65975"/>
                  <a:pt x="14360" y="66059"/>
                  <a:pt x="15516" y="66059"/>
                </a:cubicBezTo>
                <a:cubicBezTo>
                  <a:pt x="18396" y="66059"/>
                  <a:pt x="21109" y="65449"/>
                  <a:pt x="23400" y="64230"/>
                </a:cubicBezTo>
                <a:cubicBezTo>
                  <a:pt x="26890" y="62296"/>
                  <a:pt x="29602" y="58869"/>
                  <a:pt x="30569" y="55021"/>
                </a:cubicBezTo>
                <a:cubicBezTo>
                  <a:pt x="31368" y="52036"/>
                  <a:pt x="31011" y="48882"/>
                  <a:pt x="30759" y="45918"/>
                </a:cubicBezTo>
                <a:cubicBezTo>
                  <a:pt x="30654" y="44677"/>
                  <a:pt x="30485" y="43458"/>
                  <a:pt x="30485" y="42238"/>
                </a:cubicBezTo>
                <a:cubicBezTo>
                  <a:pt x="30233" y="36268"/>
                  <a:pt x="31705" y="30065"/>
                  <a:pt x="34774" y="24704"/>
                </a:cubicBezTo>
                <a:cubicBezTo>
                  <a:pt x="35489" y="23569"/>
                  <a:pt x="36267" y="22349"/>
                  <a:pt x="37066" y="21214"/>
                </a:cubicBezTo>
                <a:cubicBezTo>
                  <a:pt x="39168" y="17871"/>
                  <a:pt x="41439" y="14549"/>
                  <a:pt x="41881" y="10513"/>
                </a:cubicBezTo>
                <a:cubicBezTo>
                  <a:pt x="42217" y="7107"/>
                  <a:pt x="41271" y="3427"/>
                  <a:pt x="39063" y="190"/>
                </a:cubicBezTo>
                <a:lnTo>
                  <a:pt x="389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"/>
          <p:cNvSpPr/>
          <p:nvPr/>
        </p:nvSpPr>
        <p:spPr>
          <a:xfrm rot="-5400000" flipH="1">
            <a:off x="53424" y="-472900"/>
            <a:ext cx="721258" cy="1205357"/>
          </a:xfrm>
          <a:custGeom>
            <a:avLst/>
            <a:gdLst/>
            <a:ahLst/>
            <a:cxnLst/>
            <a:rect l="l" t="t" r="r" b="b"/>
            <a:pathLst>
              <a:path w="30823" h="51511" extrusionOk="0">
                <a:moveTo>
                  <a:pt x="28383" y="1"/>
                </a:moveTo>
                <a:lnTo>
                  <a:pt x="27753" y="358"/>
                </a:lnTo>
                <a:lnTo>
                  <a:pt x="27858" y="527"/>
                </a:lnTo>
                <a:cubicBezTo>
                  <a:pt x="29435" y="2986"/>
                  <a:pt x="30128" y="5699"/>
                  <a:pt x="29960" y="8158"/>
                </a:cubicBezTo>
                <a:cubicBezTo>
                  <a:pt x="29687" y="11123"/>
                  <a:pt x="28110" y="13856"/>
                  <a:pt x="26617" y="16484"/>
                </a:cubicBezTo>
                <a:cubicBezTo>
                  <a:pt x="26176" y="17262"/>
                  <a:pt x="25650" y="18145"/>
                  <a:pt x="25230" y="19007"/>
                </a:cubicBezTo>
                <a:cubicBezTo>
                  <a:pt x="23022" y="23317"/>
                  <a:pt x="21887" y="27942"/>
                  <a:pt x="21887" y="32589"/>
                </a:cubicBezTo>
                <a:cubicBezTo>
                  <a:pt x="21887" y="33556"/>
                  <a:pt x="21971" y="34523"/>
                  <a:pt x="22076" y="35406"/>
                </a:cubicBezTo>
                <a:cubicBezTo>
                  <a:pt x="22160" y="37593"/>
                  <a:pt x="22328" y="39863"/>
                  <a:pt x="21803" y="42050"/>
                </a:cubicBezTo>
                <a:cubicBezTo>
                  <a:pt x="21109" y="45035"/>
                  <a:pt x="19343" y="47663"/>
                  <a:pt x="16988" y="49156"/>
                </a:cubicBezTo>
                <a:cubicBezTo>
                  <a:pt x="15327" y="50207"/>
                  <a:pt x="13141" y="50817"/>
                  <a:pt x="10849" y="50817"/>
                </a:cubicBezTo>
                <a:cubicBezTo>
                  <a:pt x="10323" y="50817"/>
                  <a:pt x="9714" y="50817"/>
                  <a:pt x="9104" y="50733"/>
                </a:cubicBezTo>
                <a:cubicBezTo>
                  <a:pt x="7527" y="50459"/>
                  <a:pt x="6392" y="49934"/>
                  <a:pt x="5677" y="49156"/>
                </a:cubicBezTo>
                <a:cubicBezTo>
                  <a:pt x="5067" y="48357"/>
                  <a:pt x="4815" y="47390"/>
                  <a:pt x="4542" y="46339"/>
                </a:cubicBezTo>
                <a:cubicBezTo>
                  <a:pt x="4374" y="45813"/>
                  <a:pt x="4289" y="45287"/>
                  <a:pt x="4100" y="44762"/>
                </a:cubicBezTo>
                <a:cubicBezTo>
                  <a:pt x="3764" y="43984"/>
                  <a:pt x="3322" y="43185"/>
                  <a:pt x="2881" y="42491"/>
                </a:cubicBezTo>
                <a:cubicBezTo>
                  <a:pt x="2629" y="42050"/>
                  <a:pt x="2355" y="41524"/>
                  <a:pt x="2103" y="40999"/>
                </a:cubicBezTo>
                <a:cubicBezTo>
                  <a:pt x="1746" y="40389"/>
                  <a:pt x="1577" y="39695"/>
                  <a:pt x="1304" y="38896"/>
                </a:cubicBezTo>
                <a:cubicBezTo>
                  <a:pt x="1052" y="37929"/>
                  <a:pt x="863" y="36983"/>
                  <a:pt x="694" y="35827"/>
                </a:cubicBezTo>
                <a:cubicBezTo>
                  <a:pt x="2103" y="29435"/>
                  <a:pt x="2523" y="23128"/>
                  <a:pt x="1998" y="17010"/>
                </a:cubicBezTo>
                <a:cubicBezTo>
                  <a:pt x="1998" y="16652"/>
                  <a:pt x="1914" y="16295"/>
                  <a:pt x="1914" y="15958"/>
                </a:cubicBezTo>
                <a:cubicBezTo>
                  <a:pt x="1746" y="14466"/>
                  <a:pt x="1577" y="12889"/>
                  <a:pt x="1746" y="11396"/>
                </a:cubicBezTo>
                <a:cubicBezTo>
                  <a:pt x="1998" y="8600"/>
                  <a:pt x="3238" y="5699"/>
                  <a:pt x="5509" y="2545"/>
                </a:cubicBezTo>
                <a:lnTo>
                  <a:pt x="5593" y="2377"/>
                </a:lnTo>
                <a:lnTo>
                  <a:pt x="5067" y="2019"/>
                </a:lnTo>
                <a:lnTo>
                  <a:pt x="4983" y="2103"/>
                </a:lnTo>
                <a:cubicBezTo>
                  <a:pt x="2629" y="5446"/>
                  <a:pt x="1304" y="8411"/>
                  <a:pt x="1052" y="11312"/>
                </a:cubicBezTo>
                <a:cubicBezTo>
                  <a:pt x="863" y="12889"/>
                  <a:pt x="1052" y="14466"/>
                  <a:pt x="1220" y="16043"/>
                </a:cubicBezTo>
                <a:cubicBezTo>
                  <a:pt x="1220" y="16379"/>
                  <a:pt x="1304" y="16736"/>
                  <a:pt x="1304" y="17010"/>
                </a:cubicBezTo>
                <a:cubicBezTo>
                  <a:pt x="1830" y="23128"/>
                  <a:pt x="1388" y="29435"/>
                  <a:pt x="1" y="35742"/>
                </a:cubicBezTo>
                <a:lnTo>
                  <a:pt x="1" y="35827"/>
                </a:lnTo>
                <a:lnTo>
                  <a:pt x="1" y="35932"/>
                </a:lnTo>
                <a:cubicBezTo>
                  <a:pt x="169" y="37067"/>
                  <a:pt x="337" y="38118"/>
                  <a:pt x="610" y="39085"/>
                </a:cubicBezTo>
                <a:cubicBezTo>
                  <a:pt x="863" y="39947"/>
                  <a:pt x="1136" y="40662"/>
                  <a:pt x="1472" y="41272"/>
                </a:cubicBezTo>
                <a:cubicBezTo>
                  <a:pt x="1746" y="41882"/>
                  <a:pt x="1998" y="42407"/>
                  <a:pt x="2271" y="42849"/>
                </a:cubicBezTo>
                <a:cubicBezTo>
                  <a:pt x="2713" y="43542"/>
                  <a:pt x="3154" y="44236"/>
                  <a:pt x="3406" y="45035"/>
                </a:cubicBezTo>
                <a:cubicBezTo>
                  <a:pt x="3575" y="45561"/>
                  <a:pt x="3764" y="46086"/>
                  <a:pt x="3848" y="46528"/>
                </a:cubicBezTo>
                <a:cubicBezTo>
                  <a:pt x="4205" y="47579"/>
                  <a:pt x="4458" y="48714"/>
                  <a:pt x="5151" y="49597"/>
                </a:cubicBezTo>
                <a:cubicBezTo>
                  <a:pt x="6034" y="50544"/>
                  <a:pt x="7254" y="51174"/>
                  <a:pt x="9020" y="51427"/>
                </a:cubicBezTo>
                <a:cubicBezTo>
                  <a:pt x="9630" y="51511"/>
                  <a:pt x="10239" y="51511"/>
                  <a:pt x="10849" y="51511"/>
                </a:cubicBezTo>
                <a:cubicBezTo>
                  <a:pt x="13225" y="51511"/>
                  <a:pt x="15580" y="50901"/>
                  <a:pt x="17346" y="49766"/>
                </a:cubicBezTo>
                <a:cubicBezTo>
                  <a:pt x="19869" y="48105"/>
                  <a:pt x="21719" y="45393"/>
                  <a:pt x="22497" y="42134"/>
                </a:cubicBezTo>
                <a:cubicBezTo>
                  <a:pt x="23022" y="39947"/>
                  <a:pt x="22854" y="37593"/>
                  <a:pt x="22770" y="35301"/>
                </a:cubicBezTo>
                <a:cubicBezTo>
                  <a:pt x="22686" y="34439"/>
                  <a:pt x="22602" y="33472"/>
                  <a:pt x="22602" y="32589"/>
                </a:cubicBezTo>
                <a:cubicBezTo>
                  <a:pt x="22602" y="28132"/>
                  <a:pt x="23737" y="23485"/>
                  <a:pt x="25839" y="19364"/>
                </a:cubicBezTo>
                <a:cubicBezTo>
                  <a:pt x="26281" y="18481"/>
                  <a:pt x="26807" y="17619"/>
                  <a:pt x="27227" y="16820"/>
                </a:cubicBezTo>
                <a:cubicBezTo>
                  <a:pt x="28804" y="14108"/>
                  <a:pt x="30381" y="11396"/>
                  <a:pt x="30654" y="8243"/>
                </a:cubicBezTo>
                <a:cubicBezTo>
                  <a:pt x="30822" y="5530"/>
                  <a:pt x="30128" y="2713"/>
                  <a:pt x="28467" y="190"/>
                </a:cubicBezTo>
                <a:lnTo>
                  <a:pt x="283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"/>
          <p:cNvSpPr/>
          <p:nvPr/>
        </p:nvSpPr>
        <p:spPr>
          <a:xfrm rot="-5400000" flipH="1">
            <a:off x="24654" y="-306865"/>
            <a:ext cx="459038" cy="864911"/>
          </a:xfrm>
          <a:custGeom>
            <a:avLst/>
            <a:gdLst/>
            <a:ahLst/>
            <a:cxnLst/>
            <a:rect l="l" t="t" r="r" b="b"/>
            <a:pathLst>
              <a:path w="19617" h="36962" extrusionOk="0">
                <a:moveTo>
                  <a:pt x="17956" y="0"/>
                </a:moveTo>
                <a:lnTo>
                  <a:pt x="17346" y="358"/>
                </a:lnTo>
                <a:lnTo>
                  <a:pt x="17430" y="526"/>
                </a:lnTo>
                <a:cubicBezTo>
                  <a:pt x="18397" y="2187"/>
                  <a:pt x="18923" y="4037"/>
                  <a:pt x="18839" y="5866"/>
                </a:cubicBezTo>
                <a:cubicBezTo>
                  <a:pt x="18754" y="8158"/>
                  <a:pt x="17871" y="10260"/>
                  <a:pt x="16904" y="12363"/>
                </a:cubicBezTo>
                <a:cubicBezTo>
                  <a:pt x="16736" y="12783"/>
                  <a:pt x="16547" y="13225"/>
                  <a:pt x="16379" y="13666"/>
                </a:cubicBezTo>
                <a:cubicBezTo>
                  <a:pt x="15075" y="16736"/>
                  <a:pt x="14360" y="19890"/>
                  <a:pt x="14192" y="22875"/>
                </a:cubicBezTo>
                <a:lnTo>
                  <a:pt x="14192" y="24872"/>
                </a:lnTo>
                <a:cubicBezTo>
                  <a:pt x="14108" y="26281"/>
                  <a:pt x="14108" y="27774"/>
                  <a:pt x="13835" y="29266"/>
                </a:cubicBezTo>
                <a:cubicBezTo>
                  <a:pt x="13309" y="31705"/>
                  <a:pt x="12342" y="33555"/>
                  <a:pt x="10954" y="34691"/>
                </a:cubicBezTo>
                <a:cubicBezTo>
                  <a:pt x="9800" y="35748"/>
                  <a:pt x="8134" y="36276"/>
                  <a:pt x="6417" y="36276"/>
                </a:cubicBezTo>
                <a:cubicBezTo>
                  <a:pt x="6290" y="36276"/>
                  <a:pt x="6162" y="36273"/>
                  <a:pt x="6035" y="36268"/>
                </a:cubicBezTo>
                <a:cubicBezTo>
                  <a:pt x="5425" y="36268"/>
                  <a:pt x="4458" y="36099"/>
                  <a:pt x="3848" y="35490"/>
                </a:cubicBezTo>
                <a:cubicBezTo>
                  <a:pt x="3239" y="34859"/>
                  <a:pt x="2881" y="34081"/>
                  <a:pt x="2629" y="33198"/>
                </a:cubicBezTo>
                <a:cubicBezTo>
                  <a:pt x="2545" y="33030"/>
                  <a:pt x="2545" y="32862"/>
                  <a:pt x="2461" y="32588"/>
                </a:cubicBezTo>
                <a:cubicBezTo>
                  <a:pt x="2271" y="32231"/>
                  <a:pt x="2103" y="31810"/>
                  <a:pt x="1935" y="31369"/>
                </a:cubicBezTo>
                <a:cubicBezTo>
                  <a:pt x="1662" y="30843"/>
                  <a:pt x="1494" y="30402"/>
                  <a:pt x="1304" y="29876"/>
                </a:cubicBezTo>
                <a:cubicBezTo>
                  <a:pt x="1136" y="29435"/>
                  <a:pt x="1052" y="28909"/>
                  <a:pt x="968" y="28299"/>
                </a:cubicBezTo>
                <a:cubicBezTo>
                  <a:pt x="884" y="27605"/>
                  <a:pt x="779" y="26891"/>
                  <a:pt x="695" y="26197"/>
                </a:cubicBezTo>
                <a:cubicBezTo>
                  <a:pt x="1746" y="21298"/>
                  <a:pt x="2187" y="16904"/>
                  <a:pt x="2103" y="12783"/>
                </a:cubicBezTo>
                <a:lnTo>
                  <a:pt x="2103" y="12005"/>
                </a:lnTo>
                <a:lnTo>
                  <a:pt x="2103" y="11921"/>
                </a:lnTo>
                <a:cubicBezTo>
                  <a:pt x="2103" y="10954"/>
                  <a:pt x="2103" y="9903"/>
                  <a:pt x="2187" y="8852"/>
                </a:cubicBezTo>
                <a:cubicBezTo>
                  <a:pt x="2461" y="6392"/>
                  <a:pt x="3407" y="4037"/>
                  <a:pt x="4206" y="2271"/>
                </a:cubicBezTo>
                <a:lnTo>
                  <a:pt x="4290" y="2103"/>
                </a:lnTo>
                <a:lnTo>
                  <a:pt x="3680" y="1851"/>
                </a:lnTo>
                <a:lnTo>
                  <a:pt x="3596" y="2019"/>
                </a:lnTo>
                <a:cubicBezTo>
                  <a:pt x="2713" y="3848"/>
                  <a:pt x="1746" y="6224"/>
                  <a:pt x="1494" y="8768"/>
                </a:cubicBezTo>
                <a:cubicBezTo>
                  <a:pt x="1409" y="9819"/>
                  <a:pt x="1409" y="10954"/>
                  <a:pt x="1409" y="12005"/>
                </a:cubicBezTo>
                <a:lnTo>
                  <a:pt x="1409" y="12090"/>
                </a:lnTo>
                <a:lnTo>
                  <a:pt x="1409" y="12783"/>
                </a:lnTo>
                <a:cubicBezTo>
                  <a:pt x="1494" y="16820"/>
                  <a:pt x="1052" y="21193"/>
                  <a:pt x="1" y="26113"/>
                </a:cubicBezTo>
                <a:lnTo>
                  <a:pt x="1" y="26197"/>
                </a:lnTo>
                <a:cubicBezTo>
                  <a:pt x="85" y="26891"/>
                  <a:pt x="169" y="27690"/>
                  <a:pt x="253" y="28467"/>
                </a:cubicBezTo>
                <a:cubicBezTo>
                  <a:pt x="358" y="29077"/>
                  <a:pt x="526" y="29603"/>
                  <a:pt x="610" y="30044"/>
                </a:cubicBezTo>
                <a:cubicBezTo>
                  <a:pt x="779" y="30570"/>
                  <a:pt x="1052" y="31096"/>
                  <a:pt x="1304" y="31621"/>
                </a:cubicBezTo>
                <a:cubicBezTo>
                  <a:pt x="1494" y="32063"/>
                  <a:pt x="1662" y="32420"/>
                  <a:pt x="1746" y="32862"/>
                </a:cubicBezTo>
                <a:cubicBezTo>
                  <a:pt x="1830" y="33030"/>
                  <a:pt x="1935" y="33198"/>
                  <a:pt x="2019" y="33471"/>
                </a:cubicBezTo>
                <a:cubicBezTo>
                  <a:pt x="2271" y="34333"/>
                  <a:pt x="2629" y="35300"/>
                  <a:pt x="3323" y="36015"/>
                </a:cubicBezTo>
                <a:cubicBezTo>
                  <a:pt x="4206" y="36709"/>
                  <a:pt x="5257" y="36961"/>
                  <a:pt x="6035" y="36961"/>
                </a:cubicBezTo>
                <a:lnTo>
                  <a:pt x="6476" y="36961"/>
                </a:lnTo>
                <a:cubicBezTo>
                  <a:pt x="8411" y="36961"/>
                  <a:pt x="10071" y="36352"/>
                  <a:pt x="11396" y="35300"/>
                </a:cubicBezTo>
                <a:cubicBezTo>
                  <a:pt x="12973" y="33997"/>
                  <a:pt x="13919" y="31979"/>
                  <a:pt x="14550" y="29351"/>
                </a:cubicBezTo>
                <a:cubicBezTo>
                  <a:pt x="14802" y="27858"/>
                  <a:pt x="14802" y="26365"/>
                  <a:pt x="14886" y="24872"/>
                </a:cubicBezTo>
                <a:lnTo>
                  <a:pt x="14886" y="22875"/>
                </a:lnTo>
                <a:cubicBezTo>
                  <a:pt x="15075" y="20058"/>
                  <a:pt x="15769" y="16904"/>
                  <a:pt x="16988" y="13940"/>
                </a:cubicBezTo>
                <a:cubicBezTo>
                  <a:pt x="17178" y="13498"/>
                  <a:pt x="17346" y="13057"/>
                  <a:pt x="17598" y="12615"/>
                </a:cubicBezTo>
                <a:cubicBezTo>
                  <a:pt x="18481" y="10513"/>
                  <a:pt x="19448" y="8326"/>
                  <a:pt x="19532" y="5866"/>
                </a:cubicBezTo>
                <a:cubicBezTo>
                  <a:pt x="19616" y="3953"/>
                  <a:pt x="19091" y="2019"/>
                  <a:pt x="18040" y="169"/>
                </a:cubicBezTo>
                <a:lnTo>
                  <a:pt x="17956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/>
          <p:nvPr/>
        </p:nvSpPr>
        <p:spPr>
          <a:xfrm rot="-5400000" flipH="1">
            <a:off x="-9054" y="-141813"/>
            <a:ext cx="211091" cy="528910"/>
          </a:xfrm>
          <a:custGeom>
            <a:avLst/>
            <a:gdLst/>
            <a:ahLst/>
            <a:cxnLst/>
            <a:rect l="l" t="t" r="r" b="b"/>
            <a:pathLst>
              <a:path w="9021" h="22603" extrusionOk="0">
                <a:moveTo>
                  <a:pt x="7696" y="1"/>
                </a:moveTo>
                <a:lnTo>
                  <a:pt x="7086" y="358"/>
                </a:lnTo>
                <a:lnTo>
                  <a:pt x="7170" y="443"/>
                </a:lnTo>
                <a:cubicBezTo>
                  <a:pt x="8053" y="2545"/>
                  <a:pt x="8326" y="5173"/>
                  <a:pt x="7696" y="8411"/>
                </a:cubicBezTo>
                <a:cubicBezTo>
                  <a:pt x="7527" y="9546"/>
                  <a:pt x="7275" y="10765"/>
                  <a:pt x="7002" y="11922"/>
                </a:cubicBezTo>
                <a:cubicBezTo>
                  <a:pt x="6644" y="13394"/>
                  <a:pt x="6308" y="14886"/>
                  <a:pt x="6119" y="16463"/>
                </a:cubicBezTo>
                <a:cubicBezTo>
                  <a:pt x="6035" y="16652"/>
                  <a:pt x="6035" y="16821"/>
                  <a:pt x="6035" y="16989"/>
                </a:cubicBezTo>
                <a:lnTo>
                  <a:pt x="6035" y="17073"/>
                </a:lnTo>
                <a:cubicBezTo>
                  <a:pt x="5867" y="18229"/>
                  <a:pt x="5698" y="19449"/>
                  <a:pt x="5173" y="20416"/>
                </a:cubicBezTo>
                <a:cubicBezTo>
                  <a:pt x="4647" y="21278"/>
                  <a:pt x="3680" y="21908"/>
                  <a:pt x="2797" y="21908"/>
                </a:cubicBezTo>
                <a:cubicBezTo>
                  <a:pt x="2629" y="21908"/>
                  <a:pt x="2356" y="21908"/>
                  <a:pt x="2103" y="21803"/>
                </a:cubicBezTo>
                <a:cubicBezTo>
                  <a:pt x="695" y="21109"/>
                  <a:pt x="779" y="19007"/>
                  <a:pt x="863" y="17788"/>
                </a:cubicBezTo>
                <a:cubicBezTo>
                  <a:pt x="1136" y="15769"/>
                  <a:pt x="1494" y="13667"/>
                  <a:pt x="1914" y="11649"/>
                </a:cubicBezTo>
                <a:cubicBezTo>
                  <a:pt x="2545" y="8495"/>
                  <a:pt x="3154" y="5257"/>
                  <a:pt x="3154" y="2019"/>
                </a:cubicBezTo>
                <a:lnTo>
                  <a:pt x="3154" y="1830"/>
                </a:lnTo>
                <a:lnTo>
                  <a:pt x="2440" y="1830"/>
                </a:lnTo>
                <a:lnTo>
                  <a:pt x="2440" y="2019"/>
                </a:lnTo>
                <a:cubicBezTo>
                  <a:pt x="2440" y="5173"/>
                  <a:pt x="1830" y="8411"/>
                  <a:pt x="1220" y="11480"/>
                </a:cubicBezTo>
                <a:cubicBezTo>
                  <a:pt x="779" y="13583"/>
                  <a:pt x="442" y="15685"/>
                  <a:pt x="169" y="17788"/>
                </a:cubicBezTo>
                <a:cubicBezTo>
                  <a:pt x="1" y="19091"/>
                  <a:pt x="1" y="21551"/>
                  <a:pt x="1830" y="22434"/>
                </a:cubicBezTo>
                <a:cubicBezTo>
                  <a:pt x="2187" y="22518"/>
                  <a:pt x="2440" y="22602"/>
                  <a:pt x="2797" y="22602"/>
                </a:cubicBezTo>
                <a:cubicBezTo>
                  <a:pt x="3932" y="22602"/>
                  <a:pt x="5173" y="21803"/>
                  <a:pt x="5782" y="20752"/>
                </a:cubicBezTo>
                <a:cubicBezTo>
                  <a:pt x="6392" y="19617"/>
                  <a:pt x="6560" y="18397"/>
                  <a:pt x="6750" y="17178"/>
                </a:cubicBezTo>
                <a:lnTo>
                  <a:pt x="6750" y="17073"/>
                </a:lnTo>
                <a:cubicBezTo>
                  <a:pt x="6750" y="16905"/>
                  <a:pt x="6750" y="16736"/>
                  <a:pt x="6834" y="16547"/>
                </a:cubicBezTo>
                <a:cubicBezTo>
                  <a:pt x="7002" y="15075"/>
                  <a:pt x="7359" y="13583"/>
                  <a:pt x="7696" y="12090"/>
                </a:cubicBezTo>
                <a:cubicBezTo>
                  <a:pt x="7969" y="10955"/>
                  <a:pt x="8221" y="9714"/>
                  <a:pt x="8411" y="8495"/>
                </a:cubicBezTo>
                <a:cubicBezTo>
                  <a:pt x="9020" y="5089"/>
                  <a:pt x="8747" y="2461"/>
                  <a:pt x="7801" y="169"/>
                </a:cubicBezTo>
                <a:lnTo>
                  <a:pt x="76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-5400000">
            <a:off x="7950820" y="3876982"/>
            <a:ext cx="1873323" cy="1258339"/>
          </a:xfrm>
          <a:custGeom>
            <a:avLst/>
            <a:gdLst/>
            <a:ahLst/>
            <a:cxnLst/>
            <a:rect l="l" t="t" r="r" b="b"/>
            <a:pathLst>
              <a:path w="63789" h="42848" extrusionOk="0">
                <a:moveTo>
                  <a:pt x="33997" y="715"/>
                </a:moveTo>
                <a:cubicBezTo>
                  <a:pt x="36982" y="715"/>
                  <a:pt x="40052" y="1156"/>
                  <a:pt x="42932" y="1850"/>
                </a:cubicBezTo>
                <a:cubicBezTo>
                  <a:pt x="49849" y="3511"/>
                  <a:pt x="56682" y="5971"/>
                  <a:pt x="59752" y="11753"/>
                </a:cubicBezTo>
                <a:cubicBezTo>
                  <a:pt x="62464" y="17177"/>
                  <a:pt x="63095" y="22790"/>
                  <a:pt x="61245" y="26995"/>
                </a:cubicBezTo>
                <a:cubicBezTo>
                  <a:pt x="59752" y="30401"/>
                  <a:pt x="56346" y="33219"/>
                  <a:pt x="50901" y="35489"/>
                </a:cubicBezTo>
                <a:cubicBezTo>
                  <a:pt x="45834" y="37760"/>
                  <a:pt x="40052" y="39337"/>
                  <a:pt x="33387" y="40472"/>
                </a:cubicBezTo>
                <a:cubicBezTo>
                  <a:pt x="28047" y="41355"/>
                  <a:pt x="22265" y="41881"/>
                  <a:pt x="15159" y="42049"/>
                </a:cubicBezTo>
                <a:cubicBezTo>
                  <a:pt x="14550" y="42154"/>
                  <a:pt x="14024" y="42154"/>
                  <a:pt x="13498" y="42154"/>
                </a:cubicBezTo>
                <a:cubicBezTo>
                  <a:pt x="10008" y="42154"/>
                  <a:pt x="5089" y="41712"/>
                  <a:pt x="2545" y="38201"/>
                </a:cubicBezTo>
                <a:cubicBezTo>
                  <a:pt x="1325" y="36456"/>
                  <a:pt x="800" y="33996"/>
                  <a:pt x="968" y="30759"/>
                </a:cubicBezTo>
                <a:cubicBezTo>
                  <a:pt x="1241" y="25145"/>
                  <a:pt x="3175" y="19721"/>
                  <a:pt x="6497" y="14822"/>
                </a:cubicBezTo>
                <a:cubicBezTo>
                  <a:pt x="9819" y="10092"/>
                  <a:pt x="14297" y="6307"/>
                  <a:pt x="19469" y="3869"/>
                </a:cubicBezTo>
                <a:cubicBezTo>
                  <a:pt x="23842" y="1850"/>
                  <a:pt x="28930" y="715"/>
                  <a:pt x="33997" y="715"/>
                </a:cubicBezTo>
                <a:close/>
                <a:moveTo>
                  <a:pt x="33997" y="0"/>
                </a:moveTo>
                <a:cubicBezTo>
                  <a:pt x="28741" y="0"/>
                  <a:pt x="23674" y="1156"/>
                  <a:pt x="19196" y="3259"/>
                </a:cubicBezTo>
                <a:cubicBezTo>
                  <a:pt x="13940" y="5698"/>
                  <a:pt x="9378" y="9566"/>
                  <a:pt x="5972" y="14465"/>
                </a:cubicBezTo>
                <a:cubicBezTo>
                  <a:pt x="2545" y="19363"/>
                  <a:pt x="547" y="25061"/>
                  <a:pt x="274" y="30675"/>
                </a:cubicBezTo>
                <a:cubicBezTo>
                  <a:pt x="1" y="34081"/>
                  <a:pt x="631" y="36709"/>
                  <a:pt x="2019" y="38643"/>
                </a:cubicBezTo>
                <a:cubicBezTo>
                  <a:pt x="4647" y="42406"/>
                  <a:pt x="9819" y="42848"/>
                  <a:pt x="13498" y="42848"/>
                </a:cubicBezTo>
                <a:cubicBezTo>
                  <a:pt x="14024" y="42848"/>
                  <a:pt x="14634" y="42848"/>
                  <a:pt x="15264" y="42764"/>
                </a:cubicBezTo>
                <a:cubicBezTo>
                  <a:pt x="22350" y="42574"/>
                  <a:pt x="28131" y="42049"/>
                  <a:pt x="33556" y="41103"/>
                </a:cubicBezTo>
                <a:cubicBezTo>
                  <a:pt x="40220" y="40051"/>
                  <a:pt x="46002" y="38370"/>
                  <a:pt x="51258" y="36183"/>
                </a:cubicBezTo>
                <a:cubicBezTo>
                  <a:pt x="56787" y="33744"/>
                  <a:pt x="60277" y="30843"/>
                  <a:pt x="61854" y="27248"/>
                </a:cubicBezTo>
                <a:cubicBezTo>
                  <a:pt x="63788" y="22875"/>
                  <a:pt x="63263" y="17009"/>
                  <a:pt x="60362" y="11395"/>
                </a:cubicBezTo>
                <a:cubicBezTo>
                  <a:pt x="57208" y="5361"/>
                  <a:pt x="50207" y="2901"/>
                  <a:pt x="43122" y="1156"/>
                </a:cubicBezTo>
                <a:cubicBezTo>
                  <a:pt x="40136" y="442"/>
                  <a:pt x="37067" y="0"/>
                  <a:pt x="339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-5400000">
            <a:off x="8142532" y="4006933"/>
            <a:ext cx="1489901" cy="990390"/>
          </a:xfrm>
          <a:custGeom>
            <a:avLst/>
            <a:gdLst/>
            <a:ahLst/>
            <a:cxnLst/>
            <a:rect l="l" t="t" r="r" b="b"/>
            <a:pathLst>
              <a:path w="50733" h="33724" extrusionOk="0">
                <a:moveTo>
                  <a:pt x="27164" y="694"/>
                </a:moveTo>
                <a:cubicBezTo>
                  <a:pt x="29519" y="694"/>
                  <a:pt x="31894" y="967"/>
                  <a:pt x="34081" y="1577"/>
                </a:cubicBezTo>
                <a:cubicBezTo>
                  <a:pt x="34522" y="1661"/>
                  <a:pt x="34880" y="1745"/>
                  <a:pt x="35216" y="1850"/>
                </a:cubicBezTo>
                <a:cubicBezTo>
                  <a:pt x="39947" y="2986"/>
                  <a:pt x="45034" y="4815"/>
                  <a:pt x="47389" y="9293"/>
                </a:cubicBezTo>
                <a:cubicBezTo>
                  <a:pt x="49597" y="13498"/>
                  <a:pt x="50017" y="17955"/>
                  <a:pt x="48440" y="21193"/>
                </a:cubicBezTo>
                <a:cubicBezTo>
                  <a:pt x="47221" y="23926"/>
                  <a:pt x="44425" y="26113"/>
                  <a:pt x="40031" y="27942"/>
                </a:cubicBezTo>
                <a:cubicBezTo>
                  <a:pt x="35931" y="29708"/>
                  <a:pt x="31369" y="30927"/>
                  <a:pt x="26281" y="31810"/>
                </a:cubicBezTo>
                <a:cubicBezTo>
                  <a:pt x="23569" y="32231"/>
                  <a:pt x="20857" y="32504"/>
                  <a:pt x="17787" y="32756"/>
                </a:cubicBezTo>
                <a:cubicBezTo>
                  <a:pt x="15958" y="32861"/>
                  <a:pt x="14024" y="32946"/>
                  <a:pt x="11921" y="33030"/>
                </a:cubicBezTo>
                <a:lnTo>
                  <a:pt x="10870" y="33030"/>
                </a:lnTo>
                <a:cubicBezTo>
                  <a:pt x="8074" y="33030"/>
                  <a:pt x="4121" y="32756"/>
                  <a:pt x="2103" y="30044"/>
                </a:cubicBezTo>
                <a:cubicBezTo>
                  <a:pt x="1241" y="28825"/>
                  <a:pt x="715" y="27248"/>
                  <a:pt x="715" y="25314"/>
                </a:cubicBezTo>
                <a:lnTo>
                  <a:pt x="715" y="24178"/>
                </a:lnTo>
                <a:cubicBezTo>
                  <a:pt x="883" y="20499"/>
                  <a:pt x="2019" y="16736"/>
                  <a:pt x="4121" y="13309"/>
                </a:cubicBezTo>
                <a:lnTo>
                  <a:pt x="5172" y="11732"/>
                </a:lnTo>
                <a:cubicBezTo>
                  <a:pt x="7885" y="8053"/>
                  <a:pt x="11396" y="5088"/>
                  <a:pt x="15516" y="3238"/>
                </a:cubicBezTo>
                <a:cubicBezTo>
                  <a:pt x="16042" y="2986"/>
                  <a:pt x="16568" y="2712"/>
                  <a:pt x="17093" y="2544"/>
                </a:cubicBezTo>
                <a:cubicBezTo>
                  <a:pt x="20247" y="1325"/>
                  <a:pt x="23653" y="694"/>
                  <a:pt x="27164" y="694"/>
                </a:cubicBezTo>
                <a:close/>
                <a:moveTo>
                  <a:pt x="27164" y="0"/>
                </a:moveTo>
                <a:cubicBezTo>
                  <a:pt x="23569" y="0"/>
                  <a:pt x="20058" y="694"/>
                  <a:pt x="16820" y="1935"/>
                </a:cubicBezTo>
                <a:cubicBezTo>
                  <a:pt x="16294" y="2103"/>
                  <a:pt x="15769" y="2376"/>
                  <a:pt x="15243" y="2544"/>
                </a:cubicBezTo>
                <a:cubicBezTo>
                  <a:pt x="11038" y="4479"/>
                  <a:pt x="7359" y="7527"/>
                  <a:pt x="4647" y="11311"/>
                </a:cubicBezTo>
                <a:cubicBezTo>
                  <a:pt x="4205" y="11837"/>
                  <a:pt x="3869" y="12447"/>
                  <a:pt x="3511" y="12972"/>
                </a:cubicBezTo>
                <a:cubicBezTo>
                  <a:pt x="1409" y="16462"/>
                  <a:pt x="190" y="20331"/>
                  <a:pt x="0" y="24178"/>
                </a:cubicBezTo>
                <a:lnTo>
                  <a:pt x="0" y="25314"/>
                </a:lnTo>
                <a:cubicBezTo>
                  <a:pt x="84" y="27416"/>
                  <a:pt x="526" y="29182"/>
                  <a:pt x="1493" y="30402"/>
                </a:cubicBezTo>
                <a:cubicBezTo>
                  <a:pt x="3680" y="33387"/>
                  <a:pt x="7885" y="33723"/>
                  <a:pt x="10870" y="33723"/>
                </a:cubicBezTo>
                <a:lnTo>
                  <a:pt x="12005" y="33723"/>
                </a:lnTo>
                <a:cubicBezTo>
                  <a:pt x="14108" y="33639"/>
                  <a:pt x="16042" y="33555"/>
                  <a:pt x="17871" y="33471"/>
                </a:cubicBezTo>
                <a:cubicBezTo>
                  <a:pt x="20941" y="33198"/>
                  <a:pt x="23737" y="32946"/>
                  <a:pt x="26365" y="32504"/>
                </a:cubicBezTo>
                <a:cubicBezTo>
                  <a:pt x="31453" y="31621"/>
                  <a:pt x="36183" y="30317"/>
                  <a:pt x="40304" y="28657"/>
                </a:cubicBezTo>
                <a:cubicBezTo>
                  <a:pt x="44866" y="26722"/>
                  <a:pt x="47747" y="24347"/>
                  <a:pt x="49071" y="21466"/>
                </a:cubicBezTo>
                <a:cubicBezTo>
                  <a:pt x="50732" y="18039"/>
                  <a:pt x="50291" y="13309"/>
                  <a:pt x="48020" y="8936"/>
                </a:cubicBezTo>
                <a:cubicBezTo>
                  <a:pt x="45560" y="4205"/>
                  <a:pt x="40220" y="2376"/>
                  <a:pt x="35405" y="1136"/>
                </a:cubicBezTo>
                <a:cubicBezTo>
                  <a:pt x="35048" y="1052"/>
                  <a:pt x="34606" y="967"/>
                  <a:pt x="34249" y="883"/>
                </a:cubicBezTo>
                <a:cubicBezTo>
                  <a:pt x="31978" y="358"/>
                  <a:pt x="29519" y="0"/>
                  <a:pt x="27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-5400000">
            <a:off x="8331776" y="4139380"/>
            <a:ext cx="1114497" cy="725524"/>
          </a:xfrm>
          <a:custGeom>
            <a:avLst/>
            <a:gdLst/>
            <a:ahLst/>
            <a:cxnLst/>
            <a:rect l="l" t="t" r="r" b="b"/>
            <a:pathLst>
              <a:path w="37950" h="24705" extrusionOk="0">
                <a:moveTo>
                  <a:pt x="20605" y="694"/>
                </a:moveTo>
                <a:cubicBezTo>
                  <a:pt x="22266" y="694"/>
                  <a:pt x="23926" y="863"/>
                  <a:pt x="25587" y="1220"/>
                </a:cubicBezTo>
                <a:cubicBezTo>
                  <a:pt x="25861" y="1304"/>
                  <a:pt x="26113" y="1388"/>
                  <a:pt x="26386" y="1493"/>
                </a:cubicBezTo>
                <a:cubicBezTo>
                  <a:pt x="29624" y="2187"/>
                  <a:pt x="33556" y="3491"/>
                  <a:pt x="35322" y="6834"/>
                </a:cubicBezTo>
                <a:cubicBezTo>
                  <a:pt x="36983" y="9798"/>
                  <a:pt x="37151" y="13057"/>
                  <a:pt x="35931" y="15411"/>
                </a:cubicBezTo>
                <a:cubicBezTo>
                  <a:pt x="34964" y="17430"/>
                  <a:pt x="32778" y="19007"/>
                  <a:pt x="29351" y="20415"/>
                </a:cubicBezTo>
                <a:cubicBezTo>
                  <a:pt x="26281" y="21635"/>
                  <a:pt x="22959" y="22518"/>
                  <a:pt x="19364" y="23127"/>
                </a:cubicBezTo>
                <a:cubicBezTo>
                  <a:pt x="17451" y="23380"/>
                  <a:pt x="15433" y="23653"/>
                  <a:pt x="13246" y="23821"/>
                </a:cubicBezTo>
                <a:cubicBezTo>
                  <a:pt x="11922" y="23905"/>
                  <a:pt x="10513" y="23905"/>
                  <a:pt x="9041" y="23989"/>
                </a:cubicBezTo>
                <a:lnTo>
                  <a:pt x="8516" y="23989"/>
                </a:lnTo>
                <a:cubicBezTo>
                  <a:pt x="6413" y="23989"/>
                  <a:pt x="3428" y="23737"/>
                  <a:pt x="1935" y="21803"/>
                </a:cubicBezTo>
                <a:cubicBezTo>
                  <a:pt x="1241" y="20941"/>
                  <a:pt x="800" y="19785"/>
                  <a:pt x="800" y="18481"/>
                </a:cubicBezTo>
                <a:cubicBezTo>
                  <a:pt x="716" y="18208"/>
                  <a:pt x="716" y="17955"/>
                  <a:pt x="716" y="17682"/>
                </a:cubicBezTo>
                <a:cubicBezTo>
                  <a:pt x="800" y="14970"/>
                  <a:pt x="1683" y="12258"/>
                  <a:pt x="3344" y="9714"/>
                </a:cubicBezTo>
                <a:cubicBezTo>
                  <a:pt x="3596" y="9377"/>
                  <a:pt x="3869" y="9020"/>
                  <a:pt x="4122" y="8579"/>
                </a:cubicBezTo>
                <a:cubicBezTo>
                  <a:pt x="6140" y="5951"/>
                  <a:pt x="8852" y="3848"/>
                  <a:pt x="11837" y="2545"/>
                </a:cubicBezTo>
                <a:cubicBezTo>
                  <a:pt x="12279" y="2355"/>
                  <a:pt x="12615" y="2187"/>
                  <a:pt x="12973" y="2103"/>
                </a:cubicBezTo>
                <a:cubicBezTo>
                  <a:pt x="15433" y="1136"/>
                  <a:pt x="17977" y="694"/>
                  <a:pt x="20605" y="694"/>
                </a:cubicBezTo>
                <a:close/>
                <a:moveTo>
                  <a:pt x="20605" y="1"/>
                </a:moveTo>
                <a:cubicBezTo>
                  <a:pt x="17871" y="1"/>
                  <a:pt x="15243" y="526"/>
                  <a:pt x="12805" y="1388"/>
                </a:cubicBezTo>
                <a:cubicBezTo>
                  <a:pt x="12363" y="1577"/>
                  <a:pt x="11922" y="1746"/>
                  <a:pt x="11564" y="1914"/>
                </a:cubicBezTo>
                <a:cubicBezTo>
                  <a:pt x="8411" y="3322"/>
                  <a:pt x="5698" y="5425"/>
                  <a:pt x="3596" y="8221"/>
                </a:cubicBezTo>
                <a:cubicBezTo>
                  <a:pt x="3260" y="8579"/>
                  <a:pt x="2986" y="9020"/>
                  <a:pt x="2734" y="9377"/>
                </a:cubicBezTo>
                <a:cubicBezTo>
                  <a:pt x="1052" y="12006"/>
                  <a:pt x="106" y="14886"/>
                  <a:pt x="1" y="17682"/>
                </a:cubicBezTo>
                <a:cubicBezTo>
                  <a:pt x="1" y="17955"/>
                  <a:pt x="1" y="18208"/>
                  <a:pt x="106" y="18481"/>
                </a:cubicBezTo>
                <a:cubicBezTo>
                  <a:pt x="190" y="20058"/>
                  <a:pt x="526" y="21277"/>
                  <a:pt x="1325" y="22244"/>
                </a:cubicBezTo>
                <a:cubicBezTo>
                  <a:pt x="2986" y="24431"/>
                  <a:pt x="6224" y="24704"/>
                  <a:pt x="8516" y="24704"/>
                </a:cubicBezTo>
                <a:lnTo>
                  <a:pt x="9041" y="24704"/>
                </a:lnTo>
                <a:cubicBezTo>
                  <a:pt x="10513" y="24620"/>
                  <a:pt x="11922" y="24620"/>
                  <a:pt x="13330" y="24515"/>
                </a:cubicBezTo>
                <a:cubicBezTo>
                  <a:pt x="15517" y="24347"/>
                  <a:pt x="17535" y="24095"/>
                  <a:pt x="19448" y="23821"/>
                </a:cubicBezTo>
                <a:cubicBezTo>
                  <a:pt x="23128" y="23212"/>
                  <a:pt x="26555" y="22329"/>
                  <a:pt x="29624" y="21025"/>
                </a:cubicBezTo>
                <a:cubicBezTo>
                  <a:pt x="33219" y="19616"/>
                  <a:pt x="35490" y="17871"/>
                  <a:pt x="36541" y="15769"/>
                </a:cubicBezTo>
                <a:cubicBezTo>
                  <a:pt x="37950" y="13141"/>
                  <a:pt x="37676" y="9714"/>
                  <a:pt x="35931" y="6476"/>
                </a:cubicBezTo>
                <a:cubicBezTo>
                  <a:pt x="33997" y="2965"/>
                  <a:pt x="29876" y="1577"/>
                  <a:pt x="26470" y="779"/>
                </a:cubicBezTo>
                <a:cubicBezTo>
                  <a:pt x="26197" y="694"/>
                  <a:pt x="25945" y="610"/>
                  <a:pt x="25671" y="610"/>
                </a:cubicBezTo>
                <a:cubicBezTo>
                  <a:pt x="24011" y="169"/>
                  <a:pt x="22350" y="1"/>
                  <a:pt x="206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-5400000">
            <a:off x="8519845" y="4273120"/>
            <a:ext cx="737858" cy="458016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-5400000">
            <a:off x="8704596" y="4406625"/>
            <a:ext cx="370471" cy="194119"/>
          </a:xfrm>
          <a:custGeom>
            <a:avLst/>
            <a:gdLst/>
            <a:ahLst/>
            <a:cxnLst/>
            <a:rect l="l" t="t" r="r" b="b"/>
            <a:pathLst>
              <a:path w="12615" h="6610" extrusionOk="0">
                <a:moveTo>
                  <a:pt x="8852" y="723"/>
                </a:moveTo>
                <a:cubicBezTo>
                  <a:pt x="9651" y="828"/>
                  <a:pt x="10786" y="1164"/>
                  <a:pt x="11396" y="1963"/>
                </a:cubicBezTo>
                <a:cubicBezTo>
                  <a:pt x="11837" y="2657"/>
                  <a:pt x="11753" y="3267"/>
                  <a:pt x="11143" y="3877"/>
                </a:cubicBezTo>
                <a:cubicBezTo>
                  <a:pt x="10513" y="4402"/>
                  <a:pt x="9566" y="4928"/>
                  <a:pt x="8158" y="5369"/>
                </a:cubicBezTo>
                <a:cubicBezTo>
                  <a:pt x="6938" y="5727"/>
                  <a:pt x="5530" y="5895"/>
                  <a:pt x="4310" y="5895"/>
                </a:cubicBezTo>
                <a:cubicBezTo>
                  <a:pt x="4099" y="5909"/>
                  <a:pt x="3896" y="5916"/>
                  <a:pt x="3701" y="5916"/>
                </a:cubicBezTo>
                <a:cubicBezTo>
                  <a:pt x="2753" y="5916"/>
                  <a:pt x="2013" y="5750"/>
                  <a:pt x="1577" y="5453"/>
                </a:cubicBezTo>
                <a:cubicBezTo>
                  <a:pt x="1325" y="5285"/>
                  <a:pt x="1157" y="5033"/>
                  <a:pt x="1052" y="4760"/>
                </a:cubicBezTo>
                <a:cubicBezTo>
                  <a:pt x="715" y="3982"/>
                  <a:pt x="1325" y="3183"/>
                  <a:pt x="1851" y="2741"/>
                </a:cubicBezTo>
                <a:cubicBezTo>
                  <a:pt x="2544" y="2048"/>
                  <a:pt x="3680" y="1522"/>
                  <a:pt x="5004" y="1164"/>
                </a:cubicBezTo>
                <a:cubicBezTo>
                  <a:pt x="5971" y="828"/>
                  <a:pt x="7023" y="723"/>
                  <a:pt x="7990" y="723"/>
                </a:cubicBezTo>
                <a:close/>
                <a:moveTo>
                  <a:pt x="8086" y="0"/>
                </a:moveTo>
                <a:cubicBezTo>
                  <a:pt x="7058" y="0"/>
                  <a:pt x="5915" y="127"/>
                  <a:pt x="4836" y="471"/>
                </a:cubicBezTo>
                <a:cubicBezTo>
                  <a:pt x="3427" y="912"/>
                  <a:pt x="2208" y="1522"/>
                  <a:pt x="1325" y="2216"/>
                </a:cubicBezTo>
                <a:cubicBezTo>
                  <a:pt x="358" y="3099"/>
                  <a:pt x="0" y="4066"/>
                  <a:pt x="358" y="5033"/>
                </a:cubicBezTo>
                <a:cubicBezTo>
                  <a:pt x="526" y="5369"/>
                  <a:pt x="799" y="5727"/>
                  <a:pt x="1241" y="6084"/>
                </a:cubicBezTo>
                <a:cubicBezTo>
                  <a:pt x="1935" y="6505"/>
                  <a:pt x="3154" y="6610"/>
                  <a:pt x="4037" y="6610"/>
                </a:cubicBezTo>
                <a:lnTo>
                  <a:pt x="4310" y="6610"/>
                </a:lnTo>
                <a:cubicBezTo>
                  <a:pt x="5614" y="6610"/>
                  <a:pt x="7107" y="6421"/>
                  <a:pt x="8410" y="5979"/>
                </a:cubicBezTo>
                <a:cubicBezTo>
                  <a:pt x="9377" y="5727"/>
                  <a:pt x="10786" y="5201"/>
                  <a:pt x="11669" y="4402"/>
                </a:cubicBezTo>
                <a:cubicBezTo>
                  <a:pt x="12531" y="3540"/>
                  <a:pt x="12615" y="2573"/>
                  <a:pt x="11921" y="1606"/>
                </a:cubicBezTo>
                <a:cubicBezTo>
                  <a:pt x="11396" y="723"/>
                  <a:pt x="10344" y="197"/>
                  <a:pt x="8936" y="29"/>
                </a:cubicBezTo>
                <a:cubicBezTo>
                  <a:pt x="8665" y="10"/>
                  <a:pt x="8380" y="0"/>
                  <a:pt x="808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-5400000">
            <a:off x="-576590" y="3804326"/>
            <a:ext cx="1870857" cy="1090415"/>
          </a:xfrm>
          <a:custGeom>
            <a:avLst/>
            <a:gdLst/>
            <a:ahLst/>
            <a:cxnLst/>
            <a:rect l="l" t="t" r="r" b="b"/>
            <a:pathLst>
              <a:path w="63705" h="37130" extrusionOk="0">
                <a:moveTo>
                  <a:pt x="61938" y="0"/>
                </a:moveTo>
                <a:lnTo>
                  <a:pt x="61413" y="421"/>
                </a:lnTo>
                <a:lnTo>
                  <a:pt x="61497" y="610"/>
                </a:lnTo>
                <a:cubicBezTo>
                  <a:pt x="62653" y="1998"/>
                  <a:pt x="62990" y="4100"/>
                  <a:pt x="62464" y="6392"/>
                </a:cubicBezTo>
                <a:cubicBezTo>
                  <a:pt x="62128" y="8137"/>
                  <a:pt x="61245" y="9882"/>
                  <a:pt x="60362" y="11564"/>
                </a:cubicBezTo>
                <a:lnTo>
                  <a:pt x="60025" y="12089"/>
                </a:lnTo>
                <a:cubicBezTo>
                  <a:pt x="58533" y="15054"/>
                  <a:pt x="57208" y="18039"/>
                  <a:pt x="56073" y="21109"/>
                </a:cubicBezTo>
                <a:lnTo>
                  <a:pt x="55989" y="21277"/>
                </a:lnTo>
                <a:cubicBezTo>
                  <a:pt x="55379" y="22938"/>
                  <a:pt x="54769" y="24599"/>
                  <a:pt x="53361" y="25650"/>
                </a:cubicBezTo>
                <a:cubicBezTo>
                  <a:pt x="52036" y="26701"/>
                  <a:pt x="50123" y="26890"/>
                  <a:pt x="48273" y="26890"/>
                </a:cubicBezTo>
                <a:cubicBezTo>
                  <a:pt x="44951" y="26890"/>
                  <a:pt x="41440" y="26617"/>
                  <a:pt x="38118" y="26281"/>
                </a:cubicBezTo>
                <a:lnTo>
                  <a:pt x="38034" y="26281"/>
                </a:lnTo>
                <a:cubicBezTo>
                  <a:pt x="34880" y="25923"/>
                  <a:pt x="31537" y="25650"/>
                  <a:pt x="28215" y="25650"/>
                </a:cubicBezTo>
                <a:lnTo>
                  <a:pt x="25861" y="25650"/>
                </a:lnTo>
                <a:cubicBezTo>
                  <a:pt x="16400" y="26176"/>
                  <a:pt x="7023" y="30128"/>
                  <a:pt x="106" y="36520"/>
                </a:cubicBezTo>
                <a:lnTo>
                  <a:pt x="1" y="36604"/>
                </a:lnTo>
                <a:lnTo>
                  <a:pt x="442" y="37129"/>
                </a:lnTo>
                <a:lnTo>
                  <a:pt x="632" y="37045"/>
                </a:lnTo>
                <a:cubicBezTo>
                  <a:pt x="7464" y="30738"/>
                  <a:pt x="16652" y="26890"/>
                  <a:pt x="25861" y="26365"/>
                </a:cubicBezTo>
                <a:lnTo>
                  <a:pt x="28215" y="26365"/>
                </a:lnTo>
                <a:cubicBezTo>
                  <a:pt x="31453" y="26365"/>
                  <a:pt x="34796" y="26617"/>
                  <a:pt x="38034" y="26974"/>
                </a:cubicBezTo>
                <a:cubicBezTo>
                  <a:pt x="41356" y="27227"/>
                  <a:pt x="44867" y="27584"/>
                  <a:pt x="48273" y="27584"/>
                </a:cubicBezTo>
                <a:cubicBezTo>
                  <a:pt x="50291" y="27584"/>
                  <a:pt x="52309" y="27416"/>
                  <a:pt x="53802" y="26176"/>
                </a:cubicBezTo>
                <a:cubicBezTo>
                  <a:pt x="55295" y="25040"/>
                  <a:pt x="55989" y="23295"/>
                  <a:pt x="56682" y="21550"/>
                </a:cubicBezTo>
                <a:lnTo>
                  <a:pt x="56682" y="21361"/>
                </a:lnTo>
                <a:cubicBezTo>
                  <a:pt x="57818" y="18291"/>
                  <a:pt x="59226" y="15327"/>
                  <a:pt x="60719" y="12426"/>
                </a:cubicBezTo>
                <a:lnTo>
                  <a:pt x="60971" y="11816"/>
                </a:lnTo>
                <a:cubicBezTo>
                  <a:pt x="61854" y="10155"/>
                  <a:pt x="62737" y="8410"/>
                  <a:pt x="63179" y="6476"/>
                </a:cubicBezTo>
                <a:cubicBezTo>
                  <a:pt x="63705" y="4016"/>
                  <a:pt x="63347" y="1745"/>
                  <a:pt x="62023" y="168"/>
                </a:cubicBezTo>
                <a:lnTo>
                  <a:pt x="61938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-5400000">
            <a:off x="-567633" y="4000970"/>
            <a:ext cx="1610895" cy="833567"/>
          </a:xfrm>
          <a:custGeom>
            <a:avLst/>
            <a:gdLst/>
            <a:ahLst/>
            <a:cxnLst/>
            <a:rect l="l" t="t" r="r" b="b"/>
            <a:pathLst>
              <a:path w="54853" h="28384" extrusionOk="0">
                <a:moveTo>
                  <a:pt x="52834" y="0"/>
                </a:moveTo>
                <a:lnTo>
                  <a:pt x="52225" y="358"/>
                </a:lnTo>
                <a:lnTo>
                  <a:pt x="52393" y="526"/>
                </a:lnTo>
                <a:cubicBezTo>
                  <a:pt x="53612" y="2271"/>
                  <a:pt x="54138" y="4731"/>
                  <a:pt x="53802" y="7275"/>
                </a:cubicBezTo>
                <a:cubicBezTo>
                  <a:pt x="53528" y="9819"/>
                  <a:pt x="52666" y="12174"/>
                  <a:pt x="51699" y="14192"/>
                </a:cubicBezTo>
                <a:cubicBezTo>
                  <a:pt x="50900" y="16042"/>
                  <a:pt x="49933" y="18039"/>
                  <a:pt x="48272" y="19448"/>
                </a:cubicBezTo>
                <a:cubicBezTo>
                  <a:pt x="46779" y="20667"/>
                  <a:pt x="44677" y="21466"/>
                  <a:pt x="42238" y="21719"/>
                </a:cubicBezTo>
                <a:lnTo>
                  <a:pt x="40472" y="21719"/>
                </a:lnTo>
                <a:cubicBezTo>
                  <a:pt x="39169" y="21719"/>
                  <a:pt x="37760" y="21635"/>
                  <a:pt x="36456" y="21550"/>
                </a:cubicBezTo>
                <a:cubicBezTo>
                  <a:pt x="36099" y="21550"/>
                  <a:pt x="35742" y="21466"/>
                  <a:pt x="35405" y="21466"/>
                </a:cubicBezTo>
                <a:cubicBezTo>
                  <a:pt x="33029" y="21298"/>
                  <a:pt x="30591" y="21193"/>
                  <a:pt x="28131" y="21193"/>
                </a:cubicBezTo>
                <a:cubicBezTo>
                  <a:pt x="24367" y="21193"/>
                  <a:pt x="20415" y="21466"/>
                  <a:pt x="16652" y="21908"/>
                </a:cubicBezTo>
                <a:cubicBezTo>
                  <a:pt x="11480" y="22518"/>
                  <a:pt x="5004" y="23737"/>
                  <a:pt x="189" y="27690"/>
                </a:cubicBezTo>
                <a:lnTo>
                  <a:pt x="0" y="27858"/>
                </a:lnTo>
                <a:lnTo>
                  <a:pt x="442" y="28383"/>
                </a:lnTo>
                <a:lnTo>
                  <a:pt x="631" y="28215"/>
                </a:lnTo>
                <a:cubicBezTo>
                  <a:pt x="5361" y="24347"/>
                  <a:pt x="11669" y="23127"/>
                  <a:pt x="16736" y="22602"/>
                </a:cubicBezTo>
                <a:cubicBezTo>
                  <a:pt x="20499" y="22076"/>
                  <a:pt x="24367" y="21908"/>
                  <a:pt x="28131" y="21908"/>
                </a:cubicBezTo>
                <a:cubicBezTo>
                  <a:pt x="30591" y="21908"/>
                  <a:pt x="33029" y="21992"/>
                  <a:pt x="35405" y="22160"/>
                </a:cubicBezTo>
                <a:cubicBezTo>
                  <a:pt x="35742" y="22160"/>
                  <a:pt x="36099" y="22244"/>
                  <a:pt x="36456" y="22244"/>
                </a:cubicBezTo>
                <a:cubicBezTo>
                  <a:pt x="37760" y="22349"/>
                  <a:pt x="39084" y="22434"/>
                  <a:pt x="40472" y="22434"/>
                </a:cubicBezTo>
                <a:lnTo>
                  <a:pt x="42238" y="22434"/>
                </a:lnTo>
                <a:cubicBezTo>
                  <a:pt x="44866" y="22160"/>
                  <a:pt x="47137" y="21298"/>
                  <a:pt x="48714" y="19974"/>
                </a:cubicBezTo>
                <a:cubicBezTo>
                  <a:pt x="50459" y="18481"/>
                  <a:pt x="51510" y="16378"/>
                  <a:pt x="52393" y="14465"/>
                </a:cubicBezTo>
                <a:cubicBezTo>
                  <a:pt x="53276" y="12447"/>
                  <a:pt x="54243" y="9987"/>
                  <a:pt x="54495" y="7359"/>
                </a:cubicBezTo>
                <a:cubicBezTo>
                  <a:pt x="54853" y="4647"/>
                  <a:pt x="54243" y="2019"/>
                  <a:pt x="52918" y="85"/>
                </a:cubicBezTo>
                <a:lnTo>
                  <a:pt x="528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-5400000">
            <a:off x="-655926" y="4202887"/>
            <a:ext cx="1363298" cy="625469"/>
          </a:xfrm>
          <a:custGeom>
            <a:avLst/>
            <a:gdLst/>
            <a:ahLst/>
            <a:cxnLst/>
            <a:rect l="l" t="t" r="r" b="b"/>
            <a:pathLst>
              <a:path w="46422" h="21298" extrusionOk="0">
                <a:moveTo>
                  <a:pt x="31095" y="694"/>
                </a:moveTo>
                <a:cubicBezTo>
                  <a:pt x="32062" y="694"/>
                  <a:pt x="32945" y="694"/>
                  <a:pt x="33807" y="799"/>
                </a:cubicBezTo>
                <a:cubicBezTo>
                  <a:pt x="37150" y="967"/>
                  <a:pt x="42217" y="1325"/>
                  <a:pt x="44320" y="4563"/>
                </a:cubicBezTo>
                <a:cubicBezTo>
                  <a:pt x="45560" y="6476"/>
                  <a:pt x="45728" y="9545"/>
                  <a:pt x="44845" y="12699"/>
                </a:cubicBezTo>
                <a:cubicBezTo>
                  <a:pt x="44235" y="14717"/>
                  <a:pt x="43268" y="16378"/>
                  <a:pt x="42133" y="17429"/>
                </a:cubicBezTo>
                <a:cubicBezTo>
                  <a:pt x="40031" y="19364"/>
                  <a:pt x="37066" y="19532"/>
                  <a:pt x="34165" y="19721"/>
                </a:cubicBezTo>
                <a:cubicBezTo>
                  <a:pt x="33639" y="19805"/>
                  <a:pt x="33114" y="19805"/>
                  <a:pt x="32672" y="19889"/>
                </a:cubicBezTo>
                <a:cubicBezTo>
                  <a:pt x="28467" y="20247"/>
                  <a:pt x="24346" y="20499"/>
                  <a:pt x="20499" y="20499"/>
                </a:cubicBezTo>
                <a:cubicBezTo>
                  <a:pt x="19805" y="20499"/>
                  <a:pt x="19006" y="20499"/>
                  <a:pt x="18228" y="20583"/>
                </a:cubicBezTo>
                <a:lnTo>
                  <a:pt x="14991" y="20583"/>
                </a:lnTo>
                <a:cubicBezTo>
                  <a:pt x="12089" y="20583"/>
                  <a:pt x="8410" y="20415"/>
                  <a:pt x="5530" y="18922"/>
                </a:cubicBezTo>
                <a:cubicBezTo>
                  <a:pt x="3154" y="17703"/>
                  <a:pt x="1409" y="15159"/>
                  <a:pt x="1052" y="12447"/>
                </a:cubicBezTo>
                <a:cubicBezTo>
                  <a:pt x="694" y="10071"/>
                  <a:pt x="1136" y="8242"/>
                  <a:pt x="2376" y="6749"/>
                </a:cubicBezTo>
                <a:cubicBezTo>
                  <a:pt x="5004" y="3322"/>
                  <a:pt x="11038" y="2628"/>
                  <a:pt x="15411" y="2103"/>
                </a:cubicBezTo>
                <a:cubicBezTo>
                  <a:pt x="16294" y="2019"/>
                  <a:pt x="17261" y="1850"/>
                  <a:pt x="18228" y="1745"/>
                </a:cubicBezTo>
                <a:cubicBezTo>
                  <a:pt x="22433" y="1220"/>
                  <a:pt x="26806" y="694"/>
                  <a:pt x="31095" y="694"/>
                </a:cubicBezTo>
                <a:close/>
                <a:moveTo>
                  <a:pt x="31095" y="0"/>
                </a:moveTo>
                <a:cubicBezTo>
                  <a:pt x="26806" y="0"/>
                  <a:pt x="22433" y="526"/>
                  <a:pt x="18144" y="1051"/>
                </a:cubicBezTo>
                <a:cubicBezTo>
                  <a:pt x="17177" y="1136"/>
                  <a:pt x="16210" y="1325"/>
                  <a:pt x="15327" y="1409"/>
                </a:cubicBezTo>
                <a:cubicBezTo>
                  <a:pt x="10786" y="1934"/>
                  <a:pt x="4647" y="2628"/>
                  <a:pt x="1745" y="6308"/>
                </a:cubicBezTo>
                <a:cubicBezTo>
                  <a:pt x="526" y="7884"/>
                  <a:pt x="0" y="9987"/>
                  <a:pt x="358" y="12531"/>
                </a:cubicBezTo>
                <a:cubicBezTo>
                  <a:pt x="694" y="15516"/>
                  <a:pt x="2628" y="18144"/>
                  <a:pt x="5256" y="19532"/>
                </a:cubicBezTo>
                <a:cubicBezTo>
                  <a:pt x="8242" y="21109"/>
                  <a:pt x="12005" y="21298"/>
                  <a:pt x="14991" y="21298"/>
                </a:cubicBezTo>
                <a:lnTo>
                  <a:pt x="18228" y="21298"/>
                </a:lnTo>
                <a:cubicBezTo>
                  <a:pt x="19006" y="21193"/>
                  <a:pt x="19805" y="21193"/>
                  <a:pt x="20499" y="21193"/>
                </a:cubicBezTo>
                <a:cubicBezTo>
                  <a:pt x="24452" y="21193"/>
                  <a:pt x="28467" y="20941"/>
                  <a:pt x="32672" y="20583"/>
                </a:cubicBezTo>
                <a:cubicBezTo>
                  <a:pt x="33198" y="20499"/>
                  <a:pt x="33723" y="20499"/>
                  <a:pt x="34249" y="20415"/>
                </a:cubicBezTo>
                <a:cubicBezTo>
                  <a:pt x="37234" y="20247"/>
                  <a:pt x="40304" y="19973"/>
                  <a:pt x="42575" y="17955"/>
                </a:cubicBezTo>
                <a:cubicBezTo>
                  <a:pt x="43794" y="16820"/>
                  <a:pt x="44845" y="14991"/>
                  <a:pt x="45560" y="12888"/>
                </a:cubicBezTo>
                <a:cubicBezTo>
                  <a:pt x="46422" y="9545"/>
                  <a:pt x="46254" y="6308"/>
                  <a:pt x="44845" y="4205"/>
                </a:cubicBezTo>
                <a:cubicBezTo>
                  <a:pt x="42575" y="610"/>
                  <a:pt x="37318" y="274"/>
                  <a:pt x="33913" y="84"/>
                </a:cubicBezTo>
                <a:cubicBezTo>
                  <a:pt x="33030" y="0"/>
                  <a:pt x="32062" y="0"/>
                  <a:pt x="310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 rot="-5400000">
            <a:off x="-397668" y="4317273"/>
            <a:ext cx="866899" cy="373232"/>
          </a:xfrm>
          <a:custGeom>
            <a:avLst/>
            <a:gdLst/>
            <a:ahLst/>
            <a:cxnLst/>
            <a:rect l="l" t="t" r="r" b="b"/>
            <a:pathLst>
              <a:path w="29519" h="12709" extrusionOk="0">
                <a:moveTo>
                  <a:pt x="20226" y="703"/>
                </a:moveTo>
                <a:cubicBezTo>
                  <a:pt x="23485" y="788"/>
                  <a:pt x="25755" y="1418"/>
                  <a:pt x="27059" y="2638"/>
                </a:cubicBezTo>
                <a:cubicBezTo>
                  <a:pt x="28383" y="3773"/>
                  <a:pt x="28825" y="5707"/>
                  <a:pt x="28026" y="7452"/>
                </a:cubicBezTo>
                <a:cubicBezTo>
                  <a:pt x="27584" y="8588"/>
                  <a:pt x="26807" y="9555"/>
                  <a:pt x="25755" y="10164"/>
                </a:cubicBezTo>
                <a:cubicBezTo>
                  <a:pt x="24263" y="11132"/>
                  <a:pt x="22433" y="11216"/>
                  <a:pt x="20667" y="11300"/>
                </a:cubicBezTo>
                <a:lnTo>
                  <a:pt x="20226" y="11405"/>
                </a:lnTo>
                <a:lnTo>
                  <a:pt x="19805" y="11405"/>
                </a:lnTo>
                <a:lnTo>
                  <a:pt x="18649" y="11489"/>
                </a:lnTo>
                <a:cubicBezTo>
                  <a:pt x="16547" y="11657"/>
                  <a:pt x="14360" y="11825"/>
                  <a:pt x="12258" y="11930"/>
                </a:cubicBezTo>
                <a:lnTo>
                  <a:pt x="11396" y="11930"/>
                </a:lnTo>
                <a:cubicBezTo>
                  <a:pt x="10513" y="12015"/>
                  <a:pt x="9630" y="12015"/>
                  <a:pt x="8768" y="12015"/>
                </a:cubicBezTo>
                <a:cubicBezTo>
                  <a:pt x="7359" y="12015"/>
                  <a:pt x="6224" y="11930"/>
                  <a:pt x="5257" y="11741"/>
                </a:cubicBezTo>
                <a:cubicBezTo>
                  <a:pt x="4374" y="11489"/>
                  <a:pt x="3680" y="11216"/>
                  <a:pt x="3070" y="10879"/>
                </a:cubicBezTo>
                <a:cubicBezTo>
                  <a:pt x="1830" y="10080"/>
                  <a:pt x="1052" y="8672"/>
                  <a:pt x="968" y="7200"/>
                </a:cubicBezTo>
                <a:cubicBezTo>
                  <a:pt x="694" y="3079"/>
                  <a:pt x="4815" y="2469"/>
                  <a:pt x="8242" y="1944"/>
                </a:cubicBezTo>
                <a:lnTo>
                  <a:pt x="8494" y="1944"/>
                </a:lnTo>
                <a:cubicBezTo>
                  <a:pt x="8936" y="1839"/>
                  <a:pt x="9461" y="1755"/>
                  <a:pt x="9903" y="1671"/>
                </a:cubicBezTo>
                <a:lnTo>
                  <a:pt x="10071" y="1671"/>
                </a:lnTo>
                <a:cubicBezTo>
                  <a:pt x="13141" y="1145"/>
                  <a:pt x="16294" y="703"/>
                  <a:pt x="19364" y="703"/>
                </a:cubicBezTo>
                <a:close/>
                <a:moveTo>
                  <a:pt x="19578" y="1"/>
                </a:moveTo>
                <a:cubicBezTo>
                  <a:pt x="16319" y="1"/>
                  <a:pt x="13071" y="489"/>
                  <a:pt x="9987" y="977"/>
                </a:cubicBezTo>
                <a:lnTo>
                  <a:pt x="8410" y="1229"/>
                </a:lnTo>
                <a:lnTo>
                  <a:pt x="8053" y="1229"/>
                </a:lnTo>
                <a:cubicBezTo>
                  <a:pt x="4647" y="1755"/>
                  <a:pt x="1" y="2469"/>
                  <a:pt x="253" y="7284"/>
                </a:cubicBezTo>
                <a:cubicBezTo>
                  <a:pt x="358" y="8945"/>
                  <a:pt x="1220" y="10522"/>
                  <a:pt x="2629" y="11489"/>
                </a:cubicBezTo>
                <a:cubicBezTo>
                  <a:pt x="3322" y="11825"/>
                  <a:pt x="4121" y="12183"/>
                  <a:pt x="5088" y="12351"/>
                </a:cubicBezTo>
                <a:cubicBezTo>
                  <a:pt x="6140" y="12624"/>
                  <a:pt x="7275" y="12708"/>
                  <a:pt x="8768" y="12708"/>
                </a:cubicBezTo>
                <a:cubicBezTo>
                  <a:pt x="9630" y="12708"/>
                  <a:pt x="10597" y="12708"/>
                  <a:pt x="11396" y="12624"/>
                </a:cubicBezTo>
                <a:lnTo>
                  <a:pt x="12258" y="12624"/>
                </a:lnTo>
                <a:cubicBezTo>
                  <a:pt x="14444" y="12540"/>
                  <a:pt x="16652" y="12351"/>
                  <a:pt x="18754" y="12183"/>
                </a:cubicBezTo>
                <a:lnTo>
                  <a:pt x="19890" y="12099"/>
                </a:lnTo>
                <a:cubicBezTo>
                  <a:pt x="19974" y="12099"/>
                  <a:pt x="20142" y="12099"/>
                  <a:pt x="20226" y="12015"/>
                </a:cubicBezTo>
                <a:lnTo>
                  <a:pt x="20667" y="12015"/>
                </a:lnTo>
                <a:cubicBezTo>
                  <a:pt x="22602" y="11930"/>
                  <a:pt x="24536" y="11825"/>
                  <a:pt x="26113" y="10774"/>
                </a:cubicBezTo>
                <a:cubicBezTo>
                  <a:pt x="27248" y="10080"/>
                  <a:pt x="28215" y="9029"/>
                  <a:pt x="28741" y="7726"/>
                </a:cubicBezTo>
                <a:cubicBezTo>
                  <a:pt x="29519" y="5623"/>
                  <a:pt x="29077" y="3521"/>
                  <a:pt x="27584" y="2112"/>
                </a:cubicBezTo>
                <a:cubicBezTo>
                  <a:pt x="26113" y="788"/>
                  <a:pt x="23653" y="94"/>
                  <a:pt x="20331" y="10"/>
                </a:cubicBezTo>
                <a:cubicBezTo>
                  <a:pt x="20080" y="4"/>
                  <a:pt x="19829" y="1"/>
                  <a:pt x="195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 rot="-5400000">
            <a:off x="-140380" y="4438120"/>
            <a:ext cx="368004" cy="126603"/>
          </a:xfrm>
          <a:custGeom>
            <a:avLst/>
            <a:gdLst/>
            <a:ahLst/>
            <a:cxnLst/>
            <a:rect l="l" t="t" r="r" b="b"/>
            <a:pathLst>
              <a:path w="12531" h="4311" extrusionOk="0">
                <a:moveTo>
                  <a:pt x="8158" y="716"/>
                </a:moveTo>
                <a:cubicBezTo>
                  <a:pt x="8852" y="716"/>
                  <a:pt x="9546" y="800"/>
                  <a:pt x="10260" y="884"/>
                </a:cubicBezTo>
                <a:cubicBezTo>
                  <a:pt x="11227" y="968"/>
                  <a:pt x="11837" y="1325"/>
                  <a:pt x="11837" y="1851"/>
                </a:cubicBezTo>
                <a:cubicBezTo>
                  <a:pt x="11837" y="2377"/>
                  <a:pt x="11038" y="3070"/>
                  <a:pt x="9819" y="3154"/>
                </a:cubicBezTo>
                <a:cubicBezTo>
                  <a:pt x="9377" y="3154"/>
                  <a:pt x="8936" y="3154"/>
                  <a:pt x="8494" y="3070"/>
                </a:cubicBezTo>
                <a:lnTo>
                  <a:pt x="7443" y="3070"/>
                </a:lnTo>
                <a:cubicBezTo>
                  <a:pt x="6665" y="3070"/>
                  <a:pt x="5866" y="3154"/>
                  <a:pt x="5088" y="3344"/>
                </a:cubicBezTo>
                <a:cubicBezTo>
                  <a:pt x="4289" y="3428"/>
                  <a:pt x="3512" y="3596"/>
                  <a:pt x="2818" y="3596"/>
                </a:cubicBezTo>
                <a:cubicBezTo>
                  <a:pt x="2376" y="3596"/>
                  <a:pt x="1935" y="3512"/>
                  <a:pt x="1493" y="3428"/>
                </a:cubicBezTo>
                <a:cubicBezTo>
                  <a:pt x="1136" y="3344"/>
                  <a:pt x="968" y="3260"/>
                  <a:pt x="883" y="3070"/>
                </a:cubicBezTo>
                <a:cubicBezTo>
                  <a:pt x="799" y="2818"/>
                  <a:pt x="883" y="2545"/>
                  <a:pt x="1052" y="2377"/>
                </a:cubicBezTo>
                <a:cubicBezTo>
                  <a:pt x="1241" y="2103"/>
                  <a:pt x="1577" y="1935"/>
                  <a:pt x="1935" y="1851"/>
                </a:cubicBezTo>
                <a:cubicBezTo>
                  <a:pt x="3764" y="1157"/>
                  <a:pt x="5971" y="716"/>
                  <a:pt x="8158" y="716"/>
                </a:cubicBezTo>
                <a:close/>
                <a:moveTo>
                  <a:pt x="8158" y="1"/>
                </a:moveTo>
                <a:cubicBezTo>
                  <a:pt x="5866" y="1"/>
                  <a:pt x="3596" y="442"/>
                  <a:pt x="1661" y="1241"/>
                </a:cubicBezTo>
                <a:cubicBezTo>
                  <a:pt x="1325" y="1325"/>
                  <a:pt x="883" y="1494"/>
                  <a:pt x="526" y="1935"/>
                </a:cubicBezTo>
                <a:cubicBezTo>
                  <a:pt x="190" y="2377"/>
                  <a:pt x="0" y="2986"/>
                  <a:pt x="274" y="3428"/>
                </a:cubicBezTo>
                <a:cubicBezTo>
                  <a:pt x="442" y="3680"/>
                  <a:pt x="799" y="3953"/>
                  <a:pt x="1325" y="4122"/>
                </a:cubicBezTo>
                <a:cubicBezTo>
                  <a:pt x="1767" y="4206"/>
                  <a:pt x="2292" y="4311"/>
                  <a:pt x="2818" y="4311"/>
                </a:cubicBezTo>
                <a:cubicBezTo>
                  <a:pt x="3596" y="4311"/>
                  <a:pt x="4395" y="4122"/>
                  <a:pt x="5172" y="4037"/>
                </a:cubicBezTo>
                <a:cubicBezTo>
                  <a:pt x="5971" y="3869"/>
                  <a:pt x="6665" y="3785"/>
                  <a:pt x="7443" y="3785"/>
                </a:cubicBezTo>
                <a:lnTo>
                  <a:pt x="8410" y="3785"/>
                </a:lnTo>
                <a:cubicBezTo>
                  <a:pt x="8852" y="3869"/>
                  <a:pt x="9377" y="3869"/>
                  <a:pt x="9819" y="3869"/>
                </a:cubicBezTo>
                <a:cubicBezTo>
                  <a:pt x="11564" y="3785"/>
                  <a:pt x="12531" y="2734"/>
                  <a:pt x="12531" y="1851"/>
                </a:cubicBezTo>
                <a:cubicBezTo>
                  <a:pt x="12531" y="1157"/>
                  <a:pt x="12005" y="358"/>
                  <a:pt x="10344" y="190"/>
                </a:cubicBezTo>
                <a:cubicBezTo>
                  <a:pt x="9651" y="106"/>
                  <a:pt x="8936" y="1"/>
                  <a:pt x="81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ria Serif"/>
              <a:buNone/>
              <a:defRPr sz="36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ria Serif"/>
              <a:buNone/>
              <a:defRPr sz="28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ria Serif"/>
              <a:buNone/>
              <a:defRPr sz="28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ria Serif"/>
              <a:buNone/>
              <a:defRPr sz="28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ria Serif"/>
              <a:buNone/>
              <a:defRPr sz="28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ria Serif"/>
              <a:buNone/>
              <a:defRPr sz="28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ria Serif"/>
              <a:buNone/>
              <a:defRPr sz="28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ria Serif"/>
              <a:buNone/>
              <a:defRPr sz="28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ria Serif"/>
              <a:buNone/>
              <a:defRPr sz="280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2" r:id="rId11"/>
    <p:sldLayoutId id="2147483667" r:id="rId12"/>
    <p:sldLayoutId id="2147483668" r:id="rId13"/>
    <p:sldLayoutId id="2147483673" r:id="rId14"/>
    <p:sldLayoutId id="2147483674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Taylor_series" TargetMode="External"/><Relationship Id="rId5" Type="http://schemas.openxmlformats.org/officeDocument/2006/relationships/hyperlink" Target="https://commons.wikimedia.org/w/index.php?curid=27865201" TargetMode="Externa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nlinear_conjugate_gradient_method" TargetMode="External"/><Relationship Id="rId7" Type="http://schemas.openxmlformats.org/officeDocument/2006/relationships/hyperlink" Target="https://youtu.be/3d6DsjIBzJ4?feature=shared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Taylor_series" TargetMode="External"/><Relationship Id="rId5" Type="http://schemas.openxmlformats.org/officeDocument/2006/relationships/hyperlink" Target="https://indrag49.github.io/Numerical-Optimization/conjugate-gradient-methods-1.html" TargetMode="External"/><Relationship Id="rId4" Type="http://schemas.openxmlformats.org/officeDocument/2006/relationships/hyperlink" Target="https://www.cs.cmu.edu/~quake-papers/painless-conjugate-gradient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2"/>
          <p:cNvSpPr txBox="1">
            <a:spLocks noGrp="1"/>
          </p:cNvSpPr>
          <p:nvPr>
            <p:ph type="ctrTitle"/>
          </p:nvPr>
        </p:nvSpPr>
        <p:spPr>
          <a:xfrm>
            <a:off x="1761200" y="2061880"/>
            <a:ext cx="5621400" cy="754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Conjugate Gradient</a:t>
            </a:r>
            <a:endParaRPr sz="4000" dirty="0"/>
          </a:p>
        </p:txBody>
      </p:sp>
      <p:sp>
        <p:nvSpPr>
          <p:cNvPr id="840" name="Google Shape;840;p32"/>
          <p:cNvSpPr txBox="1">
            <a:spLocks noGrp="1"/>
          </p:cNvSpPr>
          <p:nvPr>
            <p:ph type="subTitle" idx="1"/>
          </p:nvPr>
        </p:nvSpPr>
        <p:spPr>
          <a:xfrm>
            <a:off x="2453844" y="2815914"/>
            <a:ext cx="4236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Section 10.8 of Numerical Recipes (3</a:t>
            </a:r>
            <a:r>
              <a:rPr lang="en-US" baseline="30000" dirty="0"/>
              <a:t>rd</a:t>
            </a:r>
            <a:r>
              <a:rPr lang="en-US" dirty="0"/>
              <a:t> ed.)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3BB766F9-DC36-D162-CEE9-4F0CCC713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2A09757-2843-C2E0-FB8A-42E1CE739C88}"/>
              </a:ext>
            </a:extLst>
          </p:cNvPr>
          <p:cNvSpPr txBox="1"/>
          <p:nvPr/>
        </p:nvSpPr>
        <p:spPr>
          <a:xfrm>
            <a:off x="378074" y="1279088"/>
            <a:ext cx="5098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73A3F"/>
                </a:solidFill>
                <a:latin typeface="Inria Serif" panose="020B0604020202020204" charset="0"/>
              </a:rPr>
              <a:t>Starting 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486DF7-B90C-1DA9-7582-BE1933B6A5CF}"/>
                  </a:ext>
                </a:extLst>
              </p:cNvPr>
              <p:cNvSpPr txBox="1"/>
              <p:nvPr/>
            </p:nvSpPr>
            <p:spPr>
              <a:xfrm>
                <a:off x="378074" y="1802308"/>
                <a:ext cx="509838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“First, note that if we minimize a function along some direction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, then the gradient of the function must be perpendicular to </a:t>
                </a:r>
                <a14:m>
                  <m:oMath xmlns:m="http://schemas.openxmlformats.org/officeDocument/2006/math">
                    <m:r>
                      <a:rPr lang="en-US" sz="1600" b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 at the line minimum; if not, then there would still be a nonzero directional derivative along </a:t>
                </a:r>
                <a14:m>
                  <m:oMath xmlns:m="http://schemas.openxmlformats.org/officeDocument/2006/math">
                    <m:r>
                      <a:rPr lang="en-US" sz="1600" b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.”</a:t>
                </a:r>
              </a:p>
              <a:p>
                <a:endParaRPr lang="en-US" sz="16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/>
                <a:r>
                  <a:rPr lang="en-US" sz="1600" i="1" dirty="0">
                    <a:solidFill>
                      <a:srgbClr val="373A3F"/>
                    </a:solidFill>
                    <a:latin typeface="Nunito" pitchFamily="2" charset="0"/>
                  </a:rPr>
                  <a:t>Recall two vectors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1600" i="1" dirty="0">
                    <a:solidFill>
                      <a:srgbClr val="373A3F"/>
                    </a:solidFill>
                    <a:latin typeface="Nunito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600" i="1" dirty="0">
                    <a:solidFill>
                      <a:srgbClr val="373A3F"/>
                    </a:solidFill>
                    <a:latin typeface="Nunito" pitchFamily="2" charset="0"/>
                  </a:rPr>
                  <a:t> are perpendicular if: </a:t>
                </a:r>
                <a:br>
                  <a:rPr lang="en-US" sz="1600" i="1" dirty="0">
                    <a:solidFill>
                      <a:srgbClr val="373A3F"/>
                    </a:solidFill>
                    <a:latin typeface="Nunito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16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6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486DF7-B90C-1DA9-7582-BE1933B6A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74" y="1802308"/>
                <a:ext cx="5098385" cy="2062103"/>
              </a:xfrm>
              <a:prstGeom prst="rect">
                <a:avLst/>
              </a:prstGeom>
              <a:blipFill>
                <a:blip r:embed="rId3"/>
                <a:stretch>
                  <a:fillRect l="-598" t="-592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0F0527-4FD7-F969-D425-0627C0368BB7}"/>
              </a:ext>
            </a:extLst>
          </p:cNvPr>
          <p:cNvSpPr txBox="1"/>
          <p:nvPr/>
        </p:nvSpPr>
        <p:spPr>
          <a:xfrm>
            <a:off x="378075" y="4441347"/>
            <a:ext cx="5098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373A3F"/>
                </a:solidFill>
                <a:latin typeface="Nunito" pitchFamily="2" charset="0"/>
              </a:rPr>
              <a:t>From section 10.7.1</a:t>
            </a:r>
          </a:p>
        </p:txBody>
      </p:sp>
    </p:spTree>
    <p:extLst>
      <p:ext uri="{BB962C8B-B14F-4D97-AF65-F5344CB8AC3E}">
        <p14:creationId xmlns:p14="http://schemas.microsoft.com/office/powerpoint/2010/main" val="251495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31E36DDC-D22F-BB77-32CE-4A3875471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446D1-78BD-8B40-96E4-F14B8C90455F}"/>
                  </a:ext>
                </a:extLst>
              </p:cNvPr>
              <p:cNvSpPr txBox="1"/>
              <p:nvPr/>
            </p:nvSpPr>
            <p:spPr>
              <a:xfrm>
                <a:off x="1714500" y="1975872"/>
                <a:ext cx="5715000" cy="1783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Take some particular point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as the origin of the coordinate system with coordinates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. Then any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can be approximated by its Taylor series (10.7.1):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dirty="0">
                  <a:solidFill>
                    <a:srgbClr val="373A3F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446D1-78BD-8B40-96E4-F14B8C904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1975872"/>
                <a:ext cx="5715000" cy="1783950"/>
              </a:xfrm>
              <a:prstGeom prst="rect">
                <a:avLst/>
              </a:prstGeom>
              <a:blipFill>
                <a:blip r:embed="rId3"/>
                <a:stretch>
                  <a:fillRect l="-320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5BE0D25-7739-127D-8B0C-C643C32B3846}"/>
              </a:ext>
            </a:extLst>
          </p:cNvPr>
          <p:cNvSpPr txBox="1"/>
          <p:nvPr/>
        </p:nvSpPr>
        <p:spPr>
          <a:xfrm>
            <a:off x="1714499" y="109128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Quadratic Forms</a:t>
            </a:r>
          </a:p>
        </p:txBody>
      </p:sp>
    </p:spTree>
    <p:extLst>
      <p:ext uri="{BB962C8B-B14F-4D97-AF65-F5344CB8AC3E}">
        <p14:creationId xmlns:p14="http://schemas.microsoft.com/office/powerpoint/2010/main" val="226799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82214C01-A828-7C0E-7EA5-DC38881F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94756F-0416-391E-0AF7-7368C95BC4DA}"/>
                  </a:ext>
                </a:extLst>
              </p:cNvPr>
              <p:cNvSpPr txBox="1"/>
              <p:nvPr/>
            </p:nvSpPr>
            <p:spPr>
              <a:xfrm>
                <a:off x="1714500" y="1975872"/>
                <a:ext cx="5715000" cy="2076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Take some particular point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as the origin of the coordinate system with coordinates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. Then any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can be approximated by its Taylor series (10.7.1):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dirty="0">
                  <a:solidFill>
                    <a:srgbClr val="373A3F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Functions with the </a:t>
                </a:r>
                <a:r>
                  <a:rPr lang="en-US" dirty="0">
                    <a:solidFill>
                      <a:srgbClr val="F5B639"/>
                    </a:solidFill>
                    <a:latin typeface="Nunito" pitchFamily="2" charset="0"/>
                  </a:rPr>
                  <a:t>form above 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are </a:t>
                </a:r>
                <a:r>
                  <a:rPr lang="en-US" b="1" dirty="0">
                    <a:solidFill>
                      <a:srgbClr val="373A3F"/>
                    </a:solidFill>
                    <a:latin typeface="Nunito" pitchFamily="2" charset="0"/>
                  </a:rPr>
                  <a:t>quadratic forms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94756F-0416-391E-0AF7-7368C95BC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1975872"/>
                <a:ext cx="5715000" cy="2076338"/>
              </a:xfrm>
              <a:prstGeom prst="rect">
                <a:avLst/>
              </a:prstGeom>
              <a:blipFill>
                <a:blip r:embed="rId3"/>
                <a:stretch>
                  <a:fillRect l="-320" t="-587"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0A58FE7-8618-1423-E17E-CF67CCE9FD15}"/>
              </a:ext>
            </a:extLst>
          </p:cNvPr>
          <p:cNvSpPr txBox="1"/>
          <p:nvPr/>
        </p:nvSpPr>
        <p:spPr>
          <a:xfrm>
            <a:off x="1714499" y="109128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Quadratic Forms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41AA96-829E-8F9D-708D-7240B1AC64C9}"/>
              </a:ext>
            </a:extLst>
          </p:cNvPr>
          <p:cNvSpPr/>
          <p:nvPr/>
        </p:nvSpPr>
        <p:spPr>
          <a:xfrm>
            <a:off x="3861352" y="3251379"/>
            <a:ext cx="1644927" cy="501925"/>
          </a:xfrm>
          <a:prstGeom prst="rect">
            <a:avLst/>
          </a:prstGeom>
          <a:noFill/>
          <a:ln w="12700">
            <a:solidFill>
              <a:srgbClr val="F5B6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53E519CA-19D1-B35E-6014-F4DEEBF9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A4F62B-D7D3-7F29-B491-4938B55CAFDA}"/>
              </a:ext>
            </a:extLst>
          </p:cNvPr>
          <p:cNvSpPr txBox="1"/>
          <p:nvPr/>
        </p:nvSpPr>
        <p:spPr>
          <a:xfrm>
            <a:off x="1714500" y="52385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Taylor Series Review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81B123-3338-DB15-C254-FC01F071CBE7}"/>
              </a:ext>
            </a:extLst>
          </p:cNvPr>
          <p:cNvGrpSpPr/>
          <p:nvPr/>
        </p:nvGrpSpPr>
        <p:grpSpPr>
          <a:xfrm>
            <a:off x="506273" y="1416325"/>
            <a:ext cx="2708413" cy="3280850"/>
            <a:chOff x="454715" y="1525655"/>
            <a:chExt cx="2708413" cy="328085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5D3DCAB-64CF-7D19-003C-DBBEE9D21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4715" y="1525655"/>
              <a:ext cx="2708413" cy="270841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20C862-AE15-FF1C-B376-0735A998C3B7}"/>
                </a:ext>
              </a:extLst>
            </p:cNvPr>
            <p:cNvSpPr txBox="1"/>
            <p:nvPr/>
          </p:nvSpPr>
          <p:spPr>
            <a:xfrm>
              <a:off x="454715" y="4298674"/>
              <a:ext cx="27084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373A3F"/>
                  </a:solidFill>
                  <a:latin typeface="Nunito" pitchFamily="2" charset="0"/>
                </a:rPr>
                <a:t>By </a:t>
              </a:r>
              <a:r>
                <a:rPr lang="en-US" sz="900" dirty="0" err="1">
                  <a:solidFill>
                    <a:srgbClr val="373A3F"/>
                  </a:solidFill>
                  <a:latin typeface="Nunito" pitchFamily="2" charset="0"/>
                </a:rPr>
                <a:t>IkamusumeFan</a:t>
              </a:r>
              <a:r>
                <a:rPr lang="en-US" sz="900" dirty="0">
                  <a:solidFill>
                    <a:srgbClr val="373A3F"/>
                  </a:solidFill>
                  <a:latin typeface="Nunito" pitchFamily="2" charset="0"/>
                </a:rPr>
                <a:t> - Own work, CC BY-SA 3.0, </a:t>
              </a:r>
              <a:r>
                <a:rPr lang="en-US" sz="900" dirty="0">
                  <a:solidFill>
                    <a:srgbClr val="373A3F"/>
                  </a:solidFill>
                  <a:latin typeface="Nunito" pitchFamily="2" charset="0"/>
                  <a:hlinkClick r:id="rId5"/>
                </a:rPr>
                <a:t>https://commons.wikimedia.org/w/index.php?curid=27865201</a:t>
              </a:r>
              <a:endParaRPr lang="en-US" sz="900" dirty="0">
                <a:solidFill>
                  <a:srgbClr val="373A3F"/>
                </a:solidFill>
                <a:latin typeface="Nunito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7BEBBE-B229-D548-FF1B-32160274F831}"/>
                  </a:ext>
                </a:extLst>
              </p:cNvPr>
              <p:cNvSpPr txBox="1"/>
              <p:nvPr/>
            </p:nvSpPr>
            <p:spPr>
              <a:xfrm>
                <a:off x="3427137" y="1789224"/>
                <a:ext cx="5210590" cy="2535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“The </a:t>
                </a:r>
                <a:r>
                  <a:rPr lang="en-US" b="1" dirty="0">
                    <a:solidFill>
                      <a:srgbClr val="373A3F"/>
                    </a:solidFill>
                    <a:latin typeface="Nunito" pitchFamily="2" charset="0"/>
                  </a:rPr>
                  <a:t>Taylor series 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of a real or complex-valued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that is infinitely differentiable at a real or complex number a, is the power series”: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200" b="0" i="1" smtClean="0">
                                          <a:solidFill>
                                            <a:srgbClr val="373A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373A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“As the degree of the Taylor polynomial rises, </a:t>
                </a:r>
                <a:r>
                  <a:rPr lang="en-US" b="1" dirty="0">
                    <a:solidFill>
                      <a:srgbClr val="373A3F"/>
                    </a:solidFill>
                    <a:latin typeface="Nunito" pitchFamily="2" charset="0"/>
                  </a:rPr>
                  <a:t>it approaches the correct function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. This image shows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and its Taylor approximations by polynomials of degree </a:t>
                </a:r>
                <a:r>
                  <a:rPr lang="en-US" b="1" dirty="0">
                    <a:solidFill>
                      <a:srgbClr val="FF0000"/>
                    </a:solidFill>
                    <a:latin typeface="Nunito" pitchFamily="2" charset="0"/>
                  </a:rPr>
                  <a:t>1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</a:t>
                </a:r>
                <a:r>
                  <a:rPr lang="en-US" b="1" dirty="0">
                    <a:solidFill>
                      <a:srgbClr val="FFC000"/>
                    </a:solidFill>
                    <a:latin typeface="Nunito" pitchFamily="2" charset="0"/>
                  </a:rPr>
                  <a:t>3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</a:t>
                </a:r>
                <a:r>
                  <a:rPr lang="en-US" b="1" dirty="0">
                    <a:solidFill>
                      <a:srgbClr val="FFFF00"/>
                    </a:solidFill>
                    <a:latin typeface="Nunito" pitchFamily="2" charset="0"/>
                  </a:rPr>
                  <a:t>5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</a:t>
                </a:r>
                <a:r>
                  <a:rPr lang="en-US" b="1" dirty="0">
                    <a:solidFill>
                      <a:srgbClr val="00FF00"/>
                    </a:solidFill>
                    <a:latin typeface="Nunito" pitchFamily="2" charset="0"/>
                  </a:rPr>
                  <a:t>7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</a:t>
                </a:r>
                <a:r>
                  <a:rPr lang="en-US" b="1" dirty="0">
                    <a:solidFill>
                      <a:srgbClr val="1717FF"/>
                    </a:solidFill>
                    <a:latin typeface="Nunito" pitchFamily="2" charset="0"/>
                  </a:rPr>
                  <a:t>9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</a:t>
                </a:r>
                <a:r>
                  <a:rPr lang="en-US" b="1" dirty="0">
                    <a:solidFill>
                      <a:srgbClr val="4B0082"/>
                    </a:solidFill>
                    <a:latin typeface="Nunito" pitchFamily="2" charset="0"/>
                  </a:rPr>
                  <a:t>11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and </a:t>
                </a:r>
                <a:r>
                  <a:rPr lang="en-US" b="1" dirty="0">
                    <a:solidFill>
                      <a:srgbClr val="EE86EE"/>
                    </a:solidFill>
                    <a:latin typeface="Nunito" pitchFamily="2" charset="0"/>
                  </a:rPr>
                  <a:t>13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”</a:t>
                </a:r>
              </a:p>
              <a:p>
                <a:endParaRPr lang="en-US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i="1" dirty="0">
                    <a:solidFill>
                      <a:srgbClr val="373A3F"/>
                    </a:solidFill>
                    <a:latin typeface="Nunito" pitchFamily="2" charset="0"/>
                  </a:rPr>
                  <a:t>From </a:t>
                </a:r>
                <a:r>
                  <a:rPr lang="en-US" i="1" dirty="0">
                    <a:solidFill>
                      <a:srgbClr val="373A3F"/>
                    </a:solidFill>
                    <a:latin typeface="Nunito" pitchFamily="2" charset="0"/>
                    <a:hlinkClick r:id="rId6"/>
                  </a:rPr>
                  <a:t>Wikipedia</a:t>
                </a:r>
                <a:endParaRPr lang="en-US" i="1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7BEBBE-B229-D548-FF1B-32160274F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137" y="1789224"/>
                <a:ext cx="5210590" cy="2535053"/>
              </a:xfrm>
              <a:prstGeom prst="rect">
                <a:avLst/>
              </a:prstGeom>
              <a:blipFill>
                <a:blip r:embed="rId7"/>
                <a:stretch>
                  <a:fillRect l="-351" t="-482" r="-234" b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76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5B59FEEA-9D2E-0F54-65F8-6997EEA2D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E51A7B-37FD-B203-C21B-A41D220CF69A}"/>
                  </a:ext>
                </a:extLst>
              </p:cNvPr>
              <p:cNvSpPr txBox="1"/>
              <p:nvPr/>
            </p:nvSpPr>
            <p:spPr>
              <a:xfrm>
                <a:off x="1714500" y="1691724"/>
                <a:ext cx="5715000" cy="1998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Any function can be expressed as or approximated by a quadratic form (10.7.1):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dirty="0">
                  <a:solidFill>
                    <a:srgbClr val="373A3F"/>
                  </a:solidFill>
                </a:endParaRPr>
              </a:p>
              <a:p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Where (10.7.2):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e>
                    </m:d>
                  </m:oMath>
                </a14:m>
                <a:endParaRPr lang="en-US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the </a:t>
                </a:r>
                <a:r>
                  <a:rPr lang="en-US" b="1" dirty="0">
                    <a:solidFill>
                      <a:srgbClr val="373A3F"/>
                    </a:solidFill>
                    <a:latin typeface="Nunito" pitchFamily="2" charset="0"/>
                  </a:rPr>
                  <a:t>negative gradient 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endParaRPr lang="en-US" b="1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the </a:t>
                </a:r>
                <a:r>
                  <a:rPr lang="en-US" b="1" dirty="0">
                    <a:solidFill>
                      <a:srgbClr val="373A3F"/>
                    </a:solidFill>
                    <a:latin typeface="Nunito" pitchFamily="2" charset="0"/>
                  </a:rPr>
                  <a:t>Hessian matrix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of the function at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endParaRPr lang="en-US" b="1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E51A7B-37FD-B203-C21B-A41D220CF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1691724"/>
                <a:ext cx="5715000" cy="1998304"/>
              </a:xfrm>
              <a:prstGeom prst="rect">
                <a:avLst/>
              </a:prstGeom>
              <a:blipFill>
                <a:blip r:embed="rId3"/>
                <a:stretch>
                  <a:fillRect l="-320" t="-612" b="-57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CF4D6EE-7130-2DB2-B018-A642135F8933}"/>
              </a:ext>
            </a:extLst>
          </p:cNvPr>
          <p:cNvSpPr txBox="1"/>
          <p:nvPr/>
        </p:nvSpPr>
        <p:spPr>
          <a:xfrm>
            <a:off x="1714499" y="807141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Quadratic Forms</a:t>
            </a:r>
          </a:p>
        </p:txBody>
      </p:sp>
    </p:spTree>
    <p:extLst>
      <p:ext uri="{BB962C8B-B14F-4D97-AF65-F5344CB8AC3E}">
        <p14:creationId xmlns:p14="http://schemas.microsoft.com/office/powerpoint/2010/main" val="34803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45ED867F-4482-82BD-199B-2A850371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A79698-1324-3747-A7EA-74FD6294D3D4}"/>
                  </a:ext>
                </a:extLst>
              </p:cNvPr>
              <p:cNvSpPr txBox="1"/>
              <p:nvPr/>
            </p:nvSpPr>
            <p:spPr>
              <a:xfrm>
                <a:off x="1714500" y="1691724"/>
                <a:ext cx="5715000" cy="2644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Any function can be expressed as or approximated by a quadratic form (10.7.1):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dirty="0">
                  <a:solidFill>
                    <a:srgbClr val="373A3F"/>
                  </a:solidFill>
                </a:endParaRPr>
              </a:p>
              <a:p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Where (10.7.2):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e>
                    </m:d>
                  </m:oMath>
                </a14:m>
                <a:endParaRPr lang="en-US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the </a:t>
                </a:r>
                <a:r>
                  <a:rPr lang="en-US" b="1" dirty="0">
                    <a:solidFill>
                      <a:srgbClr val="373A3F"/>
                    </a:solidFill>
                    <a:latin typeface="Nunito" pitchFamily="2" charset="0"/>
                  </a:rPr>
                  <a:t>negative gradient 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endParaRPr lang="en-US" b="1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the </a:t>
                </a:r>
                <a:r>
                  <a:rPr lang="en-US" b="1" dirty="0">
                    <a:solidFill>
                      <a:srgbClr val="373A3F"/>
                    </a:solidFill>
                    <a:latin typeface="Nunito" pitchFamily="2" charset="0"/>
                  </a:rPr>
                  <a:t>Hessian matrix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of the function at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endParaRPr lang="en-US" b="1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endParaRPr lang="en-US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The gradient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in (10.7.1) can be easily calculated as (10.7.3):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b="1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A79698-1324-3747-A7EA-74FD6294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1691724"/>
                <a:ext cx="5715000" cy="2644635"/>
              </a:xfrm>
              <a:prstGeom prst="rect">
                <a:avLst/>
              </a:prstGeom>
              <a:blipFill>
                <a:blip r:embed="rId3"/>
                <a:stretch>
                  <a:fillRect l="-320" t="-462" b="-18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D1D81C8-BB8D-3953-8DB6-A2E766574946}"/>
              </a:ext>
            </a:extLst>
          </p:cNvPr>
          <p:cNvSpPr txBox="1"/>
          <p:nvPr/>
        </p:nvSpPr>
        <p:spPr>
          <a:xfrm>
            <a:off x="1714499" y="807141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Quadratic Forms</a:t>
            </a:r>
          </a:p>
        </p:txBody>
      </p:sp>
    </p:spTree>
    <p:extLst>
      <p:ext uri="{BB962C8B-B14F-4D97-AF65-F5344CB8AC3E}">
        <p14:creationId xmlns:p14="http://schemas.microsoft.com/office/powerpoint/2010/main" val="41603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923BE873-3631-0E54-946D-925B9F32E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7C473-8663-BBE3-E7DF-7AF650CEF099}"/>
                  </a:ext>
                </a:extLst>
              </p:cNvPr>
              <p:cNvSpPr txBox="1"/>
              <p:nvPr/>
            </p:nvSpPr>
            <p:spPr>
              <a:xfrm>
                <a:off x="1418810" y="1691724"/>
                <a:ext cx="630637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changes like such as we move along the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(10.7.4):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373A3F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7C473-8663-BBE3-E7DF-7AF650CEF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810" y="1691724"/>
                <a:ext cx="6306378" cy="600164"/>
              </a:xfrm>
              <a:prstGeom prst="rect">
                <a:avLst/>
              </a:prstGeom>
              <a:blipFill>
                <a:blip r:embed="rId3"/>
                <a:stretch>
                  <a:fillRect l="-290" t="-2041" b="-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BDF2DF3-D055-42ED-F0D3-0BD6124E1A81}"/>
              </a:ext>
            </a:extLst>
          </p:cNvPr>
          <p:cNvSpPr txBox="1"/>
          <p:nvPr/>
        </p:nvSpPr>
        <p:spPr>
          <a:xfrm>
            <a:off x="1714499" y="807141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Defining Formally</a:t>
            </a:r>
          </a:p>
        </p:txBody>
      </p:sp>
    </p:spTree>
    <p:extLst>
      <p:ext uri="{BB962C8B-B14F-4D97-AF65-F5344CB8AC3E}">
        <p14:creationId xmlns:p14="http://schemas.microsoft.com/office/powerpoint/2010/main" val="213135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841E0135-44D5-DC82-7DA0-9D69222A6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B8581-A9A2-D432-EB85-8FB21BC0E17F}"/>
                  </a:ext>
                </a:extLst>
              </p:cNvPr>
              <p:cNvSpPr txBox="1"/>
              <p:nvPr/>
            </p:nvSpPr>
            <p:spPr>
              <a:xfrm>
                <a:off x="1418810" y="1691724"/>
                <a:ext cx="6306378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changes like such as we move along the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(10.7.4):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373A3F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If we minimize on a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and now want to minimize on a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the condition that motion along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not </a:t>
                </a:r>
                <a:r>
                  <a:rPr lang="en-US" i="1" dirty="0">
                    <a:solidFill>
                      <a:srgbClr val="373A3F"/>
                    </a:solidFill>
                    <a:latin typeface="Nunito" pitchFamily="2" charset="0"/>
                  </a:rPr>
                  <a:t>spoil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or minimization along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is just that the gradient stay perpendicular to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. By eq. (10.7.4), this is (10.7.5):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b="1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B8581-A9A2-D432-EB85-8FB21BC0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810" y="1691724"/>
                <a:ext cx="6306378" cy="1615827"/>
              </a:xfrm>
              <a:prstGeom prst="rect">
                <a:avLst/>
              </a:prstGeom>
              <a:blipFill>
                <a:blip r:embed="rId3"/>
                <a:stretch>
                  <a:fillRect l="-290" t="-755" b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71BB01C-04B7-4BFB-CBAE-3011206AC0C5}"/>
              </a:ext>
            </a:extLst>
          </p:cNvPr>
          <p:cNvSpPr txBox="1"/>
          <p:nvPr/>
        </p:nvSpPr>
        <p:spPr>
          <a:xfrm>
            <a:off x="1714499" y="807141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Defining Formally</a:t>
            </a:r>
          </a:p>
        </p:txBody>
      </p:sp>
    </p:spTree>
    <p:extLst>
      <p:ext uri="{BB962C8B-B14F-4D97-AF65-F5344CB8AC3E}">
        <p14:creationId xmlns:p14="http://schemas.microsoft.com/office/powerpoint/2010/main" val="358210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67DAEE97-B4CF-9355-4499-EFBE689CF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AA2297-1E76-40E0-E21D-E3EF7799089A}"/>
                  </a:ext>
                </a:extLst>
              </p:cNvPr>
              <p:cNvSpPr txBox="1"/>
              <p:nvPr/>
            </p:nvSpPr>
            <p:spPr>
              <a:xfrm>
                <a:off x="1418810" y="1691724"/>
                <a:ext cx="6306378" cy="233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changes like such as we move along the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(10.7.4):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373A3F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If we minimize on a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and now want to minimize on a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the condition that motion along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not </a:t>
                </a:r>
                <a:r>
                  <a:rPr lang="en-US" i="1" dirty="0">
                    <a:solidFill>
                      <a:srgbClr val="373A3F"/>
                    </a:solidFill>
                    <a:latin typeface="Nunito" pitchFamily="2" charset="0"/>
                  </a:rPr>
                  <a:t>spoil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or minimization along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is just that the gradient stay perpendicular to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. By eq. (10.7.4), this is (10.7.5):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b="1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When (10.7.5) holds for two vectors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, they are said to be </a:t>
                </a:r>
                <a:r>
                  <a:rPr lang="en-US" b="1" dirty="0">
                    <a:solidFill>
                      <a:srgbClr val="373A3F"/>
                    </a:solidFill>
                    <a:latin typeface="Nunito" pitchFamily="2" charset="0"/>
                  </a:rPr>
                  <a:t>conjugate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. When the relation holds pairwise for all members of a set of vectors, they are said to be a </a:t>
                </a:r>
                <a:r>
                  <a:rPr lang="en-US" b="1" dirty="0">
                    <a:solidFill>
                      <a:srgbClr val="373A3F"/>
                    </a:solidFill>
                    <a:latin typeface="Nunito" pitchFamily="2" charset="0"/>
                  </a:rPr>
                  <a:t>conjugate set</a:t>
                </a:r>
                <a:r>
                  <a:rPr lang="en-US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AA2297-1E76-40E0-E21D-E3EF7799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810" y="1691724"/>
                <a:ext cx="6306378" cy="2339102"/>
              </a:xfrm>
              <a:prstGeom prst="rect">
                <a:avLst/>
              </a:prstGeom>
              <a:blipFill>
                <a:blip r:embed="rId3"/>
                <a:stretch>
                  <a:fillRect l="-290" t="-522" b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782CAAB-3180-30C2-AAD2-F04A28ECD777}"/>
              </a:ext>
            </a:extLst>
          </p:cNvPr>
          <p:cNvSpPr txBox="1"/>
          <p:nvPr/>
        </p:nvSpPr>
        <p:spPr>
          <a:xfrm>
            <a:off x="1714499" y="807141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Defining Formally</a:t>
            </a:r>
          </a:p>
        </p:txBody>
      </p:sp>
    </p:spTree>
    <p:extLst>
      <p:ext uri="{BB962C8B-B14F-4D97-AF65-F5344CB8AC3E}">
        <p14:creationId xmlns:p14="http://schemas.microsoft.com/office/powerpoint/2010/main" val="18279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>
          <a:extLst>
            <a:ext uri="{FF2B5EF4-FFF2-40B4-BE49-F238E27FC236}">
              <a16:creationId xmlns:a16="http://schemas.microsoft.com/office/drawing/2014/main" id="{B09C4CE3-E89F-11FA-7387-5DBF9CFEB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C755DD-1776-BDA1-E283-1826E1748F8D}"/>
                  </a:ext>
                </a:extLst>
              </p:cNvPr>
              <p:cNvSpPr txBox="1"/>
              <p:nvPr/>
            </p:nvSpPr>
            <p:spPr>
              <a:xfrm>
                <a:off x="3811656" y="1694587"/>
                <a:ext cx="46415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Nunito" pitchFamily="2" charset="0"/>
                  </a:rPr>
                  <a:t>If you can derive a set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>
                    <a:latin typeface="Nunito" pitchFamily="2" charset="0"/>
                  </a:rPr>
                  <a:t> linearly independent, mutually conjugate directions, then </a:t>
                </a:r>
                <a:r>
                  <a:rPr lang="en-US" sz="1800" b="1" dirty="0">
                    <a:latin typeface="Nunito" pitchFamily="2" charset="0"/>
                  </a:rPr>
                  <a:t>one pass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b="1" dirty="0">
                    <a:latin typeface="Nunito" pitchFamily="2" charset="0"/>
                  </a:rPr>
                  <a:t> line minimizations </a:t>
                </a:r>
                <a:r>
                  <a:rPr lang="en-US" sz="1800" dirty="0">
                    <a:latin typeface="Nunito" pitchFamily="2" charset="0"/>
                  </a:rPr>
                  <a:t>will put it </a:t>
                </a:r>
                <a:r>
                  <a:rPr lang="en-US" sz="1800" b="1" dirty="0">
                    <a:latin typeface="Nunito" pitchFamily="2" charset="0"/>
                  </a:rPr>
                  <a:t>exactly at the minimum of a quadratic form</a:t>
                </a:r>
                <a:r>
                  <a:rPr lang="en-US" sz="1800" dirty="0">
                    <a:latin typeface="Nunito" pitchFamily="2" charset="0"/>
                  </a:rPr>
                  <a:t>, with </a:t>
                </a:r>
                <a:r>
                  <a:rPr lang="en-US" sz="1800" b="1" dirty="0">
                    <a:latin typeface="Nunito" pitchFamily="2" charset="0"/>
                  </a:rPr>
                  <a:t>no need to redo directions</a:t>
                </a:r>
                <a:r>
                  <a:rPr lang="en-US" sz="1800" dirty="0">
                    <a:latin typeface="Nunito" pitchFamily="2" charset="0"/>
                  </a:rPr>
                  <a:t>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C755DD-1776-BDA1-E283-1826E1748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656" y="1694587"/>
                <a:ext cx="4641574" cy="1754326"/>
              </a:xfrm>
              <a:prstGeom prst="rect">
                <a:avLst/>
              </a:prstGeom>
              <a:blipFill>
                <a:blip r:embed="rId3"/>
                <a:stretch>
                  <a:fillRect l="-1050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E806B2B-284A-857A-BA6B-2C4D97B1C3A2}"/>
              </a:ext>
            </a:extLst>
          </p:cNvPr>
          <p:cNvSpPr txBox="1"/>
          <p:nvPr/>
        </p:nvSpPr>
        <p:spPr>
          <a:xfrm>
            <a:off x="3811656" y="4441347"/>
            <a:ext cx="4641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373A3F"/>
                </a:solidFill>
                <a:latin typeface="Nunito" pitchFamily="2" charset="0"/>
              </a:rPr>
              <a:t>From section 10.7.1</a:t>
            </a:r>
          </a:p>
        </p:txBody>
      </p:sp>
    </p:spTree>
    <p:extLst>
      <p:ext uri="{BB962C8B-B14F-4D97-AF65-F5344CB8AC3E}">
        <p14:creationId xmlns:p14="http://schemas.microsoft.com/office/powerpoint/2010/main" val="392258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>
          <a:extLst>
            <a:ext uri="{FF2B5EF4-FFF2-40B4-BE49-F238E27FC236}">
              <a16:creationId xmlns:a16="http://schemas.microsoft.com/office/drawing/2014/main" id="{AA852450-04F2-AA80-8B9D-1A895A422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5">
            <a:extLst>
              <a:ext uri="{FF2B5EF4-FFF2-40B4-BE49-F238E27FC236}">
                <a16:creationId xmlns:a16="http://schemas.microsoft.com/office/drawing/2014/main" id="{5E438524-E276-E031-BCDC-5AEBDEE220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313299"/>
            <a:ext cx="4361100" cy="6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Objective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Google Shape;873;p35">
                <a:extLst>
                  <a:ext uri="{FF2B5EF4-FFF2-40B4-BE49-F238E27FC236}">
                    <a16:creationId xmlns:a16="http://schemas.microsoft.com/office/drawing/2014/main" id="{4CC4E917-4513-774A-56AB-3EEBB721A655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3225" y="2003899"/>
                <a:ext cx="4594500" cy="182879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Minimize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the following properties: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can be evaluated at an </a:t>
                </a:r>
                <a:r>
                  <a:rPr lang="en-US" i="1" dirty="0"/>
                  <a:t>N</a:t>
                </a:r>
                <a:r>
                  <a:rPr lang="en-US" dirty="0"/>
                  <a:t>-dimensional point </a:t>
                </a:r>
                <a:r>
                  <a:rPr lang="en-US" b="1" dirty="0"/>
                  <a:t>P</a:t>
                </a:r>
                <a:r>
                  <a:rPr lang="en-US" dirty="0"/>
                  <a:t>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</m:d>
                  </m:oMath>
                </a14:m>
                <a:r>
                  <a:rPr lang="en-US" dirty="0"/>
                  <a:t>).</a:t>
                </a:r>
              </a:p>
              <a:p>
                <a:pPr marL="285750" indent="-285750"/>
                <a:r>
                  <a:rPr lang="en-US" dirty="0"/>
                  <a:t>The gradient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can be found at an </a:t>
                </a:r>
                <a:r>
                  <a:rPr lang="en-US" i="1" dirty="0"/>
                  <a:t>N</a:t>
                </a:r>
                <a:r>
                  <a:rPr lang="en-US" dirty="0"/>
                  <a:t>-dimensional point </a:t>
                </a:r>
                <a:r>
                  <a:rPr lang="en-US" b="1" dirty="0"/>
                  <a:t>P</a:t>
                </a:r>
                <a:r>
                  <a:rPr lang="en-US" dirty="0"/>
                  <a:t> (i.e.,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</m:d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873" name="Google Shape;873;p35">
                <a:extLst>
                  <a:ext uri="{FF2B5EF4-FFF2-40B4-BE49-F238E27FC236}">
                    <a16:creationId xmlns:a16="http://schemas.microsoft.com/office/drawing/2014/main" id="{4CC4E917-4513-774A-56AB-3EEBB721A6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3225" y="2003899"/>
                <a:ext cx="4594500" cy="1828799"/>
              </a:xfrm>
              <a:prstGeom prst="rect">
                <a:avLst/>
              </a:prstGeom>
              <a:blipFill>
                <a:blip r:embed="rId3"/>
                <a:stretch>
                  <a:fillRect l="-1194" r="-1061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23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>
          <a:extLst>
            <a:ext uri="{FF2B5EF4-FFF2-40B4-BE49-F238E27FC236}">
              <a16:creationId xmlns:a16="http://schemas.microsoft.com/office/drawing/2014/main" id="{08DDE24B-8EA4-CB74-A168-6B0138663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E8C423-219D-5F31-0361-53A528CC1AAC}"/>
                  </a:ext>
                </a:extLst>
              </p:cNvPr>
              <p:cNvSpPr txBox="1"/>
              <p:nvPr/>
            </p:nvSpPr>
            <p:spPr>
              <a:xfrm>
                <a:off x="3811656" y="1079033"/>
                <a:ext cx="46415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Nunito" pitchFamily="2" charset="0"/>
                  </a:rPr>
                  <a:t>If you can derive a set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>
                    <a:latin typeface="Nunito" pitchFamily="2" charset="0"/>
                  </a:rPr>
                  <a:t> linearly independent, mutually conjugate directions, then </a:t>
                </a:r>
                <a:r>
                  <a:rPr lang="en-US" sz="1800" b="1" dirty="0">
                    <a:latin typeface="Nunito" pitchFamily="2" charset="0"/>
                  </a:rPr>
                  <a:t>one pass of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b="1" dirty="0">
                    <a:latin typeface="Nunito" pitchFamily="2" charset="0"/>
                  </a:rPr>
                  <a:t> line minimizations </a:t>
                </a:r>
                <a:r>
                  <a:rPr lang="en-US" sz="1800" dirty="0">
                    <a:latin typeface="Nunito" pitchFamily="2" charset="0"/>
                  </a:rPr>
                  <a:t>will put it </a:t>
                </a:r>
                <a:r>
                  <a:rPr lang="en-US" sz="1800" b="1" dirty="0">
                    <a:latin typeface="Nunito" pitchFamily="2" charset="0"/>
                  </a:rPr>
                  <a:t>exactly at the minimum of a quadratic form</a:t>
                </a:r>
                <a:r>
                  <a:rPr lang="en-US" sz="1800" dirty="0">
                    <a:latin typeface="Nunito" pitchFamily="2" charset="0"/>
                  </a:rPr>
                  <a:t>, with </a:t>
                </a:r>
                <a:r>
                  <a:rPr lang="en-US" sz="1800" b="1" dirty="0">
                    <a:latin typeface="Nunito" pitchFamily="2" charset="0"/>
                  </a:rPr>
                  <a:t>no need to redo directions</a:t>
                </a:r>
                <a:r>
                  <a:rPr lang="en-US" sz="1800" dirty="0">
                    <a:latin typeface="Nunito" pitchFamily="2" charset="0"/>
                  </a:rPr>
                  <a:t>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E8C423-219D-5F31-0361-53A528CC1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656" y="1079033"/>
                <a:ext cx="4641574" cy="1754326"/>
              </a:xfrm>
              <a:prstGeom prst="rect">
                <a:avLst/>
              </a:prstGeom>
              <a:blipFill>
                <a:blip r:embed="rId3"/>
                <a:stretch>
                  <a:fillRect l="-1050" t="-1389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F9F338-4355-D62A-5145-6C484F4100E3}"/>
                  </a:ext>
                </a:extLst>
              </p:cNvPr>
              <p:cNvSpPr txBox="1"/>
              <p:nvPr/>
            </p:nvSpPr>
            <p:spPr>
              <a:xfrm>
                <a:off x="3811654" y="2966834"/>
                <a:ext cx="464157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>
                    <a:latin typeface="Nunito" pitchFamily="2" charset="0"/>
                  </a:rPr>
                  <a:t>For functions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i="1" dirty="0">
                    <a:latin typeface="Nunito" pitchFamily="2" charset="0"/>
                  </a:rPr>
                  <a:t> that are not exactly quadratic forms, it won’t be exactly at the minimum, but repeated cycles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i="1" dirty="0">
                    <a:latin typeface="Nunito" pitchFamily="2" charset="0"/>
                  </a:rPr>
                  <a:t> line minimizations will converge quadratically to the minimum.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F9F338-4355-D62A-5145-6C484F410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654" y="2966834"/>
                <a:ext cx="4641575" cy="1077218"/>
              </a:xfrm>
              <a:prstGeom prst="rect">
                <a:avLst/>
              </a:prstGeom>
              <a:blipFill>
                <a:blip r:embed="rId4"/>
                <a:stretch>
                  <a:fillRect l="-656" t="-1136" b="-7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7AE27D-017A-9325-9964-89A08F6E3D78}"/>
              </a:ext>
            </a:extLst>
          </p:cNvPr>
          <p:cNvSpPr txBox="1"/>
          <p:nvPr/>
        </p:nvSpPr>
        <p:spPr>
          <a:xfrm>
            <a:off x="3811653" y="4441347"/>
            <a:ext cx="464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373A3F"/>
                </a:solidFill>
                <a:latin typeface="Nunito" pitchFamily="2" charset="0"/>
              </a:rPr>
              <a:t>From section 10.7.1</a:t>
            </a:r>
          </a:p>
        </p:txBody>
      </p:sp>
    </p:spTree>
    <p:extLst>
      <p:ext uri="{BB962C8B-B14F-4D97-AF65-F5344CB8AC3E}">
        <p14:creationId xmlns:p14="http://schemas.microsoft.com/office/powerpoint/2010/main" val="242758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>
          <a:extLst>
            <a:ext uri="{FF2B5EF4-FFF2-40B4-BE49-F238E27FC236}">
              <a16:creationId xmlns:a16="http://schemas.microsoft.com/office/drawing/2014/main" id="{3EBBD111-1CDD-8949-9C16-4DDAC7E1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5">
            <a:extLst>
              <a:ext uri="{FF2B5EF4-FFF2-40B4-BE49-F238E27FC236}">
                <a16:creationId xmlns:a16="http://schemas.microsoft.com/office/drawing/2014/main" id="{42FF5F64-89F2-28B9-3FE9-24E4FE26AF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587740"/>
            <a:ext cx="4594499" cy="6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Simple Conjugate Gradient (CG)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Google Shape;873;p35">
                <a:extLst>
                  <a:ext uri="{FF2B5EF4-FFF2-40B4-BE49-F238E27FC236}">
                    <a16:creationId xmlns:a16="http://schemas.microsoft.com/office/drawing/2014/main" id="{E749DA6A-2E07-3BBB-362E-76E2B59E6F6F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3225" y="1278340"/>
                <a:ext cx="4594498" cy="30203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600" dirty="0"/>
                  <a:t>Given a </a:t>
                </a:r>
                <a:r>
                  <a:rPr lang="en-US" sz="1600" b="1" dirty="0"/>
                  <a:t>quadratic form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600" dirty="0"/>
                  <a:t> is symmetric and positive-definite, </a:t>
                </a:r>
                <a:r>
                  <a:rPr lang="en-US" sz="1600" i="1" dirty="0"/>
                  <a:t>N </a:t>
                </a:r>
                <a:r>
                  <a:rPr lang="en-US" sz="1600" dirty="0"/>
                  <a:t>is the number of dimensions, and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sz="1600" dirty="0"/>
                  <a:t> is a set of conjugate search directions, solve (2.7.29):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3" name="Google Shape;873;p35">
                <a:extLst>
                  <a:ext uri="{FF2B5EF4-FFF2-40B4-BE49-F238E27FC236}">
                    <a16:creationId xmlns:a16="http://schemas.microsoft.com/office/drawing/2014/main" id="{E749DA6A-2E07-3BBB-362E-76E2B59E6F6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3225" y="1278340"/>
                <a:ext cx="4594498" cy="3020334"/>
              </a:xfrm>
              <a:prstGeom prst="rect">
                <a:avLst/>
              </a:prstGeom>
              <a:blipFill>
                <a:blip r:embed="rId3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178EF14-0CB9-B76F-E1A3-B0C07F37BAD3}"/>
              </a:ext>
            </a:extLst>
          </p:cNvPr>
          <p:cNvSpPr txBox="1"/>
          <p:nvPr/>
        </p:nvSpPr>
        <p:spPr>
          <a:xfrm>
            <a:off x="713225" y="4441347"/>
            <a:ext cx="4594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373A3F"/>
                </a:solidFill>
                <a:latin typeface="Nunito" pitchFamily="2" charset="0"/>
              </a:rPr>
              <a:t>From section 2.7.6</a:t>
            </a:r>
          </a:p>
        </p:txBody>
      </p:sp>
    </p:spTree>
    <p:extLst>
      <p:ext uri="{BB962C8B-B14F-4D97-AF65-F5344CB8AC3E}">
        <p14:creationId xmlns:p14="http://schemas.microsoft.com/office/powerpoint/2010/main" val="12813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>
          <a:extLst>
            <a:ext uri="{FF2B5EF4-FFF2-40B4-BE49-F238E27FC236}">
              <a16:creationId xmlns:a16="http://schemas.microsoft.com/office/drawing/2014/main" id="{EE23FFD5-D775-3F8C-A7AD-FB757198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5">
            <a:extLst>
              <a:ext uri="{FF2B5EF4-FFF2-40B4-BE49-F238E27FC236}">
                <a16:creationId xmlns:a16="http://schemas.microsoft.com/office/drawing/2014/main" id="{C984E442-F545-C75E-F948-F4CD0AE309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587740"/>
            <a:ext cx="4594499" cy="6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Simple Conjugate Gradient (CG)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Google Shape;873;p35">
                <a:extLst>
                  <a:ext uri="{FF2B5EF4-FFF2-40B4-BE49-F238E27FC236}">
                    <a16:creationId xmlns:a16="http://schemas.microsoft.com/office/drawing/2014/main" id="{0B6E24B7-BA6D-8E4F-3B85-3B23563CB77F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3225" y="1278340"/>
                <a:ext cx="4594498" cy="30203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600" dirty="0"/>
                  <a:t>Given a </a:t>
                </a:r>
                <a:r>
                  <a:rPr lang="en-US" sz="1600" b="1" dirty="0"/>
                  <a:t>quadratic form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600" dirty="0"/>
                  <a:t> is symmetric and positive-definite, </a:t>
                </a:r>
                <a:r>
                  <a:rPr lang="en-US" sz="1600" i="1" dirty="0"/>
                  <a:t>N </a:t>
                </a:r>
                <a:r>
                  <a:rPr lang="en-US" sz="1600" dirty="0"/>
                  <a:t>is the number of dimensions, and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sz="1600" dirty="0"/>
                  <a:t> is a set of conjugate search directions, solve (2.7.29):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sz="1600" b="1" dirty="0"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Iterate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 until </a:t>
                </a:r>
                <a:r>
                  <a:rPr lang="en-US" sz="16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 iterations are complete: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 that minimizes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 using 1D search (ex. Brent)</a:t>
                </a:r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373A3F"/>
                    </a:solidFill>
                    <a:latin typeface="Nunito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6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16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0" lvl="0" indent="0">
                  <a:buNone/>
                </a:pPr>
                <a:endParaRPr lang="en-US" sz="16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0" lvl="0" indent="0">
                  <a:buNone/>
                </a:pPr>
                <a:r>
                  <a:rPr lang="en-US" sz="1600" b="1" dirty="0">
                    <a:solidFill>
                      <a:srgbClr val="373A3F"/>
                    </a:solidFill>
                    <a:latin typeface="Nunito" pitchFamily="2" charset="0"/>
                  </a:rPr>
                  <a:t>The minimum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600" b="1" dirty="0">
                    <a:solidFill>
                      <a:srgbClr val="373A3F"/>
                    </a:solidFill>
                    <a:latin typeface="Nunito" pitchFamily="2" charset="0"/>
                  </a:rPr>
                  <a:t> shall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73" name="Google Shape;873;p35">
                <a:extLst>
                  <a:ext uri="{FF2B5EF4-FFF2-40B4-BE49-F238E27FC236}">
                    <a16:creationId xmlns:a16="http://schemas.microsoft.com/office/drawing/2014/main" id="{0B6E24B7-BA6D-8E4F-3B85-3B23563CB77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3225" y="1278340"/>
                <a:ext cx="4594498" cy="3020334"/>
              </a:xfrm>
              <a:prstGeom prst="rect">
                <a:avLst/>
              </a:prstGeom>
              <a:blipFill>
                <a:blip r:embed="rId3"/>
                <a:stretch>
                  <a:fillRect l="-79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FEDB95E-06D9-E049-AD29-5C912E42243D}"/>
              </a:ext>
            </a:extLst>
          </p:cNvPr>
          <p:cNvSpPr txBox="1"/>
          <p:nvPr/>
        </p:nvSpPr>
        <p:spPr>
          <a:xfrm>
            <a:off x="713225" y="4441347"/>
            <a:ext cx="4594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373A3F"/>
                </a:solidFill>
                <a:latin typeface="Nunito" pitchFamily="2" charset="0"/>
              </a:rPr>
              <a:t>From section 2.7.6</a:t>
            </a:r>
          </a:p>
        </p:txBody>
      </p:sp>
    </p:spTree>
    <p:extLst>
      <p:ext uri="{BB962C8B-B14F-4D97-AF65-F5344CB8AC3E}">
        <p14:creationId xmlns:p14="http://schemas.microsoft.com/office/powerpoint/2010/main" val="80825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>
          <a:extLst>
            <a:ext uri="{FF2B5EF4-FFF2-40B4-BE49-F238E27FC236}">
              <a16:creationId xmlns:a16="http://schemas.microsoft.com/office/drawing/2014/main" id="{BB72897A-EB6C-A78E-450E-1FF2DDA5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D5AF5A-88D7-3AE6-BB4E-20A0B2D3DFB7}"/>
              </a:ext>
            </a:extLst>
          </p:cNvPr>
          <p:cNvGrpSpPr/>
          <p:nvPr/>
        </p:nvGrpSpPr>
        <p:grpSpPr>
          <a:xfrm>
            <a:off x="3456432" y="1626883"/>
            <a:ext cx="5026521" cy="1889733"/>
            <a:chOff x="3456527" y="492130"/>
            <a:chExt cx="5026521" cy="18897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C1CB56-04C4-BF8C-BA7C-B54D37DBA2B5}"/>
                </a:ext>
              </a:extLst>
            </p:cNvPr>
            <p:cNvSpPr txBox="1"/>
            <p:nvPr/>
          </p:nvSpPr>
          <p:spPr>
            <a:xfrm>
              <a:off x="3456527" y="492130"/>
              <a:ext cx="50265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373A3F"/>
                  </a:solidFill>
                  <a:latin typeface="Inria Serif" panose="020B0604020202020204" charset="0"/>
                </a:rPr>
                <a:t>Problems with Simple CG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A449556-7B56-DBE6-2963-5BAEC00A7A8B}"/>
                    </a:ext>
                  </a:extLst>
                </p:cNvPr>
                <p:cNvSpPr txBox="1"/>
                <p:nvPr/>
              </p:nvSpPr>
              <p:spPr>
                <a:xfrm>
                  <a:off x="3456527" y="1181534"/>
                  <a:ext cx="502652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800" b="1" dirty="0">
                      <a:solidFill>
                        <a:srgbClr val="373A3F"/>
                      </a:solidFill>
                      <a:latin typeface="Nunito" pitchFamily="2" charset="0"/>
                    </a:rPr>
                    <a:t>Severely</a:t>
                  </a: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 limited in applicability.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Even if you can approximate a quadratic form and </a:t>
                  </a:r>
                  <a14:m>
                    <m:oMath xmlns:m="http://schemas.openxmlformats.org/officeDocument/2006/math">
                      <m:r>
                        <a:rPr lang="en-US" sz="18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 fits requirements, it is </a:t>
                  </a:r>
                  <a:r>
                    <a:rPr lang="en-US" sz="1800" b="1" dirty="0">
                      <a:solidFill>
                        <a:srgbClr val="373A3F"/>
                      </a:solidFill>
                      <a:latin typeface="Nunito" pitchFamily="2" charset="0"/>
                    </a:rPr>
                    <a:t>computationally expensive</a:t>
                  </a: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A449556-7B56-DBE6-2963-5BAEC00A7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27" y="1181534"/>
                  <a:ext cx="502652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727" t="-3046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75794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>
          <a:extLst>
            <a:ext uri="{FF2B5EF4-FFF2-40B4-BE49-F238E27FC236}">
              <a16:creationId xmlns:a16="http://schemas.microsoft.com/office/drawing/2014/main" id="{2A51B9C4-EB38-5BEB-3913-774E46AC0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0" name="Google Shape;1120;p50">
            <a:extLst>
              <a:ext uri="{FF2B5EF4-FFF2-40B4-BE49-F238E27FC236}">
                <a16:creationId xmlns:a16="http://schemas.microsoft.com/office/drawing/2014/main" id="{EC62C8F3-CBA3-D7FE-BDA4-DA582E0FA5EA}"/>
              </a:ext>
            </a:extLst>
          </p:cNvPr>
          <p:cNvCxnSpPr>
            <a:stCxn id="1121" idx="6"/>
            <a:endCxn id="1122" idx="2"/>
          </p:cNvCxnSpPr>
          <p:nvPr/>
        </p:nvCxnSpPr>
        <p:spPr>
          <a:xfrm>
            <a:off x="2044475" y="3055225"/>
            <a:ext cx="1187700" cy="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1" name="Google Shape;1121;p50">
            <a:extLst>
              <a:ext uri="{FF2B5EF4-FFF2-40B4-BE49-F238E27FC236}">
                <a16:creationId xmlns:a16="http://schemas.microsoft.com/office/drawing/2014/main" id="{C88429C5-0EF1-9346-0B8E-70CAF619A13E}"/>
              </a:ext>
            </a:extLst>
          </p:cNvPr>
          <p:cNvSpPr/>
          <p:nvPr/>
        </p:nvSpPr>
        <p:spPr>
          <a:xfrm>
            <a:off x="1655675" y="2860825"/>
            <a:ext cx="388800" cy="38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50">
            <a:extLst>
              <a:ext uri="{FF2B5EF4-FFF2-40B4-BE49-F238E27FC236}">
                <a16:creationId xmlns:a16="http://schemas.microsoft.com/office/drawing/2014/main" id="{EA4C4E3B-84D9-0A52-D3C4-EEA7D6D2E869}"/>
              </a:ext>
            </a:extLst>
          </p:cNvPr>
          <p:cNvSpPr/>
          <p:nvPr/>
        </p:nvSpPr>
        <p:spPr>
          <a:xfrm>
            <a:off x="3232075" y="2861125"/>
            <a:ext cx="728400" cy="38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50">
            <a:extLst>
              <a:ext uri="{FF2B5EF4-FFF2-40B4-BE49-F238E27FC236}">
                <a16:creationId xmlns:a16="http://schemas.microsoft.com/office/drawing/2014/main" id="{CEC6C466-5536-B5D0-666F-F2E8A47EA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Expanding CG</a:t>
            </a:r>
            <a:endParaRPr dirty="0"/>
          </a:p>
        </p:txBody>
      </p:sp>
      <p:sp>
        <p:nvSpPr>
          <p:cNvPr id="1124" name="Google Shape;1124;p50">
            <a:extLst>
              <a:ext uri="{FF2B5EF4-FFF2-40B4-BE49-F238E27FC236}">
                <a16:creationId xmlns:a16="http://schemas.microsoft.com/office/drawing/2014/main" id="{715A9BEB-9C55-8F7B-7588-CE9C4EA434B0}"/>
              </a:ext>
            </a:extLst>
          </p:cNvPr>
          <p:cNvSpPr txBox="1"/>
          <p:nvPr/>
        </p:nvSpPr>
        <p:spPr>
          <a:xfrm>
            <a:off x="858075" y="3297950"/>
            <a:ext cx="164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Simple CG</a:t>
            </a:r>
            <a:endParaRPr sz="2400" dirty="0"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5" name="Google Shape;1125;p50">
                <a:extLst>
                  <a:ext uri="{FF2B5EF4-FFF2-40B4-BE49-F238E27FC236}">
                    <a16:creationId xmlns:a16="http://schemas.microsoft.com/office/drawing/2014/main" id="{A15FC9C6-BBD6-9C8C-F6FA-7AAA4041801F}"/>
                  </a:ext>
                </a:extLst>
              </p:cNvPr>
              <p:cNvSpPr txBox="1"/>
              <p:nvPr/>
            </p:nvSpPr>
            <p:spPr>
              <a:xfrm>
                <a:off x="995188" y="3709035"/>
                <a:ext cx="1370100" cy="1101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Quadratic forms with highly restricted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𝐀</m:t>
                    </m:r>
                  </m:oMath>
                </a14:m>
                <a:r>
                  <a:rPr lang="en-US" sz="1200" dirty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s, can’t find search directions alone</a:t>
                </a:r>
                <a:endParaRPr sz="1200" dirty="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mc:Choice>
        <mc:Fallback xmlns="">
          <p:sp>
            <p:nvSpPr>
              <p:cNvPr id="1125" name="Google Shape;1125;p50">
                <a:extLst>
                  <a:ext uri="{FF2B5EF4-FFF2-40B4-BE49-F238E27FC236}">
                    <a16:creationId xmlns:a16="http://schemas.microsoft.com/office/drawing/2014/main" id="{A15FC9C6-BBD6-9C8C-F6FA-7AAA40418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88" y="3709035"/>
                <a:ext cx="1370100" cy="1101504"/>
              </a:xfrm>
              <a:prstGeom prst="rect">
                <a:avLst/>
              </a:prstGeom>
              <a:blipFill>
                <a:blip r:embed="rId3"/>
                <a:stretch>
                  <a:fillRect r="-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6" name="Google Shape;1126;p50">
            <a:extLst>
              <a:ext uri="{FF2B5EF4-FFF2-40B4-BE49-F238E27FC236}">
                <a16:creationId xmlns:a16="http://schemas.microsoft.com/office/drawing/2014/main" id="{44FE569E-348A-6FCD-39E7-CF9E9C754912}"/>
              </a:ext>
            </a:extLst>
          </p:cNvPr>
          <p:cNvSpPr txBox="1"/>
          <p:nvPr/>
        </p:nvSpPr>
        <p:spPr>
          <a:xfrm>
            <a:off x="2774175" y="1467425"/>
            <a:ext cx="164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Linear CG</a:t>
            </a:r>
            <a:endParaRPr sz="2400" dirty="0"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" name="Google Shape;1127;p50">
                <a:extLst>
                  <a:ext uri="{FF2B5EF4-FFF2-40B4-BE49-F238E27FC236}">
                    <a16:creationId xmlns:a16="http://schemas.microsoft.com/office/drawing/2014/main" id="{7C12D664-6B27-A563-0A3C-81D9003ECCE6}"/>
                  </a:ext>
                </a:extLst>
              </p:cNvPr>
              <p:cNvSpPr txBox="1"/>
              <p:nvPr/>
            </p:nvSpPr>
            <p:spPr>
              <a:xfrm>
                <a:off x="2910983" y="1878510"/>
                <a:ext cx="1370100" cy="72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Quadratic forms with symmetric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𝐀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s</a:t>
                </a:r>
                <a:endParaRPr dirty="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mc:Choice>
        <mc:Fallback xmlns="">
          <p:sp>
            <p:nvSpPr>
              <p:cNvPr id="1127" name="Google Shape;1127;p50">
                <a:extLst>
                  <a:ext uri="{FF2B5EF4-FFF2-40B4-BE49-F238E27FC236}">
                    <a16:creationId xmlns:a16="http://schemas.microsoft.com/office/drawing/2014/main" id="{7C12D664-6B27-A563-0A3C-81D9003EC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83" y="1878510"/>
                <a:ext cx="1370100" cy="727200"/>
              </a:xfrm>
              <a:prstGeom prst="rect">
                <a:avLst/>
              </a:prstGeom>
              <a:blipFill>
                <a:blip r:embed="rId4"/>
                <a:stretch>
                  <a:fillRect b="-15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8" name="Google Shape;1128;p50">
            <a:extLst>
              <a:ext uri="{FF2B5EF4-FFF2-40B4-BE49-F238E27FC236}">
                <a16:creationId xmlns:a16="http://schemas.microsoft.com/office/drawing/2014/main" id="{7B1BAB08-EB4F-C11A-497D-71D9A431DCE4}"/>
              </a:ext>
            </a:extLst>
          </p:cNvPr>
          <p:cNvSpPr txBox="1"/>
          <p:nvPr/>
        </p:nvSpPr>
        <p:spPr>
          <a:xfrm>
            <a:off x="6776862" y="1878510"/>
            <a:ext cx="13701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Superior convergence to Fletcher-Reeves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9" name="Google Shape;1129;p50">
            <a:extLst>
              <a:ext uri="{FF2B5EF4-FFF2-40B4-BE49-F238E27FC236}">
                <a16:creationId xmlns:a16="http://schemas.microsoft.com/office/drawing/2014/main" id="{A40618A6-0E9F-B361-D342-D0D3975C820C}"/>
              </a:ext>
            </a:extLst>
          </p:cNvPr>
          <p:cNvSpPr txBox="1"/>
          <p:nvPr/>
        </p:nvSpPr>
        <p:spPr>
          <a:xfrm>
            <a:off x="6641637" y="1467425"/>
            <a:ext cx="164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Polak-Ribiere</a:t>
            </a:r>
            <a:endParaRPr sz="1800" dirty="0"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1130" name="Google Shape;1130;p50">
            <a:extLst>
              <a:ext uri="{FF2B5EF4-FFF2-40B4-BE49-F238E27FC236}">
                <a16:creationId xmlns:a16="http://schemas.microsoft.com/office/drawing/2014/main" id="{07187D39-FF59-8841-971B-9B8B928BC435}"/>
              </a:ext>
            </a:extLst>
          </p:cNvPr>
          <p:cNvSpPr txBox="1"/>
          <p:nvPr/>
        </p:nvSpPr>
        <p:spPr>
          <a:xfrm>
            <a:off x="4707925" y="3297950"/>
            <a:ext cx="164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Nonlinear CG</a:t>
            </a:r>
            <a:endParaRPr sz="1800" dirty="0">
              <a:solidFill>
                <a:schemeClr val="dk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1" name="Google Shape;1131;p50">
                <a:extLst>
                  <a:ext uri="{FF2B5EF4-FFF2-40B4-BE49-F238E27FC236}">
                    <a16:creationId xmlns:a16="http://schemas.microsoft.com/office/drawing/2014/main" id="{F51A757C-DA04-2C56-01F4-07D7E1C70B3E}"/>
                  </a:ext>
                </a:extLst>
              </p:cNvPr>
              <p:cNvSpPr txBox="1"/>
              <p:nvPr/>
            </p:nvSpPr>
            <p:spPr>
              <a:xfrm>
                <a:off x="4845025" y="3709035"/>
                <a:ext cx="1370099" cy="72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dirty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(Fletcher-Reeves)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dirty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Any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𝑓</m:t>
                    </m:r>
                  </m:oMath>
                </a14:m>
                <a:r>
                  <a:rPr lang="en-US" sz="1100" dirty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Nunito"/>
                        <a:cs typeface="Nunito"/>
                        <a:sym typeface="Nunito"/>
                      </a:rPr>
                      <m:t>𝑓</m:t>
                    </m:r>
                    <m:d>
                      <m:dPr>
                        <m:ctrlPr>
                          <a:rPr lang="en-US" sz="1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100" dirty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𝑓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Nunito"/>
                            <a:cs typeface="Nunito"/>
                            <a:sym typeface="Nunito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100" dirty="0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 can be evaluated</a:t>
                </a:r>
                <a:endParaRPr sz="1100" dirty="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mc:Choice>
        <mc:Fallback xmlns="">
          <p:sp>
            <p:nvSpPr>
              <p:cNvPr id="1131" name="Google Shape;1131;p50">
                <a:extLst>
                  <a:ext uri="{FF2B5EF4-FFF2-40B4-BE49-F238E27FC236}">
                    <a16:creationId xmlns:a16="http://schemas.microsoft.com/office/drawing/2014/main" id="{F51A757C-DA04-2C56-01F4-07D7E1C70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025" y="3709035"/>
                <a:ext cx="1370099" cy="72720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2" name="Google Shape;1132;p50">
            <a:extLst>
              <a:ext uri="{FF2B5EF4-FFF2-40B4-BE49-F238E27FC236}">
                <a16:creationId xmlns:a16="http://schemas.microsoft.com/office/drawing/2014/main" id="{D3EBB77D-E7A6-2D6C-3D9F-0E56BABDE344}"/>
              </a:ext>
            </a:extLst>
          </p:cNvPr>
          <p:cNvGrpSpPr/>
          <p:nvPr/>
        </p:nvGrpSpPr>
        <p:grpSpPr>
          <a:xfrm>
            <a:off x="1315988" y="2789000"/>
            <a:ext cx="728477" cy="532450"/>
            <a:chOff x="1232413" y="2789000"/>
            <a:chExt cx="728477" cy="532450"/>
          </a:xfrm>
        </p:grpSpPr>
        <p:sp>
          <p:nvSpPr>
            <p:cNvPr id="1133" name="Google Shape;1133;p50">
              <a:extLst>
                <a:ext uri="{FF2B5EF4-FFF2-40B4-BE49-F238E27FC236}">
                  <a16:creationId xmlns:a16="http://schemas.microsoft.com/office/drawing/2014/main" id="{4F65D2F5-C13A-3821-1B2E-0216AF783343}"/>
                </a:ext>
              </a:extLst>
            </p:cNvPr>
            <p:cNvSpPr/>
            <p:nvPr/>
          </p:nvSpPr>
          <p:spPr>
            <a:xfrm>
              <a:off x="1232413" y="2789000"/>
              <a:ext cx="728477" cy="532450"/>
            </a:xfrm>
            <a:custGeom>
              <a:avLst/>
              <a:gdLst/>
              <a:ahLst/>
              <a:cxnLst/>
              <a:rect l="l" t="t" r="r" b="b"/>
              <a:pathLst>
                <a:path w="46422" h="21298" extrusionOk="0">
                  <a:moveTo>
                    <a:pt x="31095" y="694"/>
                  </a:moveTo>
                  <a:cubicBezTo>
                    <a:pt x="32062" y="694"/>
                    <a:pt x="32945" y="694"/>
                    <a:pt x="33807" y="799"/>
                  </a:cubicBezTo>
                  <a:cubicBezTo>
                    <a:pt x="37150" y="967"/>
                    <a:pt x="42217" y="1325"/>
                    <a:pt x="44320" y="4563"/>
                  </a:cubicBezTo>
                  <a:cubicBezTo>
                    <a:pt x="45560" y="6476"/>
                    <a:pt x="45728" y="9545"/>
                    <a:pt x="44845" y="12699"/>
                  </a:cubicBezTo>
                  <a:cubicBezTo>
                    <a:pt x="44235" y="14717"/>
                    <a:pt x="43268" y="16378"/>
                    <a:pt x="42133" y="17429"/>
                  </a:cubicBezTo>
                  <a:cubicBezTo>
                    <a:pt x="40031" y="19364"/>
                    <a:pt x="37066" y="19532"/>
                    <a:pt x="34165" y="19721"/>
                  </a:cubicBezTo>
                  <a:cubicBezTo>
                    <a:pt x="33639" y="19805"/>
                    <a:pt x="33114" y="19805"/>
                    <a:pt x="32672" y="19889"/>
                  </a:cubicBezTo>
                  <a:cubicBezTo>
                    <a:pt x="28467" y="20247"/>
                    <a:pt x="24346" y="20499"/>
                    <a:pt x="20499" y="20499"/>
                  </a:cubicBezTo>
                  <a:cubicBezTo>
                    <a:pt x="19805" y="20499"/>
                    <a:pt x="19006" y="20499"/>
                    <a:pt x="18228" y="20583"/>
                  </a:cubicBezTo>
                  <a:lnTo>
                    <a:pt x="14991" y="20583"/>
                  </a:lnTo>
                  <a:cubicBezTo>
                    <a:pt x="12089" y="20583"/>
                    <a:pt x="8410" y="20415"/>
                    <a:pt x="5530" y="18922"/>
                  </a:cubicBezTo>
                  <a:cubicBezTo>
                    <a:pt x="3154" y="17703"/>
                    <a:pt x="1409" y="15159"/>
                    <a:pt x="1052" y="12447"/>
                  </a:cubicBezTo>
                  <a:cubicBezTo>
                    <a:pt x="694" y="10071"/>
                    <a:pt x="1136" y="8242"/>
                    <a:pt x="2376" y="6749"/>
                  </a:cubicBezTo>
                  <a:cubicBezTo>
                    <a:pt x="5004" y="3322"/>
                    <a:pt x="11038" y="2628"/>
                    <a:pt x="15411" y="2103"/>
                  </a:cubicBezTo>
                  <a:cubicBezTo>
                    <a:pt x="16294" y="2019"/>
                    <a:pt x="17261" y="1850"/>
                    <a:pt x="18228" y="1745"/>
                  </a:cubicBezTo>
                  <a:cubicBezTo>
                    <a:pt x="22433" y="1220"/>
                    <a:pt x="26806" y="694"/>
                    <a:pt x="31095" y="694"/>
                  </a:cubicBezTo>
                  <a:close/>
                  <a:moveTo>
                    <a:pt x="31095" y="0"/>
                  </a:moveTo>
                  <a:cubicBezTo>
                    <a:pt x="26806" y="0"/>
                    <a:pt x="22433" y="526"/>
                    <a:pt x="18144" y="1051"/>
                  </a:cubicBezTo>
                  <a:cubicBezTo>
                    <a:pt x="17177" y="1136"/>
                    <a:pt x="16210" y="1325"/>
                    <a:pt x="15327" y="1409"/>
                  </a:cubicBezTo>
                  <a:cubicBezTo>
                    <a:pt x="10786" y="1934"/>
                    <a:pt x="4647" y="2628"/>
                    <a:pt x="1745" y="6308"/>
                  </a:cubicBezTo>
                  <a:cubicBezTo>
                    <a:pt x="526" y="7884"/>
                    <a:pt x="0" y="9987"/>
                    <a:pt x="358" y="12531"/>
                  </a:cubicBezTo>
                  <a:cubicBezTo>
                    <a:pt x="694" y="15516"/>
                    <a:pt x="2628" y="18144"/>
                    <a:pt x="5256" y="19532"/>
                  </a:cubicBezTo>
                  <a:cubicBezTo>
                    <a:pt x="8242" y="21109"/>
                    <a:pt x="12005" y="21298"/>
                    <a:pt x="14991" y="21298"/>
                  </a:cubicBezTo>
                  <a:lnTo>
                    <a:pt x="18228" y="21298"/>
                  </a:lnTo>
                  <a:cubicBezTo>
                    <a:pt x="19006" y="21193"/>
                    <a:pt x="19805" y="21193"/>
                    <a:pt x="20499" y="21193"/>
                  </a:cubicBezTo>
                  <a:cubicBezTo>
                    <a:pt x="24452" y="21193"/>
                    <a:pt x="28467" y="20941"/>
                    <a:pt x="32672" y="20583"/>
                  </a:cubicBezTo>
                  <a:cubicBezTo>
                    <a:pt x="33198" y="20499"/>
                    <a:pt x="33723" y="20499"/>
                    <a:pt x="34249" y="20415"/>
                  </a:cubicBezTo>
                  <a:cubicBezTo>
                    <a:pt x="37234" y="20247"/>
                    <a:pt x="40304" y="19973"/>
                    <a:pt x="42575" y="17955"/>
                  </a:cubicBezTo>
                  <a:cubicBezTo>
                    <a:pt x="43794" y="16820"/>
                    <a:pt x="44845" y="14991"/>
                    <a:pt x="45560" y="12888"/>
                  </a:cubicBezTo>
                  <a:cubicBezTo>
                    <a:pt x="46422" y="9545"/>
                    <a:pt x="46254" y="6308"/>
                    <a:pt x="44845" y="4205"/>
                  </a:cubicBezTo>
                  <a:cubicBezTo>
                    <a:pt x="42575" y="610"/>
                    <a:pt x="37318" y="274"/>
                    <a:pt x="33913" y="84"/>
                  </a:cubicBezTo>
                  <a:cubicBezTo>
                    <a:pt x="33030" y="0"/>
                    <a:pt x="32062" y="0"/>
                    <a:pt x="3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>
              <a:extLst>
                <a:ext uri="{FF2B5EF4-FFF2-40B4-BE49-F238E27FC236}">
                  <a16:creationId xmlns:a16="http://schemas.microsoft.com/office/drawing/2014/main" id="{10ECDEFD-D56F-78FE-3F11-BF613F96E9BA}"/>
                </a:ext>
              </a:extLst>
            </p:cNvPr>
            <p:cNvSpPr/>
            <p:nvPr/>
          </p:nvSpPr>
          <p:spPr>
            <a:xfrm>
              <a:off x="1371309" y="2904925"/>
              <a:ext cx="463227" cy="317725"/>
            </a:xfrm>
            <a:custGeom>
              <a:avLst/>
              <a:gdLst/>
              <a:ahLst/>
              <a:cxnLst/>
              <a:rect l="l" t="t" r="r" b="b"/>
              <a:pathLst>
                <a:path w="29519" h="12709" extrusionOk="0">
                  <a:moveTo>
                    <a:pt x="20226" y="703"/>
                  </a:moveTo>
                  <a:cubicBezTo>
                    <a:pt x="23485" y="788"/>
                    <a:pt x="25755" y="1418"/>
                    <a:pt x="27059" y="2638"/>
                  </a:cubicBezTo>
                  <a:cubicBezTo>
                    <a:pt x="28383" y="3773"/>
                    <a:pt x="28825" y="5707"/>
                    <a:pt x="28026" y="7452"/>
                  </a:cubicBezTo>
                  <a:cubicBezTo>
                    <a:pt x="27584" y="8588"/>
                    <a:pt x="26807" y="9555"/>
                    <a:pt x="25755" y="10164"/>
                  </a:cubicBezTo>
                  <a:cubicBezTo>
                    <a:pt x="24263" y="11132"/>
                    <a:pt x="22433" y="11216"/>
                    <a:pt x="20667" y="11300"/>
                  </a:cubicBezTo>
                  <a:lnTo>
                    <a:pt x="20226" y="11405"/>
                  </a:lnTo>
                  <a:lnTo>
                    <a:pt x="19805" y="11405"/>
                  </a:lnTo>
                  <a:lnTo>
                    <a:pt x="18649" y="11489"/>
                  </a:lnTo>
                  <a:cubicBezTo>
                    <a:pt x="16547" y="11657"/>
                    <a:pt x="14360" y="11825"/>
                    <a:pt x="12258" y="11930"/>
                  </a:cubicBezTo>
                  <a:lnTo>
                    <a:pt x="11396" y="11930"/>
                  </a:lnTo>
                  <a:cubicBezTo>
                    <a:pt x="10513" y="12015"/>
                    <a:pt x="9630" y="12015"/>
                    <a:pt x="8768" y="12015"/>
                  </a:cubicBezTo>
                  <a:cubicBezTo>
                    <a:pt x="7359" y="12015"/>
                    <a:pt x="6224" y="11930"/>
                    <a:pt x="5257" y="11741"/>
                  </a:cubicBezTo>
                  <a:cubicBezTo>
                    <a:pt x="4374" y="11489"/>
                    <a:pt x="3680" y="11216"/>
                    <a:pt x="3070" y="10879"/>
                  </a:cubicBezTo>
                  <a:cubicBezTo>
                    <a:pt x="1830" y="10080"/>
                    <a:pt x="1052" y="8672"/>
                    <a:pt x="968" y="7200"/>
                  </a:cubicBezTo>
                  <a:cubicBezTo>
                    <a:pt x="694" y="3079"/>
                    <a:pt x="4815" y="2469"/>
                    <a:pt x="8242" y="1944"/>
                  </a:cubicBezTo>
                  <a:lnTo>
                    <a:pt x="8494" y="1944"/>
                  </a:lnTo>
                  <a:cubicBezTo>
                    <a:pt x="8936" y="1839"/>
                    <a:pt x="9461" y="1755"/>
                    <a:pt x="9903" y="1671"/>
                  </a:cubicBezTo>
                  <a:lnTo>
                    <a:pt x="10071" y="1671"/>
                  </a:lnTo>
                  <a:cubicBezTo>
                    <a:pt x="13141" y="1145"/>
                    <a:pt x="16294" y="703"/>
                    <a:pt x="19364" y="703"/>
                  </a:cubicBezTo>
                  <a:close/>
                  <a:moveTo>
                    <a:pt x="19578" y="1"/>
                  </a:moveTo>
                  <a:cubicBezTo>
                    <a:pt x="16319" y="1"/>
                    <a:pt x="13071" y="489"/>
                    <a:pt x="9987" y="977"/>
                  </a:cubicBezTo>
                  <a:lnTo>
                    <a:pt x="8410" y="1229"/>
                  </a:lnTo>
                  <a:lnTo>
                    <a:pt x="8053" y="1229"/>
                  </a:lnTo>
                  <a:cubicBezTo>
                    <a:pt x="4647" y="1755"/>
                    <a:pt x="1" y="2469"/>
                    <a:pt x="253" y="7284"/>
                  </a:cubicBezTo>
                  <a:cubicBezTo>
                    <a:pt x="358" y="8945"/>
                    <a:pt x="1220" y="10522"/>
                    <a:pt x="2629" y="11489"/>
                  </a:cubicBezTo>
                  <a:cubicBezTo>
                    <a:pt x="3322" y="11825"/>
                    <a:pt x="4121" y="12183"/>
                    <a:pt x="5088" y="12351"/>
                  </a:cubicBezTo>
                  <a:cubicBezTo>
                    <a:pt x="6140" y="12624"/>
                    <a:pt x="7275" y="12708"/>
                    <a:pt x="8768" y="12708"/>
                  </a:cubicBezTo>
                  <a:cubicBezTo>
                    <a:pt x="9630" y="12708"/>
                    <a:pt x="10597" y="12708"/>
                    <a:pt x="11396" y="12624"/>
                  </a:cubicBezTo>
                  <a:lnTo>
                    <a:pt x="12258" y="12624"/>
                  </a:lnTo>
                  <a:cubicBezTo>
                    <a:pt x="14444" y="12540"/>
                    <a:pt x="16652" y="12351"/>
                    <a:pt x="18754" y="12183"/>
                  </a:cubicBezTo>
                  <a:lnTo>
                    <a:pt x="19890" y="12099"/>
                  </a:lnTo>
                  <a:cubicBezTo>
                    <a:pt x="19974" y="12099"/>
                    <a:pt x="20142" y="12099"/>
                    <a:pt x="20226" y="12015"/>
                  </a:cubicBezTo>
                  <a:lnTo>
                    <a:pt x="20667" y="12015"/>
                  </a:lnTo>
                  <a:cubicBezTo>
                    <a:pt x="22602" y="11930"/>
                    <a:pt x="24536" y="11825"/>
                    <a:pt x="26113" y="10774"/>
                  </a:cubicBezTo>
                  <a:cubicBezTo>
                    <a:pt x="27248" y="10080"/>
                    <a:pt x="28215" y="9029"/>
                    <a:pt x="28741" y="7726"/>
                  </a:cubicBezTo>
                  <a:cubicBezTo>
                    <a:pt x="29519" y="5623"/>
                    <a:pt x="29077" y="3521"/>
                    <a:pt x="27584" y="2112"/>
                  </a:cubicBezTo>
                  <a:cubicBezTo>
                    <a:pt x="26113" y="788"/>
                    <a:pt x="23653" y="94"/>
                    <a:pt x="20331" y="10"/>
                  </a:cubicBezTo>
                  <a:cubicBezTo>
                    <a:pt x="20080" y="4"/>
                    <a:pt x="19829" y="1"/>
                    <a:pt x="19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>
              <a:extLst>
                <a:ext uri="{FF2B5EF4-FFF2-40B4-BE49-F238E27FC236}">
                  <a16:creationId xmlns:a16="http://schemas.microsoft.com/office/drawing/2014/main" id="{CE20EC06-32D8-4BDF-ADBC-541920F555DA}"/>
                </a:ext>
              </a:extLst>
            </p:cNvPr>
            <p:cNvSpPr/>
            <p:nvPr/>
          </p:nvSpPr>
          <p:spPr>
            <a:xfrm>
              <a:off x="1505922" y="3016575"/>
              <a:ext cx="196643" cy="107775"/>
            </a:xfrm>
            <a:custGeom>
              <a:avLst/>
              <a:gdLst/>
              <a:ahLst/>
              <a:cxnLst/>
              <a:rect l="l" t="t" r="r" b="b"/>
              <a:pathLst>
                <a:path w="12531" h="4311" extrusionOk="0">
                  <a:moveTo>
                    <a:pt x="8158" y="716"/>
                  </a:moveTo>
                  <a:cubicBezTo>
                    <a:pt x="8852" y="716"/>
                    <a:pt x="9546" y="800"/>
                    <a:pt x="10260" y="884"/>
                  </a:cubicBezTo>
                  <a:cubicBezTo>
                    <a:pt x="11227" y="968"/>
                    <a:pt x="11837" y="1325"/>
                    <a:pt x="11837" y="1851"/>
                  </a:cubicBezTo>
                  <a:cubicBezTo>
                    <a:pt x="11837" y="2377"/>
                    <a:pt x="11038" y="3070"/>
                    <a:pt x="9819" y="3154"/>
                  </a:cubicBezTo>
                  <a:cubicBezTo>
                    <a:pt x="9377" y="3154"/>
                    <a:pt x="8936" y="3154"/>
                    <a:pt x="8494" y="3070"/>
                  </a:cubicBezTo>
                  <a:lnTo>
                    <a:pt x="7443" y="3070"/>
                  </a:lnTo>
                  <a:cubicBezTo>
                    <a:pt x="6665" y="3070"/>
                    <a:pt x="5866" y="3154"/>
                    <a:pt x="5088" y="3344"/>
                  </a:cubicBezTo>
                  <a:cubicBezTo>
                    <a:pt x="4289" y="3428"/>
                    <a:pt x="3512" y="3596"/>
                    <a:pt x="2818" y="3596"/>
                  </a:cubicBezTo>
                  <a:cubicBezTo>
                    <a:pt x="2376" y="3596"/>
                    <a:pt x="1935" y="3512"/>
                    <a:pt x="1493" y="3428"/>
                  </a:cubicBezTo>
                  <a:cubicBezTo>
                    <a:pt x="1136" y="3344"/>
                    <a:pt x="968" y="3260"/>
                    <a:pt x="883" y="3070"/>
                  </a:cubicBezTo>
                  <a:cubicBezTo>
                    <a:pt x="799" y="2818"/>
                    <a:pt x="883" y="2545"/>
                    <a:pt x="1052" y="2377"/>
                  </a:cubicBezTo>
                  <a:cubicBezTo>
                    <a:pt x="1241" y="2103"/>
                    <a:pt x="1577" y="1935"/>
                    <a:pt x="1935" y="1851"/>
                  </a:cubicBezTo>
                  <a:cubicBezTo>
                    <a:pt x="3764" y="1157"/>
                    <a:pt x="5971" y="716"/>
                    <a:pt x="8158" y="716"/>
                  </a:cubicBezTo>
                  <a:close/>
                  <a:moveTo>
                    <a:pt x="8158" y="1"/>
                  </a:moveTo>
                  <a:cubicBezTo>
                    <a:pt x="5866" y="1"/>
                    <a:pt x="3596" y="442"/>
                    <a:pt x="1661" y="1241"/>
                  </a:cubicBezTo>
                  <a:cubicBezTo>
                    <a:pt x="1325" y="1325"/>
                    <a:pt x="883" y="1494"/>
                    <a:pt x="526" y="1935"/>
                  </a:cubicBezTo>
                  <a:cubicBezTo>
                    <a:pt x="190" y="2377"/>
                    <a:pt x="0" y="2986"/>
                    <a:pt x="274" y="3428"/>
                  </a:cubicBezTo>
                  <a:cubicBezTo>
                    <a:pt x="442" y="3680"/>
                    <a:pt x="799" y="3953"/>
                    <a:pt x="1325" y="4122"/>
                  </a:cubicBezTo>
                  <a:cubicBezTo>
                    <a:pt x="1767" y="4206"/>
                    <a:pt x="2292" y="4311"/>
                    <a:pt x="2818" y="4311"/>
                  </a:cubicBezTo>
                  <a:cubicBezTo>
                    <a:pt x="3596" y="4311"/>
                    <a:pt x="4395" y="4122"/>
                    <a:pt x="5172" y="4037"/>
                  </a:cubicBezTo>
                  <a:cubicBezTo>
                    <a:pt x="5971" y="3869"/>
                    <a:pt x="6665" y="3785"/>
                    <a:pt x="7443" y="3785"/>
                  </a:cubicBezTo>
                  <a:lnTo>
                    <a:pt x="8410" y="3785"/>
                  </a:lnTo>
                  <a:cubicBezTo>
                    <a:pt x="8852" y="3869"/>
                    <a:pt x="9377" y="3869"/>
                    <a:pt x="9819" y="3869"/>
                  </a:cubicBezTo>
                  <a:cubicBezTo>
                    <a:pt x="11564" y="3785"/>
                    <a:pt x="12531" y="2734"/>
                    <a:pt x="12531" y="1851"/>
                  </a:cubicBezTo>
                  <a:cubicBezTo>
                    <a:pt x="12531" y="1157"/>
                    <a:pt x="12005" y="358"/>
                    <a:pt x="10344" y="190"/>
                  </a:cubicBezTo>
                  <a:cubicBezTo>
                    <a:pt x="9651" y="106"/>
                    <a:pt x="8936" y="1"/>
                    <a:pt x="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50">
            <a:extLst>
              <a:ext uri="{FF2B5EF4-FFF2-40B4-BE49-F238E27FC236}">
                <a16:creationId xmlns:a16="http://schemas.microsoft.com/office/drawing/2014/main" id="{8FF92E6F-05D9-FDE4-3BF8-23FB09D68BC8}"/>
              </a:ext>
            </a:extLst>
          </p:cNvPr>
          <p:cNvGrpSpPr/>
          <p:nvPr/>
        </p:nvGrpSpPr>
        <p:grpSpPr>
          <a:xfrm>
            <a:off x="3232063" y="2789000"/>
            <a:ext cx="728477" cy="532450"/>
            <a:chOff x="1371388" y="2789000"/>
            <a:chExt cx="728477" cy="532450"/>
          </a:xfrm>
        </p:grpSpPr>
        <p:sp>
          <p:nvSpPr>
            <p:cNvPr id="1137" name="Google Shape;1137;p50">
              <a:extLst>
                <a:ext uri="{FF2B5EF4-FFF2-40B4-BE49-F238E27FC236}">
                  <a16:creationId xmlns:a16="http://schemas.microsoft.com/office/drawing/2014/main" id="{F815E51B-9F77-9055-06C0-AB278104E16C}"/>
                </a:ext>
              </a:extLst>
            </p:cNvPr>
            <p:cNvSpPr/>
            <p:nvPr/>
          </p:nvSpPr>
          <p:spPr>
            <a:xfrm>
              <a:off x="1371388" y="2789000"/>
              <a:ext cx="728477" cy="532450"/>
            </a:xfrm>
            <a:custGeom>
              <a:avLst/>
              <a:gdLst/>
              <a:ahLst/>
              <a:cxnLst/>
              <a:rect l="l" t="t" r="r" b="b"/>
              <a:pathLst>
                <a:path w="46422" h="21298" extrusionOk="0">
                  <a:moveTo>
                    <a:pt x="31095" y="694"/>
                  </a:moveTo>
                  <a:cubicBezTo>
                    <a:pt x="32062" y="694"/>
                    <a:pt x="32945" y="694"/>
                    <a:pt x="33807" y="799"/>
                  </a:cubicBezTo>
                  <a:cubicBezTo>
                    <a:pt x="37150" y="967"/>
                    <a:pt x="42217" y="1325"/>
                    <a:pt x="44320" y="4563"/>
                  </a:cubicBezTo>
                  <a:cubicBezTo>
                    <a:pt x="45560" y="6476"/>
                    <a:pt x="45728" y="9545"/>
                    <a:pt x="44845" y="12699"/>
                  </a:cubicBezTo>
                  <a:cubicBezTo>
                    <a:pt x="44235" y="14717"/>
                    <a:pt x="43268" y="16378"/>
                    <a:pt x="42133" y="17429"/>
                  </a:cubicBezTo>
                  <a:cubicBezTo>
                    <a:pt x="40031" y="19364"/>
                    <a:pt x="37066" y="19532"/>
                    <a:pt x="34165" y="19721"/>
                  </a:cubicBezTo>
                  <a:cubicBezTo>
                    <a:pt x="33639" y="19805"/>
                    <a:pt x="33114" y="19805"/>
                    <a:pt x="32672" y="19889"/>
                  </a:cubicBezTo>
                  <a:cubicBezTo>
                    <a:pt x="28467" y="20247"/>
                    <a:pt x="24346" y="20499"/>
                    <a:pt x="20499" y="20499"/>
                  </a:cubicBezTo>
                  <a:cubicBezTo>
                    <a:pt x="19805" y="20499"/>
                    <a:pt x="19006" y="20499"/>
                    <a:pt x="18228" y="20583"/>
                  </a:cubicBezTo>
                  <a:lnTo>
                    <a:pt x="14991" y="20583"/>
                  </a:lnTo>
                  <a:cubicBezTo>
                    <a:pt x="12089" y="20583"/>
                    <a:pt x="8410" y="20415"/>
                    <a:pt x="5530" y="18922"/>
                  </a:cubicBezTo>
                  <a:cubicBezTo>
                    <a:pt x="3154" y="17703"/>
                    <a:pt x="1409" y="15159"/>
                    <a:pt x="1052" y="12447"/>
                  </a:cubicBezTo>
                  <a:cubicBezTo>
                    <a:pt x="694" y="10071"/>
                    <a:pt x="1136" y="8242"/>
                    <a:pt x="2376" y="6749"/>
                  </a:cubicBezTo>
                  <a:cubicBezTo>
                    <a:pt x="5004" y="3322"/>
                    <a:pt x="11038" y="2628"/>
                    <a:pt x="15411" y="2103"/>
                  </a:cubicBezTo>
                  <a:cubicBezTo>
                    <a:pt x="16294" y="2019"/>
                    <a:pt x="17261" y="1850"/>
                    <a:pt x="18228" y="1745"/>
                  </a:cubicBezTo>
                  <a:cubicBezTo>
                    <a:pt x="22433" y="1220"/>
                    <a:pt x="26806" y="694"/>
                    <a:pt x="31095" y="694"/>
                  </a:cubicBezTo>
                  <a:close/>
                  <a:moveTo>
                    <a:pt x="31095" y="0"/>
                  </a:moveTo>
                  <a:cubicBezTo>
                    <a:pt x="26806" y="0"/>
                    <a:pt x="22433" y="526"/>
                    <a:pt x="18144" y="1051"/>
                  </a:cubicBezTo>
                  <a:cubicBezTo>
                    <a:pt x="17177" y="1136"/>
                    <a:pt x="16210" y="1325"/>
                    <a:pt x="15327" y="1409"/>
                  </a:cubicBezTo>
                  <a:cubicBezTo>
                    <a:pt x="10786" y="1934"/>
                    <a:pt x="4647" y="2628"/>
                    <a:pt x="1745" y="6308"/>
                  </a:cubicBezTo>
                  <a:cubicBezTo>
                    <a:pt x="526" y="7884"/>
                    <a:pt x="0" y="9987"/>
                    <a:pt x="358" y="12531"/>
                  </a:cubicBezTo>
                  <a:cubicBezTo>
                    <a:pt x="694" y="15516"/>
                    <a:pt x="2628" y="18144"/>
                    <a:pt x="5256" y="19532"/>
                  </a:cubicBezTo>
                  <a:cubicBezTo>
                    <a:pt x="8242" y="21109"/>
                    <a:pt x="12005" y="21298"/>
                    <a:pt x="14991" y="21298"/>
                  </a:cubicBezTo>
                  <a:lnTo>
                    <a:pt x="18228" y="21298"/>
                  </a:lnTo>
                  <a:cubicBezTo>
                    <a:pt x="19006" y="21193"/>
                    <a:pt x="19805" y="21193"/>
                    <a:pt x="20499" y="21193"/>
                  </a:cubicBezTo>
                  <a:cubicBezTo>
                    <a:pt x="24452" y="21193"/>
                    <a:pt x="28467" y="20941"/>
                    <a:pt x="32672" y="20583"/>
                  </a:cubicBezTo>
                  <a:cubicBezTo>
                    <a:pt x="33198" y="20499"/>
                    <a:pt x="33723" y="20499"/>
                    <a:pt x="34249" y="20415"/>
                  </a:cubicBezTo>
                  <a:cubicBezTo>
                    <a:pt x="37234" y="20247"/>
                    <a:pt x="40304" y="19973"/>
                    <a:pt x="42575" y="17955"/>
                  </a:cubicBezTo>
                  <a:cubicBezTo>
                    <a:pt x="43794" y="16820"/>
                    <a:pt x="44845" y="14991"/>
                    <a:pt x="45560" y="12888"/>
                  </a:cubicBezTo>
                  <a:cubicBezTo>
                    <a:pt x="46422" y="9545"/>
                    <a:pt x="46254" y="6308"/>
                    <a:pt x="44845" y="4205"/>
                  </a:cubicBezTo>
                  <a:cubicBezTo>
                    <a:pt x="42575" y="610"/>
                    <a:pt x="37318" y="274"/>
                    <a:pt x="33913" y="84"/>
                  </a:cubicBezTo>
                  <a:cubicBezTo>
                    <a:pt x="33030" y="0"/>
                    <a:pt x="32062" y="0"/>
                    <a:pt x="3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>
              <a:extLst>
                <a:ext uri="{FF2B5EF4-FFF2-40B4-BE49-F238E27FC236}">
                  <a16:creationId xmlns:a16="http://schemas.microsoft.com/office/drawing/2014/main" id="{69E0D0FD-0C35-42CB-1E8D-5373F2FB9B7E}"/>
                </a:ext>
              </a:extLst>
            </p:cNvPr>
            <p:cNvSpPr/>
            <p:nvPr/>
          </p:nvSpPr>
          <p:spPr>
            <a:xfrm>
              <a:off x="1510284" y="2904925"/>
              <a:ext cx="463227" cy="317725"/>
            </a:xfrm>
            <a:custGeom>
              <a:avLst/>
              <a:gdLst/>
              <a:ahLst/>
              <a:cxnLst/>
              <a:rect l="l" t="t" r="r" b="b"/>
              <a:pathLst>
                <a:path w="29519" h="12709" extrusionOk="0">
                  <a:moveTo>
                    <a:pt x="20226" y="703"/>
                  </a:moveTo>
                  <a:cubicBezTo>
                    <a:pt x="23485" y="788"/>
                    <a:pt x="25755" y="1418"/>
                    <a:pt x="27059" y="2638"/>
                  </a:cubicBezTo>
                  <a:cubicBezTo>
                    <a:pt x="28383" y="3773"/>
                    <a:pt x="28825" y="5707"/>
                    <a:pt x="28026" y="7452"/>
                  </a:cubicBezTo>
                  <a:cubicBezTo>
                    <a:pt x="27584" y="8588"/>
                    <a:pt x="26807" y="9555"/>
                    <a:pt x="25755" y="10164"/>
                  </a:cubicBezTo>
                  <a:cubicBezTo>
                    <a:pt x="24263" y="11132"/>
                    <a:pt x="22433" y="11216"/>
                    <a:pt x="20667" y="11300"/>
                  </a:cubicBezTo>
                  <a:lnTo>
                    <a:pt x="20226" y="11405"/>
                  </a:lnTo>
                  <a:lnTo>
                    <a:pt x="19805" y="11405"/>
                  </a:lnTo>
                  <a:lnTo>
                    <a:pt x="18649" y="11489"/>
                  </a:lnTo>
                  <a:cubicBezTo>
                    <a:pt x="16547" y="11657"/>
                    <a:pt x="14360" y="11825"/>
                    <a:pt x="12258" y="11930"/>
                  </a:cubicBezTo>
                  <a:lnTo>
                    <a:pt x="11396" y="11930"/>
                  </a:lnTo>
                  <a:cubicBezTo>
                    <a:pt x="10513" y="12015"/>
                    <a:pt x="9630" y="12015"/>
                    <a:pt x="8768" y="12015"/>
                  </a:cubicBezTo>
                  <a:cubicBezTo>
                    <a:pt x="7359" y="12015"/>
                    <a:pt x="6224" y="11930"/>
                    <a:pt x="5257" y="11741"/>
                  </a:cubicBezTo>
                  <a:cubicBezTo>
                    <a:pt x="4374" y="11489"/>
                    <a:pt x="3680" y="11216"/>
                    <a:pt x="3070" y="10879"/>
                  </a:cubicBezTo>
                  <a:cubicBezTo>
                    <a:pt x="1830" y="10080"/>
                    <a:pt x="1052" y="8672"/>
                    <a:pt x="968" y="7200"/>
                  </a:cubicBezTo>
                  <a:cubicBezTo>
                    <a:pt x="694" y="3079"/>
                    <a:pt x="4815" y="2469"/>
                    <a:pt x="8242" y="1944"/>
                  </a:cubicBezTo>
                  <a:lnTo>
                    <a:pt x="8494" y="1944"/>
                  </a:lnTo>
                  <a:cubicBezTo>
                    <a:pt x="8936" y="1839"/>
                    <a:pt x="9461" y="1755"/>
                    <a:pt x="9903" y="1671"/>
                  </a:cubicBezTo>
                  <a:lnTo>
                    <a:pt x="10071" y="1671"/>
                  </a:lnTo>
                  <a:cubicBezTo>
                    <a:pt x="13141" y="1145"/>
                    <a:pt x="16294" y="703"/>
                    <a:pt x="19364" y="703"/>
                  </a:cubicBezTo>
                  <a:close/>
                  <a:moveTo>
                    <a:pt x="19578" y="1"/>
                  </a:moveTo>
                  <a:cubicBezTo>
                    <a:pt x="16319" y="1"/>
                    <a:pt x="13071" y="489"/>
                    <a:pt x="9987" y="977"/>
                  </a:cubicBezTo>
                  <a:lnTo>
                    <a:pt x="8410" y="1229"/>
                  </a:lnTo>
                  <a:lnTo>
                    <a:pt x="8053" y="1229"/>
                  </a:lnTo>
                  <a:cubicBezTo>
                    <a:pt x="4647" y="1755"/>
                    <a:pt x="1" y="2469"/>
                    <a:pt x="253" y="7284"/>
                  </a:cubicBezTo>
                  <a:cubicBezTo>
                    <a:pt x="358" y="8945"/>
                    <a:pt x="1220" y="10522"/>
                    <a:pt x="2629" y="11489"/>
                  </a:cubicBezTo>
                  <a:cubicBezTo>
                    <a:pt x="3322" y="11825"/>
                    <a:pt x="4121" y="12183"/>
                    <a:pt x="5088" y="12351"/>
                  </a:cubicBezTo>
                  <a:cubicBezTo>
                    <a:pt x="6140" y="12624"/>
                    <a:pt x="7275" y="12708"/>
                    <a:pt x="8768" y="12708"/>
                  </a:cubicBezTo>
                  <a:cubicBezTo>
                    <a:pt x="9630" y="12708"/>
                    <a:pt x="10597" y="12708"/>
                    <a:pt x="11396" y="12624"/>
                  </a:cubicBezTo>
                  <a:lnTo>
                    <a:pt x="12258" y="12624"/>
                  </a:lnTo>
                  <a:cubicBezTo>
                    <a:pt x="14444" y="12540"/>
                    <a:pt x="16652" y="12351"/>
                    <a:pt x="18754" y="12183"/>
                  </a:cubicBezTo>
                  <a:lnTo>
                    <a:pt x="19890" y="12099"/>
                  </a:lnTo>
                  <a:cubicBezTo>
                    <a:pt x="19974" y="12099"/>
                    <a:pt x="20142" y="12099"/>
                    <a:pt x="20226" y="12015"/>
                  </a:cubicBezTo>
                  <a:lnTo>
                    <a:pt x="20667" y="12015"/>
                  </a:lnTo>
                  <a:cubicBezTo>
                    <a:pt x="22602" y="11930"/>
                    <a:pt x="24536" y="11825"/>
                    <a:pt x="26113" y="10774"/>
                  </a:cubicBezTo>
                  <a:cubicBezTo>
                    <a:pt x="27248" y="10080"/>
                    <a:pt x="28215" y="9029"/>
                    <a:pt x="28741" y="7726"/>
                  </a:cubicBezTo>
                  <a:cubicBezTo>
                    <a:pt x="29519" y="5623"/>
                    <a:pt x="29077" y="3521"/>
                    <a:pt x="27584" y="2112"/>
                  </a:cubicBezTo>
                  <a:cubicBezTo>
                    <a:pt x="26113" y="788"/>
                    <a:pt x="23653" y="94"/>
                    <a:pt x="20331" y="10"/>
                  </a:cubicBezTo>
                  <a:cubicBezTo>
                    <a:pt x="20080" y="4"/>
                    <a:pt x="19829" y="1"/>
                    <a:pt x="19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>
              <a:extLst>
                <a:ext uri="{FF2B5EF4-FFF2-40B4-BE49-F238E27FC236}">
                  <a16:creationId xmlns:a16="http://schemas.microsoft.com/office/drawing/2014/main" id="{C47CA2D9-8725-5F4B-9614-C1A917BA0D09}"/>
                </a:ext>
              </a:extLst>
            </p:cNvPr>
            <p:cNvSpPr/>
            <p:nvPr/>
          </p:nvSpPr>
          <p:spPr>
            <a:xfrm>
              <a:off x="1644897" y="3016575"/>
              <a:ext cx="196643" cy="107775"/>
            </a:xfrm>
            <a:custGeom>
              <a:avLst/>
              <a:gdLst/>
              <a:ahLst/>
              <a:cxnLst/>
              <a:rect l="l" t="t" r="r" b="b"/>
              <a:pathLst>
                <a:path w="12531" h="4311" extrusionOk="0">
                  <a:moveTo>
                    <a:pt x="8158" y="716"/>
                  </a:moveTo>
                  <a:cubicBezTo>
                    <a:pt x="8852" y="716"/>
                    <a:pt x="9546" y="800"/>
                    <a:pt x="10260" y="884"/>
                  </a:cubicBezTo>
                  <a:cubicBezTo>
                    <a:pt x="11227" y="968"/>
                    <a:pt x="11837" y="1325"/>
                    <a:pt x="11837" y="1851"/>
                  </a:cubicBezTo>
                  <a:cubicBezTo>
                    <a:pt x="11837" y="2377"/>
                    <a:pt x="11038" y="3070"/>
                    <a:pt x="9819" y="3154"/>
                  </a:cubicBezTo>
                  <a:cubicBezTo>
                    <a:pt x="9377" y="3154"/>
                    <a:pt x="8936" y="3154"/>
                    <a:pt x="8494" y="3070"/>
                  </a:cubicBezTo>
                  <a:lnTo>
                    <a:pt x="7443" y="3070"/>
                  </a:lnTo>
                  <a:cubicBezTo>
                    <a:pt x="6665" y="3070"/>
                    <a:pt x="5866" y="3154"/>
                    <a:pt x="5088" y="3344"/>
                  </a:cubicBezTo>
                  <a:cubicBezTo>
                    <a:pt x="4289" y="3428"/>
                    <a:pt x="3512" y="3596"/>
                    <a:pt x="2818" y="3596"/>
                  </a:cubicBezTo>
                  <a:cubicBezTo>
                    <a:pt x="2376" y="3596"/>
                    <a:pt x="1935" y="3512"/>
                    <a:pt x="1493" y="3428"/>
                  </a:cubicBezTo>
                  <a:cubicBezTo>
                    <a:pt x="1136" y="3344"/>
                    <a:pt x="968" y="3260"/>
                    <a:pt x="883" y="3070"/>
                  </a:cubicBezTo>
                  <a:cubicBezTo>
                    <a:pt x="799" y="2818"/>
                    <a:pt x="883" y="2545"/>
                    <a:pt x="1052" y="2377"/>
                  </a:cubicBezTo>
                  <a:cubicBezTo>
                    <a:pt x="1241" y="2103"/>
                    <a:pt x="1577" y="1935"/>
                    <a:pt x="1935" y="1851"/>
                  </a:cubicBezTo>
                  <a:cubicBezTo>
                    <a:pt x="3764" y="1157"/>
                    <a:pt x="5971" y="716"/>
                    <a:pt x="8158" y="716"/>
                  </a:cubicBezTo>
                  <a:close/>
                  <a:moveTo>
                    <a:pt x="8158" y="1"/>
                  </a:moveTo>
                  <a:cubicBezTo>
                    <a:pt x="5866" y="1"/>
                    <a:pt x="3596" y="442"/>
                    <a:pt x="1661" y="1241"/>
                  </a:cubicBezTo>
                  <a:cubicBezTo>
                    <a:pt x="1325" y="1325"/>
                    <a:pt x="883" y="1494"/>
                    <a:pt x="526" y="1935"/>
                  </a:cubicBezTo>
                  <a:cubicBezTo>
                    <a:pt x="190" y="2377"/>
                    <a:pt x="0" y="2986"/>
                    <a:pt x="274" y="3428"/>
                  </a:cubicBezTo>
                  <a:cubicBezTo>
                    <a:pt x="442" y="3680"/>
                    <a:pt x="799" y="3953"/>
                    <a:pt x="1325" y="4122"/>
                  </a:cubicBezTo>
                  <a:cubicBezTo>
                    <a:pt x="1767" y="4206"/>
                    <a:pt x="2292" y="4311"/>
                    <a:pt x="2818" y="4311"/>
                  </a:cubicBezTo>
                  <a:cubicBezTo>
                    <a:pt x="3596" y="4311"/>
                    <a:pt x="4395" y="4122"/>
                    <a:pt x="5172" y="4037"/>
                  </a:cubicBezTo>
                  <a:cubicBezTo>
                    <a:pt x="5971" y="3869"/>
                    <a:pt x="6665" y="3785"/>
                    <a:pt x="7443" y="3785"/>
                  </a:cubicBezTo>
                  <a:lnTo>
                    <a:pt x="8410" y="3785"/>
                  </a:lnTo>
                  <a:cubicBezTo>
                    <a:pt x="8852" y="3869"/>
                    <a:pt x="9377" y="3869"/>
                    <a:pt x="9819" y="3869"/>
                  </a:cubicBezTo>
                  <a:cubicBezTo>
                    <a:pt x="11564" y="3785"/>
                    <a:pt x="12531" y="2734"/>
                    <a:pt x="12531" y="1851"/>
                  </a:cubicBezTo>
                  <a:cubicBezTo>
                    <a:pt x="12531" y="1157"/>
                    <a:pt x="12005" y="358"/>
                    <a:pt x="10344" y="190"/>
                  </a:cubicBezTo>
                  <a:cubicBezTo>
                    <a:pt x="9651" y="106"/>
                    <a:pt x="8936" y="1"/>
                    <a:pt x="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50">
            <a:extLst>
              <a:ext uri="{FF2B5EF4-FFF2-40B4-BE49-F238E27FC236}">
                <a16:creationId xmlns:a16="http://schemas.microsoft.com/office/drawing/2014/main" id="{25D34A89-EA71-02D8-57A2-F594E630C2D1}"/>
              </a:ext>
            </a:extLst>
          </p:cNvPr>
          <p:cNvGrpSpPr/>
          <p:nvPr/>
        </p:nvGrpSpPr>
        <p:grpSpPr>
          <a:xfrm>
            <a:off x="5185625" y="2789000"/>
            <a:ext cx="728477" cy="532450"/>
            <a:chOff x="1339975" y="2789000"/>
            <a:chExt cx="728477" cy="532450"/>
          </a:xfrm>
        </p:grpSpPr>
        <p:sp>
          <p:nvSpPr>
            <p:cNvPr id="1141" name="Google Shape;1141;p50">
              <a:extLst>
                <a:ext uri="{FF2B5EF4-FFF2-40B4-BE49-F238E27FC236}">
                  <a16:creationId xmlns:a16="http://schemas.microsoft.com/office/drawing/2014/main" id="{BAB096CA-CB39-1015-B69D-7F8C296D9D30}"/>
                </a:ext>
              </a:extLst>
            </p:cNvPr>
            <p:cNvSpPr/>
            <p:nvPr/>
          </p:nvSpPr>
          <p:spPr>
            <a:xfrm>
              <a:off x="1339975" y="2789000"/>
              <a:ext cx="728477" cy="532450"/>
            </a:xfrm>
            <a:custGeom>
              <a:avLst/>
              <a:gdLst/>
              <a:ahLst/>
              <a:cxnLst/>
              <a:rect l="l" t="t" r="r" b="b"/>
              <a:pathLst>
                <a:path w="46422" h="21298" extrusionOk="0">
                  <a:moveTo>
                    <a:pt x="31095" y="694"/>
                  </a:moveTo>
                  <a:cubicBezTo>
                    <a:pt x="32062" y="694"/>
                    <a:pt x="32945" y="694"/>
                    <a:pt x="33807" y="799"/>
                  </a:cubicBezTo>
                  <a:cubicBezTo>
                    <a:pt x="37150" y="967"/>
                    <a:pt x="42217" y="1325"/>
                    <a:pt x="44320" y="4563"/>
                  </a:cubicBezTo>
                  <a:cubicBezTo>
                    <a:pt x="45560" y="6476"/>
                    <a:pt x="45728" y="9545"/>
                    <a:pt x="44845" y="12699"/>
                  </a:cubicBezTo>
                  <a:cubicBezTo>
                    <a:pt x="44235" y="14717"/>
                    <a:pt x="43268" y="16378"/>
                    <a:pt x="42133" y="17429"/>
                  </a:cubicBezTo>
                  <a:cubicBezTo>
                    <a:pt x="40031" y="19364"/>
                    <a:pt x="37066" y="19532"/>
                    <a:pt x="34165" y="19721"/>
                  </a:cubicBezTo>
                  <a:cubicBezTo>
                    <a:pt x="33639" y="19805"/>
                    <a:pt x="33114" y="19805"/>
                    <a:pt x="32672" y="19889"/>
                  </a:cubicBezTo>
                  <a:cubicBezTo>
                    <a:pt x="28467" y="20247"/>
                    <a:pt x="24346" y="20499"/>
                    <a:pt x="20499" y="20499"/>
                  </a:cubicBezTo>
                  <a:cubicBezTo>
                    <a:pt x="19805" y="20499"/>
                    <a:pt x="19006" y="20499"/>
                    <a:pt x="18228" y="20583"/>
                  </a:cubicBezTo>
                  <a:lnTo>
                    <a:pt x="14991" y="20583"/>
                  </a:lnTo>
                  <a:cubicBezTo>
                    <a:pt x="12089" y="20583"/>
                    <a:pt x="8410" y="20415"/>
                    <a:pt x="5530" y="18922"/>
                  </a:cubicBezTo>
                  <a:cubicBezTo>
                    <a:pt x="3154" y="17703"/>
                    <a:pt x="1409" y="15159"/>
                    <a:pt x="1052" y="12447"/>
                  </a:cubicBezTo>
                  <a:cubicBezTo>
                    <a:pt x="694" y="10071"/>
                    <a:pt x="1136" y="8242"/>
                    <a:pt x="2376" y="6749"/>
                  </a:cubicBezTo>
                  <a:cubicBezTo>
                    <a:pt x="5004" y="3322"/>
                    <a:pt x="11038" y="2628"/>
                    <a:pt x="15411" y="2103"/>
                  </a:cubicBezTo>
                  <a:cubicBezTo>
                    <a:pt x="16294" y="2019"/>
                    <a:pt x="17261" y="1850"/>
                    <a:pt x="18228" y="1745"/>
                  </a:cubicBezTo>
                  <a:cubicBezTo>
                    <a:pt x="22433" y="1220"/>
                    <a:pt x="26806" y="694"/>
                    <a:pt x="31095" y="694"/>
                  </a:cubicBezTo>
                  <a:close/>
                  <a:moveTo>
                    <a:pt x="31095" y="0"/>
                  </a:moveTo>
                  <a:cubicBezTo>
                    <a:pt x="26806" y="0"/>
                    <a:pt x="22433" y="526"/>
                    <a:pt x="18144" y="1051"/>
                  </a:cubicBezTo>
                  <a:cubicBezTo>
                    <a:pt x="17177" y="1136"/>
                    <a:pt x="16210" y="1325"/>
                    <a:pt x="15327" y="1409"/>
                  </a:cubicBezTo>
                  <a:cubicBezTo>
                    <a:pt x="10786" y="1934"/>
                    <a:pt x="4647" y="2628"/>
                    <a:pt x="1745" y="6308"/>
                  </a:cubicBezTo>
                  <a:cubicBezTo>
                    <a:pt x="526" y="7884"/>
                    <a:pt x="0" y="9987"/>
                    <a:pt x="358" y="12531"/>
                  </a:cubicBezTo>
                  <a:cubicBezTo>
                    <a:pt x="694" y="15516"/>
                    <a:pt x="2628" y="18144"/>
                    <a:pt x="5256" y="19532"/>
                  </a:cubicBezTo>
                  <a:cubicBezTo>
                    <a:pt x="8242" y="21109"/>
                    <a:pt x="12005" y="21298"/>
                    <a:pt x="14991" y="21298"/>
                  </a:cubicBezTo>
                  <a:lnTo>
                    <a:pt x="18228" y="21298"/>
                  </a:lnTo>
                  <a:cubicBezTo>
                    <a:pt x="19006" y="21193"/>
                    <a:pt x="19805" y="21193"/>
                    <a:pt x="20499" y="21193"/>
                  </a:cubicBezTo>
                  <a:cubicBezTo>
                    <a:pt x="24452" y="21193"/>
                    <a:pt x="28467" y="20941"/>
                    <a:pt x="32672" y="20583"/>
                  </a:cubicBezTo>
                  <a:cubicBezTo>
                    <a:pt x="33198" y="20499"/>
                    <a:pt x="33723" y="20499"/>
                    <a:pt x="34249" y="20415"/>
                  </a:cubicBezTo>
                  <a:cubicBezTo>
                    <a:pt x="37234" y="20247"/>
                    <a:pt x="40304" y="19973"/>
                    <a:pt x="42575" y="17955"/>
                  </a:cubicBezTo>
                  <a:cubicBezTo>
                    <a:pt x="43794" y="16820"/>
                    <a:pt x="44845" y="14991"/>
                    <a:pt x="45560" y="12888"/>
                  </a:cubicBezTo>
                  <a:cubicBezTo>
                    <a:pt x="46422" y="9545"/>
                    <a:pt x="46254" y="6308"/>
                    <a:pt x="44845" y="4205"/>
                  </a:cubicBezTo>
                  <a:cubicBezTo>
                    <a:pt x="42575" y="610"/>
                    <a:pt x="37318" y="274"/>
                    <a:pt x="33913" y="84"/>
                  </a:cubicBezTo>
                  <a:cubicBezTo>
                    <a:pt x="33030" y="0"/>
                    <a:pt x="32062" y="0"/>
                    <a:pt x="3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>
              <a:extLst>
                <a:ext uri="{FF2B5EF4-FFF2-40B4-BE49-F238E27FC236}">
                  <a16:creationId xmlns:a16="http://schemas.microsoft.com/office/drawing/2014/main" id="{8F52C034-A42C-F545-577A-899417A530D9}"/>
                </a:ext>
              </a:extLst>
            </p:cNvPr>
            <p:cNvSpPr/>
            <p:nvPr/>
          </p:nvSpPr>
          <p:spPr>
            <a:xfrm>
              <a:off x="1478872" y="2904925"/>
              <a:ext cx="463227" cy="317725"/>
            </a:xfrm>
            <a:custGeom>
              <a:avLst/>
              <a:gdLst/>
              <a:ahLst/>
              <a:cxnLst/>
              <a:rect l="l" t="t" r="r" b="b"/>
              <a:pathLst>
                <a:path w="29519" h="12709" extrusionOk="0">
                  <a:moveTo>
                    <a:pt x="20226" y="703"/>
                  </a:moveTo>
                  <a:cubicBezTo>
                    <a:pt x="23485" y="788"/>
                    <a:pt x="25755" y="1418"/>
                    <a:pt x="27059" y="2638"/>
                  </a:cubicBezTo>
                  <a:cubicBezTo>
                    <a:pt x="28383" y="3773"/>
                    <a:pt x="28825" y="5707"/>
                    <a:pt x="28026" y="7452"/>
                  </a:cubicBezTo>
                  <a:cubicBezTo>
                    <a:pt x="27584" y="8588"/>
                    <a:pt x="26807" y="9555"/>
                    <a:pt x="25755" y="10164"/>
                  </a:cubicBezTo>
                  <a:cubicBezTo>
                    <a:pt x="24263" y="11132"/>
                    <a:pt x="22433" y="11216"/>
                    <a:pt x="20667" y="11300"/>
                  </a:cubicBezTo>
                  <a:lnTo>
                    <a:pt x="20226" y="11405"/>
                  </a:lnTo>
                  <a:lnTo>
                    <a:pt x="19805" y="11405"/>
                  </a:lnTo>
                  <a:lnTo>
                    <a:pt x="18649" y="11489"/>
                  </a:lnTo>
                  <a:cubicBezTo>
                    <a:pt x="16547" y="11657"/>
                    <a:pt x="14360" y="11825"/>
                    <a:pt x="12258" y="11930"/>
                  </a:cubicBezTo>
                  <a:lnTo>
                    <a:pt x="11396" y="11930"/>
                  </a:lnTo>
                  <a:cubicBezTo>
                    <a:pt x="10513" y="12015"/>
                    <a:pt x="9630" y="12015"/>
                    <a:pt x="8768" y="12015"/>
                  </a:cubicBezTo>
                  <a:cubicBezTo>
                    <a:pt x="7359" y="12015"/>
                    <a:pt x="6224" y="11930"/>
                    <a:pt x="5257" y="11741"/>
                  </a:cubicBezTo>
                  <a:cubicBezTo>
                    <a:pt x="4374" y="11489"/>
                    <a:pt x="3680" y="11216"/>
                    <a:pt x="3070" y="10879"/>
                  </a:cubicBezTo>
                  <a:cubicBezTo>
                    <a:pt x="1830" y="10080"/>
                    <a:pt x="1052" y="8672"/>
                    <a:pt x="968" y="7200"/>
                  </a:cubicBezTo>
                  <a:cubicBezTo>
                    <a:pt x="694" y="3079"/>
                    <a:pt x="4815" y="2469"/>
                    <a:pt x="8242" y="1944"/>
                  </a:cubicBezTo>
                  <a:lnTo>
                    <a:pt x="8494" y="1944"/>
                  </a:lnTo>
                  <a:cubicBezTo>
                    <a:pt x="8936" y="1839"/>
                    <a:pt x="9461" y="1755"/>
                    <a:pt x="9903" y="1671"/>
                  </a:cubicBezTo>
                  <a:lnTo>
                    <a:pt x="10071" y="1671"/>
                  </a:lnTo>
                  <a:cubicBezTo>
                    <a:pt x="13141" y="1145"/>
                    <a:pt x="16294" y="703"/>
                    <a:pt x="19364" y="703"/>
                  </a:cubicBezTo>
                  <a:close/>
                  <a:moveTo>
                    <a:pt x="19578" y="1"/>
                  </a:moveTo>
                  <a:cubicBezTo>
                    <a:pt x="16319" y="1"/>
                    <a:pt x="13071" y="489"/>
                    <a:pt x="9987" y="977"/>
                  </a:cubicBezTo>
                  <a:lnTo>
                    <a:pt x="8410" y="1229"/>
                  </a:lnTo>
                  <a:lnTo>
                    <a:pt x="8053" y="1229"/>
                  </a:lnTo>
                  <a:cubicBezTo>
                    <a:pt x="4647" y="1755"/>
                    <a:pt x="1" y="2469"/>
                    <a:pt x="253" y="7284"/>
                  </a:cubicBezTo>
                  <a:cubicBezTo>
                    <a:pt x="358" y="8945"/>
                    <a:pt x="1220" y="10522"/>
                    <a:pt x="2629" y="11489"/>
                  </a:cubicBezTo>
                  <a:cubicBezTo>
                    <a:pt x="3322" y="11825"/>
                    <a:pt x="4121" y="12183"/>
                    <a:pt x="5088" y="12351"/>
                  </a:cubicBezTo>
                  <a:cubicBezTo>
                    <a:pt x="6140" y="12624"/>
                    <a:pt x="7275" y="12708"/>
                    <a:pt x="8768" y="12708"/>
                  </a:cubicBezTo>
                  <a:cubicBezTo>
                    <a:pt x="9630" y="12708"/>
                    <a:pt x="10597" y="12708"/>
                    <a:pt x="11396" y="12624"/>
                  </a:cubicBezTo>
                  <a:lnTo>
                    <a:pt x="12258" y="12624"/>
                  </a:lnTo>
                  <a:cubicBezTo>
                    <a:pt x="14444" y="12540"/>
                    <a:pt x="16652" y="12351"/>
                    <a:pt x="18754" y="12183"/>
                  </a:cubicBezTo>
                  <a:lnTo>
                    <a:pt x="19890" y="12099"/>
                  </a:lnTo>
                  <a:cubicBezTo>
                    <a:pt x="19974" y="12099"/>
                    <a:pt x="20142" y="12099"/>
                    <a:pt x="20226" y="12015"/>
                  </a:cubicBezTo>
                  <a:lnTo>
                    <a:pt x="20667" y="12015"/>
                  </a:lnTo>
                  <a:cubicBezTo>
                    <a:pt x="22602" y="11930"/>
                    <a:pt x="24536" y="11825"/>
                    <a:pt x="26113" y="10774"/>
                  </a:cubicBezTo>
                  <a:cubicBezTo>
                    <a:pt x="27248" y="10080"/>
                    <a:pt x="28215" y="9029"/>
                    <a:pt x="28741" y="7726"/>
                  </a:cubicBezTo>
                  <a:cubicBezTo>
                    <a:pt x="29519" y="5623"/>
                    <a:pt x="29077" y="3521"/>
                    <a:pt x="27584" y="2112"/>
                  </a:cubicBezTo>
                  <a:cubicBezTo>
                    <a:pt x="26113" y="788"/>
                    <a:pt x="23653" y="94"/>
                    <a:pt x="20331" y="10"/>
                  </a:cubicBezTo>
                  <a:cubicBezTo>
                    <a:pt x="20080" y="4"/>
                    <a:pt x="19829" y="1"/>
                    <a:pt x="19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>
              <a:extLst>
                <a:ext uri="{FF2B5EF4-FFF2-40B4-BE49-F238E27FC236}">
                  <a16:creationId xmlns:a16="http://schemas.microsoft.com/office/drawing/2014/main" id="{EA0A7295-9492-5B7D-A186-7E8073DE3238}"/>
                </a:ext>
              </a:extLst>
            </p:cNvPr>
            <p:cNvSpPr/>
            <p:nvPr/>
          </p:nvSpPr>
          <p:spPr>
            <a:xfrm>
              <a:off x="1613484" y="3016575"/>
              <a:ext cx="196643" cy="107775"/>
            </a:xfrm>
            <a:custGeom>
              <a:avLst/>
              <a:gdLst/>
              <a:ahLst/>
              <a:cxnLst/>
              <a:rect l="l" t="t" r="r" b="b"/>
              <a:pathLst>
                <a:path w="12531" h="4311" extrusionOk="0">
                  <a:moveTo>
                    <a:pt x="8158" y="716"/>
                  </a:moveTo>
                  <a:cubicBezTo>
                    <a:pt x="8852" y="716"/>
                    <a:pt x="9546" y="800"/>
                    <a:pt x="10260" y="884"/>
                  </a:cubicBezTo>
                  <a:cubicBezTo>
                    <a:pt x="11227" y="968"/>
                    <a:pt x="11837" y="1325"/>
                    <a:pt x="11837" y="1851"/>
                  </a:cubicBezTo>
                  <a:cubicBezTo>
                    <a:pt x="11837" y="2377"/>
                    <a:pt x="11038" y="3070"/>
                    <a:pt x="9819" y="3154"/>
                  </a:cubicBezTo>
                  <a:cubicBezTo>
                    <a:pt x="9377" y="3154"/>
                    <a:pt x="8936" y="3154"/>
                    <a:pt x="8494" y="3070"/>
                  </a:cubicBezTo>
                  <a:lnTo>
                    <a:pt x="7443" y="3070"/>
                  </a:lnTo>
                  <a:cubicBezTo>
                    <a:pt x="6665" y="3070"/>
                    <a:pt x="5866" y="3154"/>
                    <a:pt x="5088" y="3344"/>
                  </a:cubicBezTo>
                  <a:cubicBezTo>
                    <a:pt x="4289" y="3428"/>
                    <a:pt x="3512" y="3596"/>
                    <a:pt x="2818" y="3596"/>
                  </a:cubicBezTo>
                  <a:cubicBezTo>
                    <a:pt x="2376" y="3596"/>
                    <a:pt x="1935" y="3512"/>
                    <a:pt x="1493" y="3428"/>
                  </a:cubicBezTo>
                  <a:cubicBezTo>
                    <a:pt x="1136" y="3344"/>
                    <a:pt x="968" y="3260"/>
                    <a:pt x="883" y="3070"/>
                  </a:cubicBezTo>
                  <a:cubicBezTo>
                    <a:pt x="799" y="2818"/>
                    <a:pt x="883" y="2545"/>
                    <a:pt x="1052" y="2377"/>
                  </a:cubicBezTo>
                  <a:cubicBezTo>
                    <a:pt x="1241" y="2103"/>
                    <a:pt x="1577" y="1935"/>
                    <a:pt x="1935" y="1851"/>
                  </a:cubicBezTo>
                  <a:cubicBezTo>
                    <a:pt x="3764" y="1157"/>
                    <a:pt x="5971" y="716"/>
                    <a:pt x="8158" y="716"/>
                  </a:cubicBezTo>
                  <a:close/>
                  <a:moveTo>
                    <a:pt x="8158" y="1"/>
                  </a:moveTo>
                  <a:cubicBezTo>
                    <a:pt x="5866" y="1"/>
                    <a:pt x="3596" y="442"/>
                    <a:pt x="1661" y="1241"/>
                  </a:cubicBezTo>
                  <a:cubicBezTo>
                    <a:pt x="1325" y="1325"/>
                    <a:pt x="883" y="1494"/>
                    <a:pt x="526" y="1935"/>
                  </a:cubicBezTo>
                  <a:cubicBezTo>
                    <a:pt x="190" y="2377"/>
                    <a:pt x="0" y="2986"/>
                    <a:pt x="274" y="3428"/>
                  </a:cubicBezTo>
                  <a:cubicBezTo>
                    <a:pt x="442" y="3680"/>
                    <a:pt x="799" y="3953"/>
                    <a:pt x="1325" y="4122"/>
                  </a:cubicBezTo>
                  <a:cubicBezTo>
                    <a:pt x="1767" y="4206"/>
                    <a:pt x="2292" y="4311"/>
                    <a:pt x="2818" y="4311"/>
                  </a:cubicBezTo>
                  <a:cubicBezTo>
                    <a:pt x="3596" y="4311"/>
                    <a:pt x="4395" y="4122"/>
                    <a:pt x="5172" y="4037"/>
                  </a:cubicBezTo>
                  <a:cubicBezTo>
                    <a:pt x="5971" y="3869"/>
                    <a:pt x="6665" y="3785"/>
                    <a:pt x="7443" y="3785"/>
                  </a:cubicBezTo>
                  <a:lnTo>
                    <a:pt x="8410" y="3785"/>
                  </a:lnTo>
                  <a:cubicBezTo>
                    <a:pt x="8852" y="3869"/>
                    <a:pt x="9377" y="3869"/>
                    <a:pt x="9819" y="3869"/>
                  </a:cubicBezTo>
                  <a:cubicBezTo>
                    <a:pt x="11564" y="3785"/>
                    <a:pt x="12531" y="2734"/>
                    <a:pt x="12531" y="1851"/>
                  </a:cubicBezTo>
                  <a:cubicBezTo>
                    <a:pt x="12531" y="1157"/>
                    <a:pt x="12005" y="358"/>
                    <a:pt x="10344" y="190"/>
                  </a:cubicBezTo>
                  <a:cubicBezTo>
                    <a:pt x="9651" y="106"/>
                    <a:pt x="8936" y="1"/>
                    <a:pt x="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50">
            <a:extLst>
              <a:ext uri="{FF2B5EF4-FFF2-40B4-BE49-F238E27FC236}">
                <a16:creationId xmlns:a16="http://schemas.microsoft.com/office/drawing/2014/main" id="{E83B4D6C-F482-7521-BCCB-F4EF335B9C9F}"/>
              </a:ext>
            </a:extLst>
          </p:cNvPr>
          <p:cNvGrpSpPr/>
          <p:nvPr/>
        </p:nvGrpSpPr>
        <p:grpSpPr>
          <a:xfrm>
            <a:off x="7099563" y="2789000"/>
            <a:ext cx="728477" cy="532450"/>
            <a:chOff x="1278113" y="2789000"/>
            <a:chExt cx="728477" cy="532450"/>
          </a:xfrm>
        </p:grpSpPr>
        <p:sp>
          <p:nvSpPr>
            <p:cNvPr id="1145" name="Google Shape;1145;p50">
              <a:extLst>
                <a:ext uri="{FF2B5EF4-FFF2-40B4-BE49-F238E27FC236}">
                  <a16:creationId xmlns:a16="http://schemas.microsoft.com/office/drawing/2014/main" id="{36F14BE5-019F-277B-AF68-744F4C3F1377}"/>
                </a:ext>
              </a:extLst>
            </p:cNvPr>
            <p:cNvSpPr/>
            <p:nvPr/>
          </p:nvSpPr>
          <p:spPr>
            <a:xfrm>
              <a:off x="1278113" y="2789000"/>
              <a:ext cx="728477" cy="532450"/>
            </a:xfrm>
            <a:custGeom>
              <a:avLst/>
              <a:gdLst/>
              <a:ahLst/>
              <a:cxnLst/>
              <a:rect l="l" t="t" r="r" b="b"/>
              <a:pathLst>
                <a:path w="46422" h="21298" extrusionOk="0">
                  <a:moveTo>
                    <a:pt x="31095" y="694"/>
                  </a:moveTo>
                  <a:cubicBezTo>
                    <a:pt x="32062" y="694"/>
                    <a:pt x="32945" y="694"/>
                    <a:pt x="33807" y="799"/>
                  </a:cubicBezTo>
                  <a:cubicBezTo>
                    <a:pt x="37150" y="967"/>
                    <a:pt x="42217" y="1325"/>
                    <a:pt x="44320" y="4563"/>
                  </a:cubicBezTo>
                  <a:cubicBezTo>
                    <a:pt x="45560" y="6476"/>
                    <a:pt x="45728" y="9545"/>
                    <a:pt x="44845" y="12699"/>
                  </a:cubicBezTo>
                  <a:cubicBezTo>
                    <a:pt x="44235" y="14717"/>
                    <a:pt x="43268" y="16378"/>
                    <a:pt x="42133" y="17429"/>
                  </a:cubicBezTo>
                  <a:cubicBezTo>
                    <a:pt x="40031" y="19364"/>
                    <a:pt x="37066" y="19532"/>
                    <a:pt x="34165" y="19721"/>
                  </a:cubicBezTo>
                  <a:cubicBezTo>
                    <a:pt x="33639" y="19805"/>
                    <a:pt x="33114" y="19805"/>
                    <a:pt x="32672" y="19889"/>
                  </a:cubicBezTo>
                  <a:cubicBezTo>
                    <a:pt x="28467" y="20247"/>
                    <a:pt x="24346" y="20499"/>
                    <a:pt x="20499" y="20499"/>
                  </a:cubicBezTo>
                  <a:cubicBezTo>
                    <a:pt x="19805" y="20499"/>
                    <a:pt x="19006" y="20499"/>
                    <a:pt x="18228" y="20583"/>
                  </a:cubicBezTo>
                  <a:lnTo>
                    <a:pt x="14991" y="20583"/>
                  </a:lnTo>
                  <a:cubicBezTo>
                    <a:pt x="12089" y="20583"/>
                    <a:pt x="8410" y="20415"/>
                    <a:pt x="5530" y="18922"/>
                  </a:cubicBezTo>
                  <a:cubicBezTo>
                    <a:pt x="3154" y="17703"/>
                    <a:pt x="1409" y="15159"/>
                    <a:pt x="1052" y="12447"/>
                  </a:cubicBezTo>
                  <a:cubicBezTo>
                    <a:pt x="694" y="10071"/>
                    <a:pt x="1136" y="8242"/>
                    <a:pt x="2376" y="6749"/>
                  </a:cubicBezTo>
                  <a:cubicBezTo>
                    <a:pt x="5004" y="3322"/>
                    <a:pt x="11038" y="2628"/>
                    <a:pt x="15411" y="2103"/>
                  </a:cubicBezTo>
                  <a:cubicBezTo>
                    <a:pt x="16294" y="2019"/>
                    <a:pt x="17261" y="1850"/>
                    <a:pt x="18228" y="1745"/>
                  </a:cubicBezTo>
                  <a:cubicBezTo>
                    <a:pt x="22433" y="1220"/>
                    <a:pt x="26806" y="694"/>
                    <a:pt x="31095" y="694"/>
                  </a:cubicBezTo>
                  <a:close/>
                  <a:moveTo>
                    <a:pt x="31095" y="0"/>
                  </a:moveTo>
                  <a:cubicBezTo>
                    <a:pt x="26806" y="0"/>
                    <a:pt x="22433" y="526"/>
                    <a:pt x="18144" y="1051"/>
                  </a:cubicBezTo>
                  <a:cubicBezTo>
                    <a:pt x="17177" y="1136"/>
                    <a:pt x="16210" y="1325"/>
                    <a:pt x="15327" y="1409"/>
                  </a:cubicBezTo>
                  <a:cubicBezTo>
                    <a:pt x="10786" y="1934"/>
                    <a:pt x="4647" y="2628"/>
                    <a:pt x="1745" y="6308"/>
                  </a:cubicBezTo>
                  <a:cubicBezTo>
                    <a:pt x="526" y="7884"/>
                    <a:pt x="0" y="9987"/>
                    <a:pt x="358" y="12531"/>
                  </a:cubicBezTo>
                  <a:cubicBezTo>
                    <a:pt x="694" y="15516"/>
                    <a:pt x="2628" y="18144"/>
                    <a:pt x="5256" y="19532"/>
                  </a:cubicBezTo>
                  <a:cubicBezTo>
                    <a:pt x="8242" y="21109"/>
                    <a:pt x="12005" y="21298"/>
                    <a:pt x="14991" y="21298"/>
                  </a:cubicBezTo>
                  <a:lnTo>
                    <a:pt x="18228" y="21298"/>
                  </a:lnTo>
                  <a:cubicBezTo>
                    <a:pt x="19006" y="21193"/>
                    <a:pt x="19805" y="21193"/>
                    <a:pt x="20499" y="21193"/>
                  </a:cubicBezTo>
                  <a:cubicBezTo>
                    <a:pt x="24452" y="21193"/>
                    <a:pt x="28467" y="20941"/>
                    <a:pt x="32672" y="20583"/>
                  </a:cubicBezTo>
                  <a:cubicBezTo>
                    <a:pt x="33198" y="20499"/>
                    <a:pt x="33723" y="20499"/>
                    <a:pt x="34249" y="20415"/>
                  </a:cubicBezTo>
                  <a:cubicBezTo>
                    <a:pt x="37234" y="20247"/>
                    <a:pt x="40304" y="19973"/>
                    <a:pt x="42575" y="17955"/>
                  </a:cubicBezTo>
                  <a:cubicBezTo>
                    <a:pt x="43794" y="16820"/>
                    <a:pt x="44845" y="14991"/>
                    <a:pt x="45560" y="12888"/>
                  </a:cubicBezTo>
                  <a:cubicBezTo>
                    <a:pt x="46422" y="9545"/>
                    <a:pt x="46254" y="6308"/>
                    <a:pt x="44845" y="4205"/>
                  </a:cubicBezTo>
                  <a:cubicBezTo>
                    <a:pt x="42575" y="610"/>
                    <a:pt x="37318" y="274"/>
                    <a:pt x="33913" y="84"/>
                  </a:cubicBezTo>
                  <a:cubicBezTo>
                    <a:pt x="33030" y="0"/>
                    <a:pt x="32062" y="0"/>
                    <a:pt x="3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>
              <a:extLst>
                <a:ext uri="{FF2B5EF4-FFF2-40B4-BE49-F238E27FC236}">
                  <a16:creationId xmlns:a16="http://schemas.microsoft.com/office/drawing/2014/main" id="{EDE15E22-3A84-494A-3827-DAE6E2877E3F}"/>
                </a:ext>
              </a:extLst>
            </p:cNvPr>
            <p:cNvSpPr/>
            <p:nvPr/>
          </p:nvSpPr>
          <p:spPr>
            <a:xfrm>
              <a:off x="1417009" y="2904925"/>
              <a:ext cx="463227" cy="317725"/>
            </a:xfrm>
            <a:custGeom>
              <a:avLst/>
              <a:gdLst/>
              <a:ahLst/>
              <a:cxnLst/>
              <a:rect l="l" t="t" r="r" b="b"/>
              <a:pathLst>
                <a:path w="29519" h="12709" extrusionOk="0">
                  <a:moveTo>
                    <a:pt x="20226" y="703"/>
                  </a:moveTo>
                  <a:cubicBezTo>
                    <a:pt x="23485" y="788"/>
                    <a:pt x="25755" y="1418"/>
                    <a:pt x="27059" y="2638"/>
                  </a:cubicBezTo>
                  <a:cubicBezTo>
                    <a:pt x="28383" y="3773"/>
                    <a:pt x="28825" y="5707"/>
                    <a:pt x="28026" y="7452"/>
                  </a:cubicBezTo>
                  <a:cubicBezTo>
                    <a:pt x="27584" y="8588"/>
                    <a:pt x="26807" y="9555"/>
                    <a:pt x="25755" y="10164"/>
                  </a:cubicBezTo>
                  <a:cubicBezTo>
                    <a:pt x="24263" y="11132"/>
                    <a:pt x="22433" y="11216"/>
                    <a:pt x="20667" y="11300"/>
                  </a:cubicBezTo>
                  <a:lnTo>
                    <a:pt x="20226" y="11405"/>
                  </a:lnTo>
                  <a:lnTo>
                    <a:pt x="19805" y="11405"/>
                  </a:lnTo>
                  <a:lnTo>
                    <a:pt x="18649" y="11489"/>
                  </a:lnTo>
                  <a:cubicBezTo>
                    <a:pt x="16547" y="11657"/>
                    <a:pt x="14360" y="11825"/>
                    <a:pt x="12258" y="11930"/>
                  </a:cubicBezTo>
                  <a:lnTo>
                    <a:pt x="11396" y="11930"/>
                  </a:lnTo>
                  <a:cubicBezTo>
                    <a:pt x="10513" y="12015"/>
                    <a:pt x="9630" y="12015"/>
                    <a:pt x="8768" y="12015"/>
                  </a:cubicBezTo>
                  <a:cubicBezTo>
                    <a:pt x="7359" y="12015"/>
                    <a:pt x="6224" y="11930"/>
                    <a:pt x="5257" y="11741"/>
                  </a:cubicBezTo>
                  <a:cubicBezTo>
                    <a:pt x="4374" y="11489"/>
                    <a:pt x="3680" y="11216"/>
                    <a:pt x="3070" y="10879"/>
                  </a:cubicBezTo>
                  <a:cubicBezTo>
                    <a:pt x="1830" y="10080"/>
                    <a:pt x="1052" y="8672"/>
                    <a:pt x="968" y="7200"/>
                  </a:cubicBezTo>
                  <a:cubicBezTo>
                    <a:pt x="694" y="3079"/>
                    <a:pt x="4815" y="2469"/>
                    <a:pt x="8242" y="1944"/>
                  </a:cubicBezTo>
                  <a:lnTo>
                    <a:pt x="8494" y="1944"/>
                  </a:lnTo>
                  <a:cubicBezTo>
                    <a:pt x="8936" y="1839"/>
                    <a:pt x="9461" y="1755"/>
                    <a:pt x="9903" y="1671"/>
                  </a:cubicBezTo>
                  <a:lnTo>
                    <a:pt x="10071" y="1671"/>
                  </a:lnTo>
                  <a:cubicBezTo>
                    <a:pt x="13141" y="1145"/>
                    <a:pt x="16294" y="703"/>
                    <a:pt x="19364" y="703"/>
                  </a:cubicBezTo>
                  <a:close/>
                  <a:moveTo>
                    <a:pt x="19578" y="1"/>
                  </a:moveTo>
                  <a:cubicBezTo>
                    <a:pt x="16319" y="1"/>
                    <a:pt x="13071" y="489"/>
                    <a:pt x="9987" y="977"/>
                  </a:cubicBezTo>
                  <a:lnTo>
                    <a:pt x="8410" y="1229"/>
                  </a:lnTo>
                  <a:lnTo>
                    <a:pt x="8053" y="1229"/>
                  </a:lnTo>
                  <a:cubicBezTo>
                    <a:pt x="4647" y="1755"/>
                    <a:pt x="1" y="2469"/>
                    <a:pt x="253" y="7284"/>
                  </a:cubicBezTo>
                  <a:cubicBezTo>
                    <a:pt x="358" y="8945"/>
                    <a:pt x="1220" y="10522"/>
                    <a:pt x="2629" y="11489"/>
                  </a:cubicBezTo>
                  <a:cubicBezTo>
                    <a:pt x="3322" y="11825"/>
                    <a:pt x="4121" y="12183"/>
                    <a:pt x="5088" y="12351"/>
                  </a:cubicBezTo>
                  <a:cubicBezTo>
                    <a:pt x="6140" y="12624"/>
                    <a:pt x="7275" y="12708"/>
                    <a:pt x="8768" y="12708"/>
                  </a:cubicBezTo>
                  <a:cubicBezTo>
                    <a:pt x="9630" y="12708"/>
                    <a:pt x="10597" y="12708"/>
                    <a:pt x="11396" y="12624"/>
                  </a:cubicBezTo>
                  <a:lnTo>
                    <a:pt x="12258" y="12624"/>
                  </a:lnTo>
                  <a:cubicBezTo>
                    <a:pt x="14444" y="12540"/>
                    <a:pt x="16652" y="12351"/>
                    <a:pt x="18754" y="12183"/>
                  </a:cubicBezTo>
                  <a:lnTo>
                    <a:pt x="19890" y="12099"/>
                  </a:lnTo>
                  <a:cubicBezTo>
                    <a:pt x="19974" y="12099"/>
                    <a:pt x="20142" y="12099"/>
                    <a:pt x="20226" y="12015"/>
                  </a:cubicBezTo>
                  <a:lnTo>
                    <a:pt x="20667" y="12015"/>
                  </a:lnTo>
                  <a:cubicBezTo>
                    <a:pt x="22602" y="11930"/>
                    <a:pt x="24536" y="11825"/>
                    <a:pt x="26113" y="10774"/>
                  </a:cubicBezTo>
                  <a:cubicBezTo>
                    <a:pt x="27248" y="10080"/>
                    <a:pt x="28215" y="9029"/>
                    <a:pt x="28741" y="7726"/>
                  </a:cubicBezTo>
                  <a:cubicBezTo>
                    <a:pt x="29519" y="5623"/>
                    <a:pt x="29077" y="3521"/>
                    <a:pt x="27584" y="2112"/>
                  </a:cubicBezTo>
                  <a:cubicBezTo>
                    <a:pt x="26113" y="788"/>
                    <a:pt x="23653" y="94"/>
                    <a:pt x="20331" y="10"/>
                  </a:cubicBezTo>
                  <a:cubicBezTo>
                    <a:pt x="20080" y="4"/>
                    <a:pt x="19829" y="1"/>
                    <a:pt x="1957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0000">
                  <a:srgbClr val="FFD787"/>
                </a:gs>
                <a:gs pos="100000">
                  <a:srgbClr val="C29335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>
              <a:extLst>
                <a:ext uri="{FF2B5EF4-FFF2-40B4-BE49-F238E27FC236}">
                  <a16:creationId xmlns:a16="http://schemas.microsoft.com/office/drawing/2014/main" id="{C7E56203-1BE6-4A15-7D2C-24B19863F438}"/>
                </a:ext>
              </a:extLst>
            </p:cNvPr>
            <p:cNvSpPr/>
            <p:nvPr/>
          </p:nvSpPr>
          <p:spPr>
            <a:xfrm>
              <a:off x="1551622" y="3016575"/>
              <a:ext cx="196643" cy="107775"/>
            </a:xfrm>
            <a:custGeom>
              <a:avLst/>
              <a:gdLst/>
              <a:ahLst/>
              <a:cxnLst/>
              <a:rect l="l" t="t" r="r" b="b"/>
              <a:pathLst>
                <a:path w="12531" h="4311" extrusionOk="0">
                  <a:moveTo>
                    <a:pt x="8158" y="716"/>
                  </a:moveTo>
                  <a:cubicBezTo>
                    <a:pt x="8852" y="716"/>
                    <a:pt x="9546" y="800"/>
                    <a:pt x="10260" y="884"/>
                  </a:cubicBezTo>
                  <a:cubicBezTo>
                    <a:pt x="11227" y="968"/>
                    <a:pt x="11837" y="1325"/>
                    <a:pt x="11837" y="1851"/>
                  </a:cubicBezTo>
                  <a:cubicBezTo>
                    <a:pt x="11837" y="2377"/>
                    <a:pt x="11038" y="3070"/>
                    <a:pt x="9819" y="3154"/>
                  </a:cubicBezTo>
                  <a:cubicBezTo>
                    <a:pt x="9377" y="3154"/>
                    <a:pt x="8936" y="3154"/>
                    <a:pt x="8494" y="3070"/>
                  </a:cubicBezTo>
                  <a:lnTo>
                    <a:pt x="7443" y="3070"/>
                  </a:lnTo>
                  <a:cubicBezTo>
                    <a:pt x="6665" y="3070"/>
                    <a:pt x="5866" y="3154"/>
                    <a:pt x="5088" y="3344"/>
                  </a:cubicBezTo>
                  <a:cubicBezTo>
                    <a:pt x="4289" y="3428"/>
                    <a:pt x="3512" y="3596"/>
                    <a:pt x="2818" y="3596"/>
                  </a:cubicBezTo>
                  <a:cubicBezTo>
                    <a:pt x="2376" y="3596"/>
                    <a:pt x="1935" y="3512"/>
                    <a:pt x="1493" y="3428"/>
                  </a:cubicBezTo>
                  <a:cubicBezTo>
                    <a:pt x="1136" y="3344"/>
                    <a:pt x="968" y="3260"/>
                    <a:pt x="883" y="3070"/>
                  </a:cubicBezTo>
                  <a:cubicBezTo>
                    <a:pt x="799" y="2818"/>
                    <a:pt x="883" y="2545"/>
                    <a:pt x="1052" y="2377"/>
                  </a:cubicBezTo>
                  <a:cubicBezTo>
                    <a:pt x="1241" y="2103"/>
                    <a:pt x="1577" y="1935"/>
                    <a:pt x="1935" y="1851"/>
                  </a:cubicBezTo>
                  <a:cubicBezTo>
                    <a:pt x="3764" y="1157"/>
                    <a:pt x="5971" y="716"/>
                    <a:pt x="8158" y="716"/>
                  </a:cubicBezTo>
                  <a:close/>
                  <a:moveTo>
                    <a:pt x="8158" y="1"/>
                  </a:moveTo>
                  <a:cubicBezTo>
                    <a:pt x="5866" y="1"/>
                    <a:pt x="3596" y="442"/>
                    <a:pt x="1661" y="1241"/>
                  </a:cubicBezTo>
                  <a:cubicBezTo>
                    <a:pt x="1325" y="1325"/>
                    <a:pt x="883" y="1494"/>
                    <a:pt x="526" y="1935"/>
                  </a:cubicBezTo>
                  <a:cubicBezTo>
                    <a:pt x="190" y="2377"/>
                    <a:pt x="0" y="2986"/>
                    <a:pt x="274" y="3428"/>
                  </a:cubicBezTo>
                  <a:cubicBezTo>
                    <a:pt x="442" y="3680"/>
                    <a:pt x="799" y="3953"/>
                    <a:pt x="1325" y="4122"/>
                  </a:cubicBezTo>
                  <a:cubicBezTo>
                    <a:pt x="1767" y="4206"/>
                    <a:pt x="2292" y="4311"/>
                    <a:pt x="2818" y="4311"/>
                  </a:cubicBezTo>
                  <a:cubicBezTo>
                    <a:pt x="3596" y="4311"/>
                    <a:pt x="4395" y="4122"/>
                    <a:pt x="5172" y="4037"/>
                  </a:cubicBezTo>
                  <a:cubicBezTo>
                    <a:pt x="5971" y="3869"/>
                    <a:pt x="6665" y="3785"/>
                    <a:pt x="7443" y="3785"/>
                  </a:cubicBezTo>
                  <a:lnTo>
                    <a:pt x="8410" y="3785"/>
                  </a:lnTo>
                  <a:cubicBezTo>
                    <a:pt x="8852" y="3869"/>
                    <a:pt x="9377" y="3869"/>
                    <a:pt x="9819" y="3869"/>
                  </a:cubicBezTo>
                  <a:cubicBezTo>
                    <a:pt x="11564" y="3785"/>
                    <a:pt x="12531" y="2734"/>
                    <a:pt x="12531" y="1851"/>
                  </a:cubicBezTo>
                  <a:cubicBezTo>
                    <a:pt x="12531" y="1157"/>
                    <a:pt x="12005" y="358"/>
                    <a:pt x="10344" y="190"/>
                  </a:cubicBezTo>
                  <a:cubicBezTo>
                    <a:pt x="9651" y="106"/>
                    <a:pt x="8936" y="1"/>
                    <a:pt x="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F3F3F3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8" name="Google Shape;1148;p50">
            <a:extLst>
              <a:ext uri="{FF2B5EF4-FFF2-40B4-BE49-F238E27FC236}">
                <a16:creationId xmlns:a16="http://schemas.microsoft.com/office/drawing/2014/main" id="{567A0712-1094-BD08-9448-A47709661517}"/>
              </a:ext>
            </a:extLst>
          </p:cNvPr>
          <p:cNvSpPr/>
          <p:nvPr/>
        </p:nvSpPr>
        <p:spPr>
          <a:xfrm>
            <a:off x="5183525" y="2861125"/>
            <a:ext cx="728400" cy="38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50">
            <a:extLst>
              <a:ext uri="{FF2B5EF4-FFF2-40B4-BE49-F238E27FC236}">
                <a16:creationId xmlns:a16="http://schemas.microsoft.com/office/drawing/2014/main" id="{D198D65F-4DA1-1D48-1C8E-96A2A12CA706}"/>
              </a:ext>
            </a:extLst>
          </p:cNvPr>
          <p:cNvSpPr/>
          <p:nvPr/>
        </p:nvSpPr>
        <p:spPr>
          <a:xfrm>
            <a:off x="7099575" y="2861125"/>
            <a:ext cx="728400" cy="38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0" name="Google Shape;1150;p50">
            <a:extLst>
              <a:ext uri="{FF2B5EF4-FFF2-40B4-BE49-F238E27FC236}">
                <a16:creationId xmlns:a16="http://schemas.microsoft.com/office/drawing/2014/main" id="{4F44EDB0-27EB-1D06-5E08-B2A20722D6D4}"/>
              </a:ext>
            </a:extLst>
          </p:cNvPr>
          <p:cNvCxnSpPr>
            <a:stCxn id="1122" idx="6"/>
            <a:endCxn id="1148" idx="2"/>
          </p:cNvCxnSpPr>
          <p:nvPr/>
        </p:nvCxnSpPr>
        <p:spPr>
          <a:xfrm>
            <a:off x="3960475" y="3055525"/>
            <a:ext cx="1223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50">
            <a:extLst>
              <a:ext uri="{FF2B5EF4-FFF2-40B4-BE49-F238E27FC236}">
                <a16:creationId xmlns:a16="http://schemas.microsoft.com/office/drawing/2014/main" id="{D652336F-757B-9BFD-B01E-CB6214096843}"/>
              </a:ext>
            </a:extLst>
          </p:cNvPr>
          <p:cNvCxnSpPr>
            <a:cxnSpLocks/>
            <a:stCxn id="1148" idx="6"/>
            <a:endCxn id="1149" idx="2"/>
          </p:cNvCxnSpPr>
          <p:nvPr/>
        </p:nvCxnSpPr>
        <p:spPr>
          <a:xfrm>
            <a:off x="5911925" y="3055525"/>
            <a:ext cx="11877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63612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4872CDFB-31F7-E5E6-30AE-D13663CAD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>
            <a:extLst>
              <a:ext uri="{FF2B5EF4-FFF2-40B4-BE49-F238E27FC236}">
                <a16:creationId xmlns:a16="http://schemas.microsoft.com/office/drawing/2014/main" id="{F3BA8046-DEF6-3580-EA5D-57EB583267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CG</a:t>
            </a:r>
            <a:endParaRPr dirty="0"/>
          </a:p>
        </p:txBody>
      </p:sp>
      <p:sp>
        <p:nvSpPr>
          <p:cNvPr id="852" name="Google Shape;852;p34">
            <a:extLst>
              <a:ext uri="{FF2B5EF4-FFF2-40B4-BE49-F238E27FC236}">
                <a16:creationId xmlns:a16="http://schemas.microsoft.com/office/drawing/2014/main" id="{F3D50D4E-FCB2-DA1A-DB83-6CF36529DD9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36300" y="1621611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3" name="Google Shape;853;p34">
            <a:extLst>
              <a:ext uri="{FF2B5EF4-FFF2-40B4-BE49-F238E27FC236}">
                <a16:creationId xmlns:a16="http://schemas.microsoft.com/office/drawing/2014/main" id="{DF8A4E99-77A9-FF24-B041-3F1026D8F398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5784894" y="1540850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Direction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4" name="Google Shape;854;p34">
                <a:extLst>
                  <a:ext uri="{FF2B5EF4-FFF2-40B4-BE49-F238E27FC236}">
                    <a16:creationId xmlns:a16="http://schemas.microsoft.com/office/drawing/2014/main" id="{663BE46B-EE46-78CE-C345-054695E21589}"/>
                  </a:ext>
                </a:extLst>
              </p:cNvPr>
              <p:cNvSpPr txBox="1">
                <a:spLocks noGrp="1"/>
              </p:cNvSpPr>
              <p:nvPr>
                <p:ph type="subTitle" idx="7"/>
              </p:nvPr>
            </p:nvSpPr>
            <p:spPr>
              <a:xfrm>
                <a:off x="1949200" y="3662423"/>
                <a:ext cx="2316000" cy="786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/>
                  <a:t>Minimizes on that search direction to get the next point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" dirty="0"/>
                  <a:t>).</a:t>
                </a:r>
                <a:endParaRPr dirty="0"/>
              </a:p>
            </p:txBody>
          </p:sp>
        </mc:Choice>
        <mc:Fallback xmlns="">
          <p:sp>
            <p:nvSpPr>
              <p:cNvPr id="854" name="Google Shape;854;p34">
                <a:extLst>
                  <a:ext uri="{FF2B5EF4-FFF2-40B4-BE49-F238E27FC236}">
                    <a16:creationId xmlns:a16="http://schemas.microsoft.com/office/drawing/2014/main" id="{663BE46B-EE46-78CE-C345-054695E2158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7"/>
              </p:nvPr>
            </p:nvSpPr>
            <p:spPr>
              <a:xfrm>
                <a:off x="1949200" y="3662423"/>
                <a:ext cx="2316000" cy="786000"/>
              </a:xfrm>
              <a:prstGeom prst="rect">
                <a:avLst/>
              </a:prstGeom>
              <a:blipFill>
                <a:blip r:embed="rId3"/>
                <a:stretch>
                  <a:fillRect l="-78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5" name="Google Shape;855;p34">
            <a:extLst>
              <a:ext uri="{FF2B5EF4-FFF2-40B4-BE49-F238E27FC236}">
                <a16:creationId xmlns:a16="http://schemas.microsoft.com/office/drawing/2014/main" id="{94D93FCF-8D83-DD52-5B04-3FB5EA920997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949200" y="3254575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Point</a:t>
            </a:r>
            <a:endParaRPr dirty="0"/>
          </a:p>
        </p:txBody>
      </p:sp>
      <p:sp>
        <p:nvSpPr>
          <p:cNvPr id="856" name="Google Shape;856;p34">
            <a:extLst>
              <a:ext uri="{FF2B5EF4-FFF2-40B4-BE49-F238E27FC236}">
                <a16:creationId xmlns:a16="http://schemas.microsoft.com/office/drawing/2014/main" id="{20AC4D05-CCEF-7AC8-17A2-8C8BA74ECDD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36300" y="3343962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7" name="Google Shape;857;p34">
            <a:extLst>
              <a:ext uri="{FF2B5EF4-FFF2-40B4-BE49-F238E27FC236}">
                <a16:creationId xmlns:a16="http://schemas.microsoft.com/office/drawing/2014/main" id="{99BBE547-AEEC-AB93-4046-A4AE241A042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784894" y="3662423"/>
            <a:ext cx="23160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Performs as many iterations as the number of dimensions.</a:t>
            </a:r>
            <a:endParaRPr dirty="0"/>
          </a:p>
        </p:txBody>
      </p:sp>
      <p:sp>
        <p:nvSpPr>
          <p:cNvPr id="858" name="Google Shape;858;p34">
            <a:extLst>
              <a:ext uri="{FF2B5EF4-FFF2-40B4-BE49-F238E27FC236}">
                <a16:creationId xmlns:a16="http://schemas.microsoft.com/office/drawing/2014/main" id="{CF46BCA5-FEDD-F933-2348-3EE4822E60CA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5784894" y="3254575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Repeat</a:t>
            </a:r>
            <a:endParaRPr dirty="0"/>
          </a:p>
        </p:txBody>
      </p:sp>
      <p:sp>
        <p:nvSpPr>
          <p:cNvPr id="859" name="Google Shape;859;p34">
            <a:extLst>
              <a:ext uri="{FF2B5EF4-FFF2-40B4-BE49-F238E27FC236}">
                <a16:creationId xmlns:a16="http://schemas.microsoft.com/office/drawing/2014/main" id="{EFD5BBF3-BB91-9EEC-FEA1-826548F25A5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572000" y="3343962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" name="Google Shape;860;p34">
                <a:extLst>
                  <a:ext uri="{FF2B5EF4-FFF2-40B4-BE49-F238E27FC236}">
                    <a16:creationId xmlns:a16="http://schemas.microsoft.com/office/drawing/2014/main" id="{82B06B06-39A5-AC55-1C55-A29047A5152C}"/>
                  </a:ext>
                </a:extLst>
              </p:cNvPr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5784894" y="1938241"/>
                <a:ext cx="2316000" cy="80458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dirty="0"/>
                  <a:t>Uses the gradient to find the next conjugate search direction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860" name="Google Shape;860;p34">
                <a:extLst>
                  <a:ext uri="{FF2B5EF4-FFF2-40B4-BE49-F238E27FC236}">
                    <a16:creationId xmlns:a16="http://schemas.microsoft.com/office/drawing/2014/main" id="{82B06B06-39A5-AC55-1C55-A29047A5152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5784894" y="1938241"/>
                <a:ext cx="2316000" cy="804585"/>
              </a:xfrm>
              <a:prstGeom prst="rect">
                <a:avLst/>
              </a:prstGeom>
              <a:blipFill>
                <a:blip r:embed="rId4"/>
                <a:stretch>
                  <a:fillRect l="-78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1" name="Google Shape;861;p34">
            <a:extLst>
              <a:ext uri="{FF2B5EF4-FFF2-40B4-BE49-F238E27FC236}">
                <a16:creationId xmlns:a16="http://schemas.microsoft.com/office/drawing/2014/main" id="{DB822259-9632-6843-D7FC-0912DF246E5C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572002" y="1621499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2" name="Google Shape;862;p34">
                <a:extLst>
                  <a:ext uri="{FF2B5EF4-FFF2-40B4-BE49-F238E27FC236}">
                    <a16:creationId xmlns:a16="http://schemas.microsoft.com/office/drawing/2014/main" id="{CAFC5DB4-427F-B70A-A093-0AF83DBC15F8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949200" y="1938242"/>
                <a:ext cx="2383102" cy="698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/>
                  <a:t>Calculates the gradient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en" dirty="0"/>
                  <a:t>) at the current point 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" dirty="0"/>
                  <a:t>).</a:t>
                </a:r>
                <a:endParaRPr dirty="0"/>
              </a:p>
            </p:txBody>
          </p:sp>
        </mc:Choice>
        <mc:Fallback xmlns="">
          <p:sp>
            <p:nvSpPr>
              <p:cNvPr id="862" name="Google Shape;862;p34">
                <a:extLst>
                  <a:ext uri="{FF2B5EF4-FFF2-40B4-BE49-F238E27FC236}">
                    <a16:creationId xmlns:a16="http://schemas.microsoft.com/office/drawing/2014/main" id="{CAFC5DB4-427F-B70A-A093-0AF83DBC15F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49200" y="1938242"/>
                <a:ext cx="2383102" cy="698700"/>
              </a:xfrm>
              <a:prstGeom prst="rect">
                <a:avLst/>
              </a:prstGeom>
              <a:blipFill>
                <a:blip r:embed="rId5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3" name="Google Shape;863;p34">
            <a:extLst>
              <a:ext uri="{FF2B5EF4-FFF2-40B4-BE49-F238E27FC236}">
                <a16:creationId xmlns:a16="http://schemas.microsoft.com/office/drawing/2014/main" id="{C62E3D8F-74BF-63B4-2E9E-E0C27D94C2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9200" y="1540850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Gradient</a:t>
            </a:r>
            <a:endParaRPr dirty="0"/>
          </a:p>
        </p:txBody>
      </p:sp>
      <p:sp>
        <p:nvSpPr>
          <p:cNvPr id="864" name="Google Shape;864;p34">
            <a:extLst>
              <a:ext uri="{FF2B5EF4-FFF2-40B4-BE49-F238E27FC236}">
                <a16:creationId xmlns:a16="http://schemas.microsoft.com/office/drawing/2014/main" id="{7000378A-7F8B-2C07-E919-99BE4567DF5D}"/>
              </a:ext>
            </a:extLst>
          </p:cNvPr>
          <p:cNvSpPr/>
          <p:nvPr/>
        </p:nvSpPr>
        <p:spPr>
          <a:xfrm rot="627246">
            <a:off x="821007" y="1434885"/>
            <a:ext cx="1115027" cy="1216881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4">
            <a:extLst>
              <a:ext uri="{FF2B5EF4-FFF2-40B4-BE49-F238E27FC236}">
                <a16:creationId xmlns:a16="http://schemas.microsoft.com/office/drawing/2014/main" id="{37FA65BC-7075-E346-2811-94EFD7A1A572}"/>
              </a:ext>
            </a:extLst>
          </p:cNvPr>
          <p:cNvSpPr/>
          <p:nvPr/>
        </p:nvSpPr>
        <p:spPr>
          <a:xfrm rot="627246">
            <a:off x="4641082" y="1434885"/>
            <a:ext cx="1115027" cy="1216881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4">
            <a:extLst>
              <a:ext uri="{FF2B5EF4-FFF2-40B4-BE49-F238E27FC236}">
                <a16:creationId xmlns:a16="http://schemas.microsoft.com/office/drawing/2014/main" id="{31FBC66F-1110-8537-DA3C-E9EA872A1D7E}"/>
              </a:ext>
            </a:extLst>
          </p:cNvPr>
          <p:cNvSpPr/>
          <p:nvPr/>
        </p:nvSpPr>
        <p:spPr>
          <a:xfrm rot="627246">
            <a:off x="821007" y="3173235"/>
            <a:ext cx="1115027" cy="1216881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4">
            <a:extLst>
              <a:ext uri="{FF2B5EF4-FFF2-40B4-BE49-F238E27FC236}">
                <a16:creationId xmlns:a16="http://schemas.microsoft.com/office/drawing/2014/main" id="{0C08650C-52E1-03A1-6FF4-D0D47CAFFF0E}"/>
              </a:ext>
            </a:extLst>
          </p:cNvPr>
          <p:cNvSpPr/>
          <p:nvPr/>
        </p:nvSpPr>
        <p:spPr>
          <a:xfrm rot="627246">
            <a:off x="4641082" y="3173235"/>
            <a:ext cx="1115027" cy="1216881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60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>
          <a:extLst>
            <a:ext uri="{FF2B5EF4-FFF2-40B4-BE49-F238E27FC236}">
              <a16:creationId xmlns:a16="http://schemas.microsoft.com/office/drawing/2014/main" id="{F3FF111B-A72F-39CF-EBE4-EDBF3BFE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9C7A9B-79FE-7BA6-75E4-4930F6AAC78F}"/>
              </a:ext>
            </a:extLst>
          </p:cNvPr>
          <p:cNvSpPr txBox="1"/>
          <p:nvPr/>
        </p:nvSpPr>
        <p:spPr>
          <a:xfrm>
            <a:off x="2002735" y="270395"/>
            <a:ext cx="513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73A3F"/>
                </a:solidFill>
                <a:latin typeface="Inria Serif" panose="020B0604020202020204" charset="0"/>
              </a:rPr>
              <a:t>Linear CG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5C06A-18BA-6935-6AA2-834441177A99}"/>
              </a:ext>
            </a:extLst>
          </p:cNvPr>
          <p:cNvSpPr txBox="1"/>
          <p:nvPr/>
        </p:nvSpPr>
        <p:spPr>
          <a:xfrm>
            <a:off x="1838739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Theory (10.8)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CE7EE-596D-58DF-B619-4F1A52614AFC}"/>
              </a:ext>
            </a:extLst>
          </p:cNvPr>
          <p:cNvSpPr txBox="1"/>
          <p:nvPr/>
        </p:nvSpPr>
        <p:spPr>
          <a:xfrm>
            <a:off x="5227440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9A24D2-F02B-5064-259A-3538B474EA61}"/>
                  </a:ext>
                </a:extLst>
              </p:cNvPr>
              <p:cNvSpPr txBox="1"/>
              <p:nvPr/>
            </p:nvSpPr>
            <p:spPr>
              <a:xfrm>
                <a:off x="1208010" y="1515303"/>
                <a:ext cx="3339278" cy="120032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Given a quadratic form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symmetric,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the number of dimensions,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an arbitrary initial vector,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The minimum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9A24D2-F02B-5064-259A-3538B474E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0" y="1515303"/>
                <a:ext cx="3339278" cy="1200329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32B316-2BD0-DB7A-0CD4-5574CB2C999A}"/>
                  </a:ext>
                </a:extLst>
              </p:cNvPr>
              <p:cNvSpPr txBox="1"/>
              <p:nvPr/>
            </p:nvSpPr>
            <p:spPr>
              <a:xfrm>
                <a:off x="4596714" y="1515303"/>
                <a:ext cx="3339278" cy="75956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32B316-2BD0-DB7A-0CD4-5574CB2C9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14" y="1515303"/>
                <a:ext cx="3339278" cy="759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39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>
          <a:extLst>
            <a:ext uri="{FF2B5EF4-FFF2-40B4-BE49-F238E27FC236}">
              <a16:creationId xmlns:a16="http://schemas.microsoft.com/office/drawing/2014/main" id="{91A0B8A7-1096-2F06-8BC3-A3ABF1B7E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68462E-FCED-587F-C66C-9F08B9280F35}"/>
              </a:ext>
            </a:extLst>
          </p:cNvPr>
          <p:cNvSpPr txBox="1"/>
          <p:nvPr/>
        </p:nvSpPr>
        <p:spPr>
          <a:xfrm>
            <a:off x="2002735" y="270395"/>
            <a:ext cx="513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73A3F"/>
                </a:solidFill>
                <a:latin typeface="Inria Serif" panose="020B0604020202020204" charset="0"/>
              </a:rPr>
              <a:t>Linear CG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1A9D8-8D9F-FD20-C0E8-0A6ED18FFB58}"/>
              </a:ext>
            </a:extLst>
          </p:cNvPr>
          <p:cNvSpPr txBox="1"/>
          <p:nvPr/>
        </p:nvSpPr>
        <p:spPr>
          <a:xfrm>
            <a:off x="1838739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Theory (10.8)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C6E0-CB52-94E3-B4E3-E0BBA9897F93}"/>
              </a:ext>
            </a:extLst>
          </p:cNvPr>
          <p:cNvSpPr txBox="1"/>
          <p:nvPr/>
        </p:nvSpPr>
        <p:spPr>
          <a:xfrm>
            <a:off x="5227440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FBE72E-98B8-234A-D596-3E4B6BFAF2F2}"/>
                  </a:ext>
                </a:extLst>
              </p:cNvPr>
              <p:cNvSpPr txBox="1"/>
              <p:nvPr/>
            </p:nvSpPr>
            <p:spPr>
              <a:xfrm>
                <a:off x="1208010" y="1515303"/>
                <a:ext cx="3339278" cy="191154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Given a quadratic form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symmetric,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the number of dimensions,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an arbitrary initial vector,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Iterate with </a:t>
                </a:r>
                <a:r>
                  <a:rPr lang="en-US" sz="1200" i="1" dirty="0" err="1">
                    <a:solidFill>
                      <a:srgbClr val="373A3F"/>
                    </a:solidFill>
                    <a:latin typeface="Nunito" pitchFamily="2" charset="0"/>
                  </a:rPr>
                  <a:t>i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 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until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iterations are complete.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The minimum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FBE72E-98B8-234A-D596-3E4B6BFAF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0" y="1515303"/>
                <a:ext cx="3339278" cy="1911549"/>
              </a:xfrm>
              <a:prstGeom prst="rect">
                <a:avLst/>
              </a:prstGeom>
              <a:blipFill>
                <a:blip r:embed="rId3"/>
                <a:stretch>
                  <a:fillRect l="-365" b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B6B4F-EEBE-1F22-3C48-27CE2B77C6A9}"/>
                  </a:ext>
                </a:extLst>
              </p:cNvPr>
              <p:cNvSpPr txBox="1"/>
              <p:nvPr/>
            </p:nvSpPr>
            <p:spPr>
              <a:xfrm>
                <a:off x="4596714" y="1515303"/>
                <a:ext cx="3339278" cy="14276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B6B4F-EEBE-1F22-3C48-27CE2B77C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14" y="1515303"/>
                <a:ext cx="3339278" cy="1427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1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>
          <a:extLst>
            <a:ext uri="{FF2B5EF4-FFF2-40B4-BE49-F238E27FC236}">
              <a16:creationId xmlns:a16="http://schemas.microsoft.com/office/drawing/2014/main" id="{19D5AE88-50B8-FDB0-E666-9857DA499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C7211A-536E-129B-B227-F8115BFC8660}"/>
              </a:ext>
            </a:extLst>
          </p:cNvPr>
          <p:cNvSpPr txBox="1"/>
          <p:nvPr/>
        </p:nvSpPr>
        <p:spPr>
          <a:xfrm>
            <a:off x="2002735" y="270395"/>
            <a:ext cx="513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73A3F"/>
                </a:solidFill>
                <a:latin typeface="Inria Serif" panose="020B0604020202020204" charset="0"/>
              </a:rPr>
              <a:t>Linear CG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31061-03B1-FC7C-7C73-DD08390F301E}"/>
              </a:ext>
            </a:extLst>
          </p:cNvPr>
          <p:cNvSpPr txBox="1"/>
          <p:nvPr/>
        </p:nvSpPr>
        <p:spPr>
          <a:xfrm>
            <a:off x="1838739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Theory (10.8)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286A4-7E20-9A2A-0B76-DBA14A350A35}"/>
              </a:ext>
            </a:extLst>
          </p:cNvPr>
          <p:cNvSpPr txBox="1"/>
          <p:nvPr/>
        </p:nvSpPr>
        <p:spPr>
          <a:xfrm>
            <a:off x="5227440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C3B74B-178A-0055-AD6B-2BC36CACC1E1}"/>
                  </a:ext>
                </a:extLst>
              </p:cNvPr>
              <p:cNvSpPr txBox="1"/>
              <p:nvPr/>
            </p:nvSpPr>
            <p:spPr>
              <a:xfrm>
                <a:off x="1208010" y="1515303"/>
                <a:ext cx="3339278" cy="20962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Given a quadratic form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symmetric,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the number of dimensions,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an arbitrary initial vector,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Iterate with </a:t>
                </a:r>
                <a:r>
                  <a:rPr lang="en-US" sz="1200" i="1" dirty="0" err="1">
                    <a:solidFill>
                      <a:srgbClr val="373A3F"/>
                    </a:solidFill>
                    <a:latin typeface="Nunito" pitchFamily="2" charset="0"/>
                  </a:rPr>
                  <a:t>i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 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until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iterations are complete.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The minimum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C3B74B-178A-0055-AD6B-2BC36CACC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0" y="1515303"/>
                <a:ext cx="3339278" cy="2096215"/>
              </a:xfrm>
              <a:prstGeom prst="rect">
                <a:avLst/>
              </a:prstGeom>
              <a:blipFill>
                <a:blip r:embed="rId3"/>
                <a:stretch>
                  <a:fillRect l="-365" b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BFD17-4F2A-A601-0611-D57D52461B85}"/>
                  </a:ext>
                </a:extLst>
              </p:cNvPr>
              <p:cNvSpPr txBox="1"/>
              <p:nvPr/>
            </p:nvSpPr>
            <p:spPr>
              <a:xfrm>
                <a:off x="4596714" y="1515303"/>
                <a:ext cx="3339278" cy="17650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.547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−1.416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BFD17-4F2A-A601-0611-D57D52461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14" y="1515303"/>
                <a:ext cx="3339278" cy="17650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>
          <a:extLst>
            <a:ext uri="{FF2B5EF4-FFF2-40B4-BE49-F238E27FC236}">
              <a16:creationId xmlns:a16="http://schemas.microsoft.com/office/drawing/2014/main" id="{CEBEB4E2-822E-950C-1E61-775204D89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1F83C5-1F58-D5C0-DB72-83FA8FC94D77}"/>
              </a:ext>
            </a:extLst>
          </p:cNvPr>
          <p:cNvSpPr txBox="1"/>
          <p:nvPr/>
        </p:nvSpPr>
        <p:spPr>
          <a:xfrm>
            <a:off x="2002735" y="270395"/>
            <a:ext cx="513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73A3F"/>
                </a:solidFill>
                <a:latin typeface="Inria Serif" panose="020B0604020202020204" charset="0"/>
              </a:rPr>
              <a:t>Linear CG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8C806-E0D5-AD82-D954-702D0DE1D354}"/>
              </a:ext>
            </a:extLst>
          </p:cNvPr>
          <p:cNvSpPr txBox="1"/>
          <p:nvPr/>
        </p:nvSpPr>
        <p:spPr>
          <a:xfrm>
            <a:off x="1838739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Theory (10.8)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C1F7C-066B-6C02-86FE-4FD1276E068D}"/>
              </a:ext>
            </a:extLst>
          </p:cNvPr>
          <p:cNvSpPr txBox="1"/>
          <p:nvPr/>
        </p:nvSpPr>
        <p:spPr>
          <a:xfrm>
            <a:off x="5227440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9B97BD-E301-3BEC-B282-8B8EDF1D5BA7}"/>
                  </a:ext>
                </a:extLst>
              </p:cNvPr>
              <p:cNvSpPr txBox="1"/>
              <p:nvPr/>
            </p:nvSpPr>
            <p:spPr>
              <a:xfrm>
                <a:off x="1208010" y="1515303"/>
                <a:ext cx="3339278" cy="228088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Given a quadratic form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symmetric,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the number of dimensions,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an arbitrary initial vector,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Iterate with </a:t>
                </a:r>
                <a:r>
                  <a:rPr lang="en-US" sz="1200" i="1" dirty="0" err="1">
                    <a:solidFill>
                      <a:srgbClr val="373A3F"/>
                    </a:solidFill>
                    <a:latin typeface="Nunito" pitchFamily="2" charset="0"/>
                  </a:rPr>
                  <a:t>i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 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until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iterations are complete.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The minimum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9B97BD-E301-3BEC-B282-8B8EDF1D5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0" y="1515303"/>
                <a:ext cx="3339278" cy="2280881"/>
              </a:xfrm>
              <a:prstGeom prst="rect">
                <a:avLst/>
              </a:prstGeom>
              <a:blipFill>
                <a:blip r:embed="rId3"/>
                <a:stretch>
                  <a:fillRect l="-365" b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70A78E-1D88-418E-185E-2244428D4BE4}"/>
                  </a:ext>
                </a:extLst>
              </p:cNvPr>
              <p:cNvSpPr txBox="1"/>
              <p:nvPr/>
            </p:nvSpPr>
            <p:spPr>
              <a:xfrm>
                <a:off x="4596714" y="1515303"/>
                <a:ext cx="3339278" cy="20987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.547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−1.416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3.191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−0.598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70A78E-1D88-418E-185E-2244428D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14" y="1515303"/>
                <a:ext cx="3339278" cy="2098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34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C112C-632B-495E-FFA9-504BDE89C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86E8-221B-251C-76E1-F7A98EDF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Intuitive Solution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8E5A8-735E-73CC-0870-AD6069B4AD71}"/>
              </a:ext>
            </a:extLst>
          </p:cNvPr>
          <p:cNvGrpSpPr/>
          <p:nvPr/>
        </p:nvGrpSpPr>
        <p:grpSpPr>
          <a:xfrm>
            <a:off x="1931401" y="1971585"/>
            <a:ext cx="2317874" cy="768061"/>
            <a:chOff x="1683438" y="2187719"/>
            <a:chExt cx="2317874" cy="7680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32DC18-1D51-7A15-28FB-CF2EEFADD95B}"/>
                </a:ext>
              </a:extLst>
            </p:cNvPr>
            <p:cNvSpPr txBox="1"/>
            <p:nvPr/>
          </p:nvSpPr>
          <p:spPr>
            <a:xfrm>
              <a:off x="1683438" y="2187719"/>
              <a:ext cx="231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73A3F"/>
                  </a:solidFill>
                  <a:latin typeface="Inria Serif" panose="020B0604020202020204" charset="0"/>
                </a:rPr>
                <a:t>Line Methods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338D27-DA56-6836-0864-013A3B84F66D}"/>
                </a:ext>
              </a:extLst>
            </p:cNvPr>
            <p:cNvSpPr txBox="1"/>
            <p:nvPr/>
          </p:nvSpPr>
          <p:spPr>
            <a:xfrm>
              <a:off x="1683438" y="2649384"/>
              <a:ext cx="2317874" cy="30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73A3F"/>
                  </a:solidFill>
                  <a:latin typeface="Nunito" pitchFamily="2" charset="0"/>
                </a:rPr>
                <a:t>(i.e. Powell’s Method)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544868-D479-F4D1-6210-4534C92A2364}"/>
              </a:ext>
            </a:extLst>
          </p:cNvPr>
          <p:cNvGrpSpPr/>
          <p:nvPr/>
        </p:nvGrpSpPr>
        <p:grpSpPr>
          <a:xfrm>
            <a:off x="4572000" y="1971585"/>
            <a:ext cx="2317874" cy="1200329"/>
            <a:chOff x="3411802" y="1971585"/>
            <a:chExt cx="2317874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A7B5AE-A2C1-D1F4-3BD9-6BE951AC2B27}"/>
                </a:ext>
              </a:extLst>
            </p:cNvPr>
            <p:cNvSpPr txBox="1"/>
            <p:nvPr/>
          </p:nvSpPr>
          <p:spPr>
            <a:xfrm>
              <a:off x="3411802" y="1971585"/>
              <a:ext cx="231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73A3F"/>
                  </a:solidFill>
                  <a:latin typeface="Inria Serif" panose="020B0604020202020204" charset="0"/>
                </a:rPr>
                <a:t>Characteristics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EDFDF0-B355-87DD-4BEA-25A60D9151B6}"/>
                    </a:ext>
                  </a:extLst>
                </p:cNvPr>
                <p:cNvSpPr txBox="1"/>
                <p:nvPr/>
              </p:nvSpPr>
              <p:spPr>
                <a:xfrm>
                  <a:off x="3411802" y="2433250"/>
                  <a:ext cx="2317874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373A3F"/>
                      </a:solidFill>
                      <a:latin typeface="Nunito" pitchFamily="2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>
                      <a:solidFill>
                        <a:srgbClr val="373A3F"/>
                      </a:solidFill>
                      <a:latin typeface="Nunito" pitchFamily="2" charset="0"/>
                    </a:rPr>
                    <a:t> is # of dimensions, requires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b="1" dirty="0">
                      <a:solidFill>
                        <a:srgbClr val="373A3F"/>
                      </a:solidFill>
                      <a:latin typeface="Nunito" pitchFamily="2" charset="0"/>
                    </a:rPr>
                    <a:t> </a:t>
                  </a:r>
                  <a:r>
                    <a:rPr lang="en-US" dirty="0">
                      <a:solidFill>
                        <a:srgbClr val="373A3F"/>
                      </a:solidFill>
                      <a:latin typeface="Nunito" pitchFamily="2" charset="0"/>
                    </a:rPr>
                    <a:t>line minimizations.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0EDFDF0-B355-87DD-4BEA-25A60D915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1802" y="2433250"/>
                  <a:ext cx="2317874" cy="738664"/>
                </a:xfrm>
                <a:prstGeom prst="rect">
                  <a:avLst/>
                </a:prstGeom>
                <a:blipFill>
                  <a:blip r:embed="rId2"/>
                  <a:stretch>
                    <a:fillRect t="-1653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5176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>
          <a:extLst>
            <a:ext uri="{FF2B5EF4-FFF2-40B4-BE49-F238E27FC236}">
              <a16:creationId xmlns:a16="http://schemas.microsoft.com/office/drawing/2014/main" id="{59A81157-E620-5A1E-BBF5-C0BA70DF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D6A233-888F-0B88-5D9C-D5F1789999E8}"/>
              </a:ext>
            </a:extLst>
          </p:cNvPr>
          <p:cNvSpPr txBox="1"/>
          <p:nvPr/>
        </p:nvSpPr>
        <p:spPr>
          <a:xfrm>
            <a:off x="2002735" y="270395"/>
            <a:ext cx="513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73A3F"/>
                </a:solidFill>
                <a:latin typeface="Inria Serif" panose="020B0604020202020204" charset="0"/>
              </a:rPr>
              <a:t>Linear CG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7950E-2E8E-4244-AC5C-B75EB01A30D5}"/>
              </a:ext>
            </a:extLst>
          </p:cNvPr>
          <p:cNvSpPr txBox="1"/>
          <p:nvPr/>
        </p:nvSpPr>
        <p:spPr>
          <a:xfrm>
            <a:off x="1838739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Theory (10.8)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94771-6D66-2B72-B90C-89BE51C11EFB}"/>
              </a:ext>
            </a:extLst>
          </p:cNvPr>
          <p:cNvSpPr txBox="1"/>
          <p:nvPr/>
        </p:nvSpPr>
        <p:spPr>
          <a:xfrm>
            <a:off x="5227440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F7DC92-6897-2604-C598-4AD2A6EB1688}"/>
                  </a:ext>
                </a:extLst>
              </p:cNvPr>
              <p:cNvSpPr txBox="1"/>
              <p:nvPr/>
            </p:nvSpPr>
            <p:spPr>
              <a:xfrm>
                <a:off x="1208010" y="1515303"/>
                <a:ext cx="3339278" cy="26234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Given a quadratic form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symmetric,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the number of dimensions,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an arbitrary initial vector,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Iterate with </a:t>
                </a:r>
                <a:r>
                  <a:rPr lang="en-US" sz="1200" i="1" dirty="0" err="1">
                    <a:solidFill>
                      <a:srgbClr val="373A3F"/>
                    </a:solidFill>
                    <a:latin typeface="Nunito" pitchFamily="2" charset="0"/>
                  </a:rPr>
                  <a:t>i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 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until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iterations are complete.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The minimum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F7DC92-6897-2604-C598-4AD2A6EB1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0" y="1515303"/>
                <a:ext cx="3339278" cy="2623475"/>
              </a:xfrm>
              <a:prstGeom prst="rect">
                <a:avLst/>
              </a:prstGeom>
              <a:blipFill>
                <a:blip r:embed="rId3"/>
                <a:stretch>
                  <a:fillRect l="-365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02205-4DDF-1797-0A3C-84DC61DC79E0}"/>
                  </a:ext>
                </a:extLst>
              </p:cNvPr>
              <p:cNvSpPr txBox="1"/>
              <p:nvPr/>
            </p:nvSpPr>
            <p:spPr>
              <a:xfrm>
                <a:off x="4596714" y="1515303"/>
                <a:ext cx="3339278" cy="276684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.547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−1.416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3.191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−0.598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.191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−0.598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.191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−0.598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≈0.04</m:t>
                      </m:r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02205-4DDF-1797-0A3C-84DC61DC7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14" y="1515303"/>
                <a:ext cx="3339278" cy="2766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64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>
          <a:extLst>
            <a:ext uri="{FF2B5EF4-FFF2-40B4-BE49-F238E27FC236}">
              <a16:creationId xmlns:a16="http://schemas.microsoft.com/office/drawing/2014/main" id="{7D689B43-7644-91A9-CCC7-4CC7D2A2F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500BD7-D9E4-1CC6-0998-8BD77B0EA754}"/>
              </a:ext>
            </a:extLst>
          </p:cNvPr>
          <p:cNvSpPr txBox="1"/>
          <p:nvPr/>
        </p:nvSpPr>
        <p:spPr>
          <a:xfrm>
            <a:off x="2002735" y="270395"/>
            <a:ext cx="513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73A3F"/>
                </a:solidFill>
                <a:latin typeface="Inria Serif" panose="020B0604020202020204" charset="0"/>
              </a:rPr>
              <a:t>Linear CG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6678B-9DBB-E41B-CC58-BF462EDEAC1A}"/>
              </a:ext>
            </a:extLst>
          </p:cNvPr>
          <p:cNvSpPr txBox="1"/>
          <p:nvPr/>
        </p:nvSpPr>
        <p:spPr>
          <a:xfrm>
            <a:off x="1838739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Theory (10.8)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25529-9F23-F447-1E8A-7586B2A3801E}"/>
              </a:ext>
            </a:extLst>
          </p:cNvPr>
          <p:cNvSpPr txBox="1"/>
          <p:nvPr/>
        </p:nvSpPr>
        <p:spPr>
          <a:xfrm>
            <a:off x="5227440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39456-4E6E-CB7A-7498-2843F11A0518}"/>
                  </a:ext>
                </a:extLst>
              </p:cNvPr>
              <p:cNvSpPr txBox="1"/>
              <p:nvPr/>
            </p:nvSpPr>
            <p:spPr>
              <a:xfrm>
                <a:off x="1208010" y="1515303"/>
                <a:ext cx="3339278" cy="280814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Given a quadratic form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symmetric,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the number of dimensions,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an arbitrary initial vector,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Iterate with </a:t>
                </a:r>
                <a:r>
                  <a:rPr lang="en-US" sz="1200" i="1" dirty="0" err="1">
                    <a:solidFill>
                      <a:srgbClr val="373A3F"/>
                    </a:solidFill>
                    <a:latin typeface="Nunito" pitchFamily="2" charset="0"/>
                  </a:rPr>
                  <a:t>i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 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until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iterations are complete.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The minimum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373A3F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39456-4E6E-CB7A-7498-2843F11A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0" y="1515303"/>
                <a:ext cx="3339278" cy="2808141"/>
              </a:xfrm>
              <a:prstGeom prst="rect">
                <a:avLst/>
              </a:prstGeom>
              <a:blipFill>
                <a:blip r:embed="rId3"/>
                <a:stretch>
                  <a:fillRect l="-365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C100-4BF7-250D-F396-889013CDE111}"/>
                  </a:ext>
                </a:extLst>
              </p:cNvPr>
              <p:cNvSpPr txBox="1"/>
              <p:nvPr/>
            </p:nvSpPr>
            <p:spPr>
              <a:xfrm>
                <a:off x="4596714" y="1515303"/>
                <a:ext cx="3339278" cy="309546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.547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−1.416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3.191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−0.598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.191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−0.598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.191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−0.598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373A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−16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≈0.04</m:t>
                      </m:r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3.191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−0.598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04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3.071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373A3F"/>
                                    </a:solidFill>
                                    <a:latin typeface="Cambria Math" panose="02040503050406030204" pitchFamily="18" charset="0"/>
                                  </a:rPr>
                                  <m:t>−1.238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C100-4BF7-250D-F396-889013CD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14" y="1515303"/>
                <a:ext cx="3339278" cy="3095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7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>
          <a:extLst>
            <a:ext uri="{FF2B5EF4-FFF2-40B4-BE49-F238E27FC236}">
              <a16:creationId xmlns:a16="http://schemas.microsoft.com/office/drawing/2014/main" id="{57D18F0F-6F3A-F7D9-C2EA-1E4A21CB5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5">
            <a:extLst>
              <a:ext uri="{FF2B5EF4-FFF2-40B4-BE49-F238E27FC236}">
                <a16:creationId xmlns:a16="http://schemas.microsoft.com/office/drawing/2014/main" id="{D894440A-EF06-887E-39DC-6D1DBB191F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587740"/>
            <a:ext cx="4594499" cy="6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Beyond Linearity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3" name="Google Shape;873;p35">
                <a:extLst>
                  <a:ext uri="{FF2B5EF4-FFF2-40B4-BE49-F238E27FC236}">
                    <a16:creationId xmlns:a16="http://schemas.microsoft.com/office/drawing/2014/main" id="{C800F516-1389-40F7-3881-0F81C0514DC1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13224" y="1278340"/>
                <a:ext cx="4768205" cy="30203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Aft>
                    <a:spcPts val="600"/>
                  </a:spcAft>
                </a:pPr>
                <a:r>
                  <a:rPr lang="en-US" sz="1600" dirty="0">
                    <a:ea typeface="Cambria Math" panose="02040503050406030204" pitchFamily="18" charset="0"/>
                  </a:rPr>
                  <a:t>Linear CG is </a:t>
                </a:r>
                <a:r>
                  <a:rPr lang="en-US" sz="1600" b="1" dirty="0">
                    <a:ea typeface="Cambria Math" panose="02040503050406030204" pitchFamily="18" charset="0"/>
                  </a:rPr>
                  <a:t>pretty good</a:t>
                </a:r>
                <a:r>
                  <a:rPr lang="en-US" sz="1600" dirty="0">
                    <a:ea typeface="Cambria Math" panose="02040503050406030204" pitchFamily="18" charset="0"/>
                  </a:rPr>
                  <a:t>! It finds conjugate search directions and performs line minimization </a:t>
                </a:r>
                <a:r>
                  <a:rPr lang="en-US" sz="1600" b="1" dirty="0">
                    <a:ea typeface="Cambria Math" panose="02040503050406030204" pitchFamily="18" charset="0"/>
                  </a:rPr>
                  <a:t>‘in house’.</a:t>
                </a:r>
              </a:p>
              <a:p>
                <a:pPr marL="285750" indent="-285750">
                  <a:spcAft>
                    <a:spcPts val="600"/>
                  </a:spcAft>
                </a:pPr>
                <a:r>
                  <a:rPr lang="en-US" sz="1600" dirty="0">
                    <a:ea typeface="Cambria Math" panose="02040503050406030204" pitchFamily="18" charset="0"/>
                  </a:rPr>
                  <a:t>However, it requires the full </a:t>
                </a:r>
                <a:r>
                  <a:rPr lang="en-US" sz="1600" b="1" dirty="0">
                    <a:ea typeface="Cambria Math" panose="02040503050406030204" pitchFamily="18" charset="0"/>
                  </a:rPr>
                  <a:t>Hessian matrix </a:t>
                </a:r>
                <a:r>
                  <a:rPr lang="en-US" sz="16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) to be known and stored in memory.</a:t>
                </a:r>
              </a:p>
              <a:p>
                <a:pPr marL="285750" indent="-285750">
                  <a:spcAft>
                    <a:spcPts val="600"/>
                  </a:spcAft>
                </a:pPr>
                <a:r>
                  <a:rPr lang="en-US" sz="1600" dirty="0">
                    <a:ea typeface="Cambria Math" panose="02040503050406030204" pitchFamily="18" charset="0"/>
                  </a:rPr>
                  <a:t>This means linear CG:</a:t>
                </a:r>
              </a:p>
              <a:p>
                <a:pPr marL="742950" lvl="1" indent="-285750" algn="l">
                  <a:spcAft>
                    <a:spcPts val="600"/>
                  </a:spcAft>
                </a:pPr>
                <a:r>
                  <a:rPr lang="en-US" sz="1600" dirty="0">
                    <a:ea typeface="Cambria Math" panose="02040503050406030204" pitchFamily="18" charset="0"/>
                  </a:rPr>
                  <a:t>Only works on </a:t>
                </a:r>
                <a:r>
                  <a:rPr lang="en-US" sz="1600" b="1" dirty="0">
                    <a:ea typeface="Cambria Math" panose="02040503050406030204" pitchFamily="18" charset="0"/>
                  </a:rPr>
                  <a:t>quadratic forms</a:t>
                </a:r>
                <a:r>
                  <a:rPr lang="en-US" sz="1600" dirty="0">
                    <a:ea typeface="Cambria Math" panose="02040503050406030204" pitchFamily="18" charset="0"/>
                  </a:rPr>
                  <a:t>, which violates our objective to be able to minimize </a:t>
                </a:r>
                <a:r>
                  <a:rPr lang="en-US" sz="1600" b="1" dirty="0">
                    <a:ea typeface="Cambria Math" panose="02040503050406030204" pitchFamily="18" charset="0"/>
                  </a:rPr>
                  <a:t>any differentiable function</a:t>
                </a:r>
                <a:r>
                  <a:rPr lang="en-US" sz="1600" dirty="0">
                    <a:ea typeface="Cambria Math" panose="02040503050406030204" pitchFamily="18" charset="0"/>
                  </a:rPr>
                  <a:t>.</a:t>
                </a:r>
              </a:p>
              <a:p>
                <a:pPr marL="742950" lvl="1" indent="-285750" algn="l">
                  <a:spcAft>
                    <a:spcPts val="600"/>
                  </a:spcAft>
                </a:pPr>
                <a:r>
                  <a:rPr lang="en-US" sz="1600" dirty="0">
                    <a:ea typeface="Cambria Math" panose="02040503050406030204" pitchFamily="18" charset="0"/>
                  </a:rPr>
                  <a:t>Has high space complexity.</a:t>
                </a:r>
              </a:p>
              <a:p>
                <a:pPr marL="285750" indent="-285750">
                  <a:spcAft>
                    <a:spcPts val="600"/>
                  </a:spcAft>
                </a:pPr>
                <a:endParaRPr lang="en-U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3" name="Google Shape;873;p35">
                <a:extLst>
                  <a:ext uri="{FF2B5EF4-FFF2-40B4-BE49-F238E27FC236}">
                    <a16:creationId xmlns:a16="http://schemas.microsoft.com/office/drawing/2014/main" id="{C800F516-1389-40F7-3881-0F81C0514D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3224" y="1278340"/>
                <a:ext cx="4768205" cy="3020334"/>
              </a:xfrm>
              <a:prstGeom prst="rect">
                <a:avLst/>
              </a:prstGeom>
              <a:blipFill>
                <a:blip r:embed="rId3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32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>
          <a:extLst>
            <a:ext uri="{FF2B5EF4-FFF2-40B4-BE49-F238E27FC236}">
              <a16:creationId xmlns:a16="http://schemas.microsoft.com/office/drawing/2014/main" id="{F0056775-1E1D-4EED-528D-58CC3CC6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5D6E96-CC8A-36CD-84A3-EB0C73E3E5F9}"/>
              </a:ext>
            </a:extLst>
          </p:cNvPr>
          <p:cNvGrpSpPr/>
          <p:nvPr/>
        </p:nvGrpSpPr>
        <p:grpSpPr>
          <a:xfrm>
            <a:off x="3461401" y="1072886"/>
            <a:ext cx="5155061" cy="2997728"/>
            <a:chOff x="3456527" y="492130"/>
            <a:chExt cx="5155061" cy="29977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0845CA-AC6F-114A-DC67-A1B363D7A98B}"/>
                </a:ext>
              </a:extLst>
            </p:cNvPr>
            <p:cNvSpPr txBox="1"/>
            <p:nvPr/>
          </p:nvSpPr>
          <p:spPr>
            <a:xfrm>
              <a:off x="3456527" y="492130"/>
              <a:ext cx="50265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373A3F"/>
                  </a:solidFill>
                  <a:latin typeface="Inria Serif" panose="020B0604020202020204" charset="0"/>
                </a:rPr>
                <a:t>How so Linearity?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D4483EA-38FD-711D-EB5C-4A3BEDED8169}"/>
                    </a:ext>
                  </a:extLst>
                </p:cNvPr>
                <p:cNvSpPr txBox="1"/>
                <p:nvPr/>
              </p:nvSpPr>
              <p:spPr>
                <a:xfrm>
                  <a:off x="3456527" y="1181534"/>
                  <a:ext cx="5155061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Linear CG methods are dubbed so because they are applied to quadratic forms, where the gradient is a </a:t>
                  </a:r>
                  <a:r>
                    <a:rPr lang="en-US" sz="1800" b="1" dirty="0">
                      <a:solidFill>
                        <a:srgbClr val="373A3F"/>
                      </a:solidFill>
                      <a:latin typeface="Nunito" pitchFamily="2" charset="0"/>
                    </a:rPr>
                    <a:t>linear function of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a14:m>
                  <a:br>
                    <a:rPr lang="en-US" sz="1800" b="1" dirty="0">
                      <a:solidFill>
                        <a:srgbClr val="373A3F"/>
                      </a:solidFill>
                      <a:latin typeface="Nunito" pitchFamily="2" charset="0"/>
                    </a:rPr>
                  </a:b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</m:oMath>
                  </a14:m>
                  <a:endParaRPr lang="en-US" sz="1800" b="1" dirty="0">
                    <a:solidFill>
                      <a:srgbClr val="373A3F"/>
                    </a:solidFill>
                    <a:latin typeface="Nunito" pitchFamily="2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Now, we turn to </a:t>
                  </a:r>
                  <a:r>
                    <a:rPr lang="en-US" sz="1800" b="1" dirty="0">
                      <a:solidFill>
                        <a:srgbClr val="373A3F"/>
                      </a:solidFill>
                      <a:latin typeface="Nunito" pitchFamily="2" charset="0"/>
                    </a:rPr>
                    <a:t>nonlinear </a:t>
                  </a: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CG methods, which except any function where the gradient can be obtained.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But how can we use CG without knowing </a:t>
                  </a:r>
                  <a14:m>
                    <m:oMath xmlns:m="http://schemas.openxmlformats.org/officeDocument/2006/math">
                      <m:r>
                        <a:rPr lang="en-US" sz="1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? </a:t>
                  </a: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D4483EA-38FD-711D-EB5C-4A3BEDED8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27" y="1181534"/>
                  <a:ext cx="5155061" cy="2308324"/>
                </a:xfrm>
                <a:prstGeom prst="rect">
                  <a:avLst/>
                </a:prstGeom>
                <a:blipFill>
                  <a:blip r:embed="rId3"/>
                  <a:stretch>
                    <a:fillRect l="-737" t="-1093" r="-1966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1162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>
          <a:extLst>
            <a:ext uri="{FF2B5EF4-FFF2-40B4-BE49-F238E27FC236}">
              <a16:creationId xmlns:a16="http://schemas.microsoft.com/office/drawing/2014/main" id="{3AD6522F-5B75-AA55-8CB0-D80D156D6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03" name="Google Shape;1003;p43">
                <a:extLst>
                  <a:ext uri="{FF2B5EF4-FFF2-40B4-BE49-F238E27FC236}">
                    <a16:creationId xmlns:a16="http://schemas.microsoft.com/office/drawing/2014/main" id="{AF0B13FE-E85C-6D8F-C10F-9D9EE8D7C634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06700" y="1272096"/>
                <a:ext cx="7730700" cy="184382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400" dirty="0"/>
                  <a:t>We only need 4 changes</a:t>
                </a:r>
                <a:br>
                  <a:rPr lang="en-US" sz="5400" dirty="0"/>
                </a:br>
                <a:r>
                  <a:rPr lang="en-US" sz="5400" dirty="0"/>
                  <a:t>to drop </a:t>
                </a:r>
                <a14:m>
                  <m:oMath xmlns:m="http://schemas.openxmlformats.org/officeDocument/2006/math">
                    <m:r>
                      <a:rPr lang="en-US" sz="54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5400" dirty="0"/>
                  <a:t> entirely.</a:t>
                </a:r>
                <a:endParaRPr sz="5400" dirty="0"/>
              </a:p>
            </p:txBody>
          </p:sp>
        </mc:Choice>
        <mc:Fallback xmlns="">
          <p:sp>
            <p:nvSpPr>
              <p:cNvPr id="1003" name="Google Shape;1003;p43">
                <a:extLst>
                  <a:ext uri="{FF2B5EF4-FFF2-40B4-BE49-F238E27FC236}">
                    <a16:creationId xmlns:a16="http://schemas.microsoft.com/office/drawing/2014/main" id="{AF0B13FE-E85C-6D8F-C10F-9D9EE8D7C6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06700" y="1272096"/>
                <a:ext cx="7730700" cy="1843824"/>
              </a:xfrm>
              <a:prstGeom prst="rect">
                <a:avLst/>
              </a:prstGeom>
              <a:blipFill>
                <a:blip r:embed="rId3"/>
                <a:stretch>
                  <a:fillRect l="-3864" t="-6291" r="-3943" b="-17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4" name="Google Shape;1004;p43">
            <a:extLst>
              <a:ext uri="{FF2B5EF4-FFF2-40B4-BE49-F238E27FC236}">
                <a16:creationId xmlns:a16="http://schemas.microsoft.com/office/drawing/2014/main" id="{C728B3A3-4B2A-88CA-04BE-2AA4EE08F8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650" y="864707"/>
            <a:ext cx="7730700" cy="407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What if I told you…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2864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>
          <a:extLst>
            <a:ext uri="{FF2B5EF4-FFF2-40B4-BE49-F238E27FC236}">
              <a16:creationId xmlns:a16="http://schemas.microsoft.com/office/drawing/2014/main" id="{77AD86EB-79EF-FB0D-F03C-10BED968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4">
            <a:extLst>
              <a:ext uri="{FF2B5EF4-FFF2-40B4-BE49-F238E27FC236}">
                <a16:creationId xmlns:a16="http://schemas.microsoft.com/office/drawing/2014/main" id="{615727C1-4464-9D78-50C7-6857A9033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Fletcher-Reeves Nonlinear CG</a:t>
            </a:r>
            <a:endParaRPr sz="2800" dirty="0"/>
          </a:p>
        </p:txBody>
      </p:sp>
      <p:sp>
        <p:nvSpPr>
          <p:cNvPr id="852" name="Google Shape;852;p34">
            <a:extLst>
              <a:ext uri="{FF2B5EF4-FFF2-40B4-BE49-F238E27FC236}">
                <a16:creationId xmlns:a16="http://schemas.microsoft.com/office/drawing/2014/main" id="{592E1A00-036F-6E19-E111-BCEC533CBD5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36300" y="1621611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3" name="Google Shape;853;p34">
            <a:extLst>
              <a:ext uri="{FF2B5EF4-FFF2-40B4-BE49-F238E27FC236}">
                <a16:creationId xmlns:a16="http://schemas.microsoft.com/office/drawing/2014/main" id="{FCDFFCB5-6CE7-6934-A09D-F85C1C6B7FA7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5784894" y="1540850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 Search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4" name="Google Shape;854;p34">
                <a:extLst>
                  <a:ext uri="{FF2B5EF4-FFF2-40B4-BE49-F238E27FC236}">
                    <a16:creationId xmlns:a16="http://schemas.microsoft.com/office/drawing/2014/main" id="{F4E7D33D-CEB3-E366-737C-B1DF3E604E6B}"/>
                  </a:ext>
                </a:extLst>
              </p:cNvPr>
              <p:cNvSpPr txBox="1">
                <a:spLocks noGrp="1"/>
              </p:cNvSpPr>
              <p:nvPr>
                <p:ph type="subTitle" idx="7"/>
              </p:nvPr>
            </p:nvSpPr>
            <p:spPr>
              <a:xfrm>
                <a:off x="1949200" y="3662423"/>
                <a:ext cx="2316000" cy="698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dirty="0">
                    <a:solidFill>
                      <a:srgbClr val="373A3F"/>
                    </a:solidFill>
                  </a:rPr>
                  <a:t>Old: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ar-AE" sz="14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4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4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ar-AE" sz="14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373A3F"/>
                  </a:solidFill>
                </a:endParaRPr>
              </a:p>
              <a:p>
                <a:pPr marL="0" lvl="0" indent="0">
                  <a:buSzPts val="1100"/>
                </a:pPr>
                <a:r>
                  <a:rPr lang="en-US" dirty="0">
                    <a:solidFill>
                      <a:srgbClr val="373A3F"/>
                    </a:solidFill>
                  </a:rPr>
                  <a:t>New: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ar-AE" sz="14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ar-AE" dirty="0">
                  <a:solidFill>
                    <a:srgbClr val="373A3F"/>
                  </a:solidFill>
                </a:endParaRPr>
              </a:p>
            </p:txBody>
          </p:sp>
        </mc:Choice>
        <mc:Fallback xmlns="">
          <p:sp>
            <p:nvSpPr>
              <p:cNvPr id="854" name="Google Shape;854;p34">
                <a:extLst>
                  <a:ext uri="{FF2B5EF4-FFF2-40B4-BE49-F238E27FC236}">
                    <a16:creationId xmlns:a16="http://schemas.microsoft.com/office/drawing/2014/main" id="{F4E7D33D-CEB3-E366-737C-B1DF3E604E6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7"/>
              </p:nvPr>
            </p:nvSpPr>
            <p:spPr>
              <a:xfrm>
                <a:off x="1949200" y="3662423"/>
                <a:ext cx="2316000" cy="698700"/>
              </a:xfrm>
              <a:prstGeom prst="rect">
                <a:avLst/>
              </a:prstGeom>
              <a:blipFill>
                <a:blip r:embed="rId3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5" name="Google Shape;855;p34">
            <a:extLst>
              <a:ext uri="{FF2B5EF4-FFF2-40B4-BE49-F238E27FC236}">
                <a16:creationId xmlns:a16="http://schemas.microsoft.com/office/drawing/2014/main" id="{05F75533-9C2C-CAC8-28D1-AFA0FA88CD3D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949200" y="3254575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Gradient Calculation</a:t>
            </a:r>
            <a:endParaRPr sz="1800" dirty="0"/>
          </a:p>
        </p:txBody>
      </p:sp>
      <p:sp>
        <p:nvSpPr>
          <p:cNvPr id="856" name="Google Shape;856;p34">
            <a:extLst>
              <a:ext uri="{FF2B5EF4-FFF2-40B4-BE49-F238E27FC236}">
                <a16:creationId xmlns:a16="http://schemas.microsoft.com/office/drawing/2014/main" id="{A3CC31B1-481D-3CB0-A595-5891118862ED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36300" y="3343962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7" name="Google Shape;857;p34">
            <a:extLst>
              <a:ext uri="{FF2B5EF4-FFF2-40B4-BE49-F238E27FC236}">
                <a16:creationId xmlns:a16="http://schemas.microsoft.com/office/drawing/2014/main" id="{8F42E013-5327-DE38-E5CD-EB76DF37EBC9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784894" y="3662422"/>
            <a:ext cx="2316000" cy="1028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Minimization stops at convergence instead of </a:t>
            </a:r>
            <a:r>
              <a:rPr lang="en" i="1" dirty="0"/>
              <a:t>N </a:t>
            </a:r>
            <a:r>
              <a:rPr lang="en" dirty="0"/>
              <a:t>iterations.</a:t>
            </a:r>
            <a:endParaRPr dirty="0"/>
          </a:p>
        </p:txBody>
      </p:sp>
      <p:sp>
        <p:nvSpPr>
          <p:cNvPr id="858" name="Google Shape;858;p34">
            <a:extLst>
              <a:ext uri="{FF2B5EF4-FFF2-40B4-BE49-F238E27FC236}">
                <a16:creationId xmlns:a16="http://schemas.microsoft.com/office/drawing/2014/main" id="{320F5F31-87F5-74D2-FD04-7890E10692BF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5784894" y="3254575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Lifecycle</a:t>
            </a:r>
            <a:endParaRPr dirty="0"/>
          </a:p>
        </p:txBody>
      </p:sp>
      <p:sp>
        <p:nvSpPr>
          <p:cNvPr id="859" name="Google Shape;859;p34">
            <a:extLst>
              <a:ext uri="{FF2B5EF4-FFF2-40B4-BE49-F238E27FC236}">
                <a16:creationId xmlns:a16="http://schemas.microsoft.com/office/drawing/2014/main" id="{53D6855A-069B-089E-970A-E446F22BBE53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572000" y="3343962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" name="Google Shape;860;p34">
                <a:extLst>
                  <a:ext uri="{FF2B5EF4-FFF2-40B4-BE49-F238E27FC236}">
                    <a16:creationId xmlns:a16="http://schemas.microsoft.com/office/drawing/2014/main" id="{8E5D0680-193E-8450-8471-F9EC31508A49}"/>
                  </a:ext>
                </a:extLst>
              </p:cNvPr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5784894" y="1938241"/>
                <a:ext cx="2316000" cy="87710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SzPts val="1100"/>
                </a:pPr>
                <a:r>
                  <a:rPr lang="en" dirty="0"/>
                  <a:t>Use line search (like Dbrent)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860" name="Google Shape;860;p34">
                <a:extLst>
                  <a:ext uri="{FF2B5EF4-FFF2-40B4-BE49-F238E27FC236}">
                    <a16:creationId xmlns:a16="http://schemas.microsoft.com/office/drawing/2014/main" id="{8E5D0680-193E-8450-8471-F9EC31508A4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5784894" y="1938241"/>
                <a:ext cx="2316000" cy="877106"/>
              </a:xfrm>
              <a:prstGeom prst="rect">
                <a:avLst/>
              </a:prstGeom>
              <a:blipFill>
                <a:blip r:embed="rId4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1" name="Google Shape;861;p34">
            <a:extLst>
              <a:ext uri="{FF2B5EF4-FFF2-40B4-BE49-F238E27FC236}">
                <a16:creationId xmlns:a16="http://schemas.microsoft.com/office/drawing/2014/main" id="{5D9274F8-EE5B-BBEA-5035-7CCE3818AC3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572002" y="1621499"/>
            <a:ext cx="12129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2" name="Google Shape;862;p34">
                <a:extLst>
                  <a:ext uri="{FF2B5EF4-FFF2-40B4-BE49-F238E27FC236}">
                    <a16:creationId xmlns:a16="http://schemas.microsoft.com/office/drawing/2014/main" id="{30E0F82C-CF70-95F8-C7DB-7DA6E963523B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949200" y="1938242"/>
                <a:ext cx="2316000" cy="698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SzPts val="1100"/>
                </a:pPr>
                <a:r>
                  <a:rPr lang="en-US" dirty="0"/>
                  <a:t>Old: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4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4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4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1" i="0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lvl="0" indent="0">
                  <a:buSzPts val="1100"/>
                </a:pPr>
                <a:r>
                  <a:rPr lang="en-US" dirty="0"/>
                  <a:t>New: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862" name="Google Shape;862;p34">
                <a:extLst>
                  <a:ext uri="{FF2B5EF4-FFF2-40B4-BE49-F238E27FC236}">
                    <a16:creationId xmlns:a16="http://schemas.microsoft.com/office/drawing/2014/main" id="{30E0F82C-CF70-95F8-C7DB-7DA6E963523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49200" y="1938242"/>
                <a:ext cx="2316000" cy="698700"/>
              </a:xfrm>
              <a:prstGeom prst="rect">
                <a:avLst/>
              </a:prstGeom>
              <a:blipFill>
                <a:blip r:embed="rId5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3" name="Google Shape;863;p34">
            <a:extLst>
              <a:ext uri="{FF2B5EF4-FFF2-40B4-BE49-F238E27FC236}">
                <a16:creationId xmlns:a16="http://schemas.microsoft.com/office/drawing/2014/main" id="{0F06A77B-CE07-C6F2-6B3E-D5F0C47BAF1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9200" y="1540850"/>
            <a:ext cx="255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Initialization</a:t>
            </a:r>
            <a:endParaRPr dirty="0"/>
          </a:p>
        </p:txBody>
      </p:sp>
      <p:sp>
        <p:nvSpPr>
          <p:cNvPr id="864" name="Google Shape;864;p34">
            <a:extLst>
              <a:ext uri="{FF2B5EF4-FFF2-40B4-BE49-F238E27FC236}">
                <a16:creationId xmlns:a16="http://schemas.microsoft.com/office/drawing/2014/main" id="{0FA9D835-2C44-0A20-A43A-978F11E50DAC}"/>
              </a:ext>
            </a:extLst>
          </p:cNvPr>
          <p:cNvSpPr/>
          <p:nvPr/>
        </p:nvSpPr>
        <p:spPr>
          <a:xfrm rot="627246">
            <a:off x="821007" y="1434885"/>
            <a:ext cx="1115027" cy="1216881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4">
            <a:extLst>
              <a:ext uri="{FF2B5EF4-FFF2-40B4-BE49-F238E27FC236}">
                <a16:creationId xmlns:a16="http://schemas.microsoft.com/office/drawing/2014/main" id="{24159353-62C2-E6FC-F05B-1CD57D7B450C}"/>
              </a:ext>
            </a:extLst>
          </p:cNvPr>
          <p:cNvSpPr/>
          <p:nvPr/>
        </p:nvSpPr>
        <p:spPr>
          <a:xfrm rot="627246">
            <a:off x="4641082" y="1434885"/>
            <a:ext cx="1115027" cy="1216881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4">
            <a:extLst>
              <a:ext uri="{FF2B5EF4-FFF2-40B4-BE49-F238E27FC236}">
                <a16:creationId xmlns:a16="http://schemas.microsoft.com/office/drawing/2014/main" id="{6E98A73E-3673-D442-4F8D-DFB720D76304}"/>
              </a:ext>
            </a:extLst>
          </p:cNvPr>
          <p:cNvSpPr/>
          <p:nvPr/>
        </p:nvSpPr>
        <p:spPr>
          <a:xfrm rot="627246">
            <a:off x="821007" y="3173235"/>
            <a:ext cx="1115027" cy="1216881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4">
            <a:extLst>
              <a:ext uri="{FF2B5EF4-FFF2-40B4-BE49-F238E27FC236}">
                <a16:creationId xmlns:a16="http://schemas.microsoft.com/office/drawing/2014/main" id="{94C97DB8-697A-4139-E77F-0A14D3DDBF35}"/>
              </a:ext>
            </a:extLst>
          </p:cNvPr>
          <p:cNvSpPr/>
          <p:nvPr/>
        </p:nvSpPr>
        <p:spPr>
          <a:xfrm rot="627246">
            <a:off x="4641082" y="3173235"/>
            <a:ext cx="1115027" cy="1216881"/>
          </a:xfrm>
          <a:custGeom>
            <a:avLst/>
            <a:gdLst/>
            <a:ahLst/>
            <a:cxnLst/>
            <a:rect l="l" t="t" r="r" b="b"/>
            <a:pathLst>
              <a:path w="25125" h="15596" extrusionOk="0">
                <a:moveTo>
                  <a:pt x="14087" y="711"/>
                </a:moveTo>
                <a:cubicBezTo>
                  <a:pt x="15054" y="711"/>
                  <a:pt x="16021" y="795"/>
                  <a:pt x="16988" y="963"/>
                </a:cubicBezTo>
                <a:cubicBezTo>
                  <a:pt x="17156" y="1047"/>
                  <a:pt x="17345" y="1047"/>
                  <a:pt x="17513" y="1047"/>
                </a:cubicBezTo>
                <a:cubicBezTo>
                  <a:pt x="20499" y="1678"/>
                  <a:pt x="22328" y="2729"/>
                  <a:pt x="23211" y="4390"/>
                </a:cubicBezTo>
                <a:cubicBezTo>
                  <a:pt x="24262" y="6219"/>
                  <a:pt x="24346" y="8153"/>
                  <a:pt x="23379" y="9646"/>
                </a:cubicBezTo>
                <a:cubicBezTo>
                  <a:pt x="22685" y="10865"/>
                  <a:pt x="21109" y="11917"/>
                  <a:pt x="18649" y="12884"/>
                </a:cubicBezTo>
                <a:cubicBezTo>
                  <a:pt x="16715" y="13578"/>
                  <a:pt x="14612" y="14103"/>
                  <a:pt x="12426" y="14461"/>
                </a:cubicBezTo>
                <a:cubicBezTo>
                  <a:pt x="11206" y="14629"/>
                  <a:pt x="9987" y="14818"/>
                  <a:pt x="8662" y="14902"/>
                </a:cubicBezTo>
                <a:lnTo>
                  <a:pt x="5950" y="14902"/>
                </a:lnTo>
                <a:cubicBezTo>
                  <a:pt x="3764" y="14902"/>
                  <a:pt x="2439" y="14545"/>
                  <a:pt x="1661" y="13662"/>
                </a:cubicBezTo>
                <a:cubicBezTo>
                  <a:pt x="1220" y="13136"/>
                  <a:pt x="862" y="12442"/>
                  <a:pt x="778" y="11664"/>
                </a:cubicBezTo>
                <a:lnTo>
                  <a:pt x="778" y="11139"/>
                </a:lnTo>
                <a:cubicBezTo>
                  <a:pt x="694" y="9562"/>
                  <a:pt x="1304" y="7796"/>
                  <a:pt x="2523" y="6219"/>
                </a:cubicBezTo>
                <a:cubicBezTo>
                  <a:pt x="2712" y="5967"/>
                  <a:pt x="2881" y="5778"/>
                  <a:pt x="3049" y="5525"/>
                </a:cubicBezTo>
                <a:cubicBezTo>
                  <a:pt x="4373" y="3948"/>
                  <a:pt x="6202" y="2729"/>
                  <a:pt x="8137" y="1846"/>
                </a:cubicBezTo>
                <a:cubicBezTo>
                  <a:pt x="8410" y="1762"/>
                  <a:pt x="8662" y="1678"/>
                  <a:pt x="8936" y="1573"/>
                </a:cubicBezTo>
                <a:cubicBezTo>
                  <a:pt x="10512" y="1047"/>
                  <a:pt x="12341" y="711"/>
                  <a:pt x="14087" y="711"/>
                </a:cubicBezTo>
                <a:close/>
                <a:moveTo>
                  <a:pt x="14191" y="0"/>
                </a:moveTo>
                <a:cubicBezTo>
                  <a:pt x="12308" y="0"/>
                  <a:pt x="10390" y="327"/>
                  <a:pt x="8662" y="963"/>
                </a:cubicBezTo>
                <a:cubicBezTo>
                  <a:pt x="8410" y="1047"/>
                  <a:pt x="8137" y="1152"/>
                  <a:pt x="7884" y="1236"/>
                </a:cubicBezTo>
                <a:cubicBezTo>
                  <a:pt x="5782" y="2098"/>
                  <a:pt x="3932" y="3423"/>
                  <a:pt x="2523" y="5084"/>
                </a:cubicBezTo>
                <a:cubicBezTo>
                  <a:pt x="2355" y="5357"/>
                  <a:pt x="2103" y="5525"/>
                  <a:pt x="1913" y="5778"/>
                </a:cubicBezTo>
                <a:cubicBezTo>
                  <a:pt x="610" y="7544"/>
                  <a:pt x="0" y="9373"/>
                  <a:pt x="84" y="11223"/>
                </a:cubicBezTo>
                <a:lnTo>
                  <a:pt x="84" y="11749"/>
                </a:lnTo>
                <a:cubicBezTo>
                  <a:pt x="168" y="12611"/>
                  <a:pt x="610" y="13494"/>
                  <a:pt x="1136" y="14103"/>
                </a:cubicBezTo>
                <a:cubicBezTo>
                  <a:pt x="1998" y="15154"/>
                  <a:pt x="3574" y="15596"/>
                  <a:pt x="5950" y="15596"/>
                </a:cubicBezTo>
                <a:lnTo>
                  <a:pt x="8662" y="15596"/>
                </a:lnTo>
                <a:cubicBezTo>
                  <a:pt x="10071" y="15512"/>
                  <a:pt x="11290" y="15344"/>
                  <a:pt x="12510" y="15154"/>
                </a:cubicBezTo>
                <a:cubicBezTo>
                  <a:pt x="14801" y="14818"/>
                  <a:pt x="16904" y="14292"/>
                  <a:pt x="18922" y="13494"/>
                </a:cubicBezTo>
                <a:cubicBezTo>
                  <a:pt x="21445" y="12526"/>
                  <a:pt x="23211" y="11391"/>
                  <a:pt x="23989" y="9982"/>
                </a:cubicBezTo>
                <a:cubicBezTo>
                  <a:pt x="25124" y="8322"/>
                  <a:pt x="25040" y="6135"/>
                  <a:pt x="23821" y="4033"/>
                </a:cubicBezTo>
                <a:cubicBezTo>
                  <a:pt x="22854" y="2203"/>
                  <a:pt x="20835" y="1047"/>
                  <a:pt x="17598" y="353"/>
                </a:cubicBezTo>
                <a:cubicBezTo>
                  <a:pt x="17429" y="353"/>
                  <a:pt x="17240" y="353"/>
                  <a:pt x="17072" y="269"/>
                </a:cubicBezTo>
                <a:cubicBezTo>
                  <a:pt x="16143" y="89"/>
                  <a:pt x="15172" y="0"/>
                  <a:pt x="14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rgbClr val="FFD787"/>
              </a:gs>
              <a:gs pos="100000">
                <a:srgbClr val="C29335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03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>
          <a:extLst>
            <a:ext uri="{FF2B5EF4-FFF2-40B4-BE49-F238E27FC236}">
              <a16:creationId xmlns:a16="http://schemas.microsoft.com/office/drawing/2014/main" id="{43D0F7D0-ED9E-95A2-B74F-3437161D3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D161D7-A7C7-4C7A-3C16-232EE6614638}"/>
              </a:ext>
            </a:extLst>
          </p:cNvPr>
          <p:cNvSpPr txBox="1"/>
          <p:nvPr/>
        </p:nvSpPr>
        <p:spPr>
          <a:xfrm>
            <a:off x="2002735" y="270395"/>
            <a:ext cx="513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73A3F"/>
                </a:solidFill>
                <a:latin typeface="Inria Serif" panose="020B0604020202020204" charset="0"/>
              </a:rPr>
              <a:t>Compare &amp; Contrast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6AC7F-7713-410A-F6EA-5084FDA69BED}"/>
              </a:ext>
            </a:extLst>
          </p:cNvPr>
          <p:cNvSpPr txBox="1"/>
          <p:nvPr/>
        </p:nvSpPr>
        <p:spPr>
          <a:xfrm>
            <a:off x="1838739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Linear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4C1F9-7C71-D7FA-8B69-E0D2BAF7D39B}"/>
              </a:ext>
            </a:extLst>
          </p:cNvPr>
          <p:cNvSpPr txBox="1"/>
          <p:nvPr/>
        </p:nvSpPr>
        <p:spPr>
          <a:xfrm>
            <a:off x="5227440" y="954404"/>
            <a:ext cx="20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Nonlinear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52FF06-B5F0-B519-2ECD-ED3CF7BA1980}"/>
                  </a:ext>
                </a:extLst>
              </p:cNvPr>
              <p:cNvSpPr txBox="1"/>
              <p:nvPr/>
            </p:nvSpPr>
            <p:spPr>
              <a:xfrm>
                <a:off x="1208010" y="1515303"/>
                <a:ext cx="3339278" cy="280814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Given a </a:t>
                </a:r>
                <a:r>
                  <a:rPr lang="en-US" sz="1200" dirty="0">
                    <a:solidFill>
                      <a:srgbClr val="F3A811"/>
                    </a:solidFill>
                    <a:latin typeface="Nunito" pitchFamily="2" charset="0"/>
                  </a:rPr>
                  <a:t>quadratic form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rgbClr val="F3A811"/>
                    </a:solidFill>
                    <a:latin typeface="Nunito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200" dirty="0">
                    <a:solidFill>
                      <a:srgbClr val="F3A811"/>
                    </a:solidFill>
                    <a:latin typeface="Nunito" pitchFamily="2" charset="0"/>
                  </a:rPr>
                  <a:t> is symmetric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,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the number of dimensions,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an arbitrary initial vector,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3A8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F3A811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i="1">
                            <a:solidFill>
                              <a:srgbClr val="F3A81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F3A8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F3A811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i="1">
                            <a:solidFill>
                              <a:srgbClr val="F3A81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0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0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F3A8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F3A81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3A81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3A811"/>
                    </a:solidFill>
                    <a:latin typeface="Nunito" pitchFamily="2" charset="0"/>
                  </a:rPr>
                  <a:t>.</a:t>
                </a: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Iterate with </a:t>
                </a:r>
                <a:r>
                  <a:rPr lang="en-US" sz="1200" i="1" dirty="0" err="1">
                    <a:solidFill>
                      <a:srgbClr val="F5B639"/>
                    </a:solidFill>
                    <a:latin typeface="Nunito" pitchFamily="2" charset="0"/>
                  </a:rPr>
                  <a:t>i</a:t>
                </a:r>
                <a:r>
                  <a:rPr lang="en-US" sz="1200" i="1" dirty="0">
                    <a:solidFill>
                      <a:srgbClr val="F5B639"/>
                    </a:solidFill>
                    <a:latin typeface="Nunito" pitchFamily="2" charset="0"/>
                  </a:rPr>
                  <a:t> </a:t>
                </a:r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until </a:t>
                </a:r>
                <a:r>
                  <a:rPr lang="en-US" sz="1200" i="1" dirty="0">
                    <a:solidFill>
                      <a:srgbClr val="F5B639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 iterations are complete.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200" b="1" i="0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1" i="0" smtClean="0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200" b="0" i="1" smtClean="0">
                        <a:solidFill>
                          <a:srgbClr val="F5B63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b="1" dirty="0">
                    <a:solidFill>
                      <a:srgbClr val="F5B639"/>
                    </a:solidFill>
                    <a:latin typeface="Nunito" pitchFamily="2" charset="0"/>
                  </a:rPr>
                  <a:t>The minimum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200" b="1" dirty="0">
                    <a:solidFill>
                      <a:srgbClr val="F5B639"/>
                    </a:solidFill>
                    <a:latin typeface="Nunito" pitchFamily="2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F5B639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52FF06-B5F0-B519-2ECD-ED3CF7BA1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010" y="1515303"/>
                <a:ext cx="3339278" cy="2808141"/>
              </a:xfrm>
              <a:prstGeom prst="rect">
                <a:avLst/>
              </a:prstGeom>
              <a:blipFill>
                <a:blip r:embed="rId3"/>
                <a:stretch>
                  <a:fillRect l="-365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D5449D-03BF-16DA-ACF1-2803FAAA6AE8}"/>
                  </a:ext>
                </a:extLst>
              </p:cNvPr>
              <p:cNvSpPr txBox="1"/>
              <p:nvPr/>
            </p:nvSpPr>
            <p:spPr>
              <a:xfrm>
                <a:off x="4596714" y="1515302"/>
                <a:ext cx="3339278" cy="2650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Given a </a:t>
                </a:r>
                <a:r>
                  <a:rPr lang="en-US" sz="1200" dirty="0">
                    <a:solidFill>
                      <a:srgbClr val="F3A811"/>
                    </a:solidFill>
                    <a:latin typeface="Nunito" pitchFamily="2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rgbClr val="F3A811"/>
                    </a:solidFill>
                    <a:latin typeface="Nunito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F3A811"/>
                    </a:solidFill>
                    <a:latin typeface="Nunito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F3A8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F3A811"/>
                    </a:solidFill>
                    <a:latin typeface="Nunito" pitchFamily="2" charset="0"/>
                  </a:rPr>
                  <a:t> can be evaluated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, </a:t>
                </a:r>
                <a:r>
                  <a:rPr lang="en-US" sz="1200" i="1" dirty="0">
                    <a:solidFill>
                      <a:srgbClr val="373A3F"/>
                    </a:solidFill>
                    <a:latin typeface="Nunito" pitchFamily="2" charset="0"/>
                  </a:rPr>
                  <a:t>N</a:t>
                </a: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the number of dimensions,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 is an arbitrary initial vector, and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5B63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>
                              <a:solidFill>
                                <a:srgbClr val="F5B639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F5B63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solidFill>
                            <a:srgbClr val="F5B63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F5B63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>
                              <a:solidFill>
                                <a:srgbClr val="F5B639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F5B63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5B63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F5B63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i="1">
                          <a:solidFill>
                            <a:srgbClr val="F5B63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200" i="1">
                          <a:solidFill>
                            <a:srgbClr val="F5B63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5B63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5B63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>
                                  <a:solidFill>
                                    <a:srgbClr val="F5B63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5B63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Iterate with </a:t>
                </a:r>
                <a:r>
                  <a:rPr lang="en-US" sz="1200" i="1" dirty="0" err="1">
                    <a:solidFill>
                      <a:srgbClr val="F5B639"/>
                    </a:solidFill>
                    <a:latin typeface="Nunito" pitchFamily="2" charset="0"/>
                  </a:rPr>
                  <a:t>i</a:t>
                </a:r>
                <a:r>
                  <a:rPr lang="en-US" sz="1200" i="1" dirty="0">
                    <a:solidFill>
                      <a:srgbClr val="F5B639"/>
                    </a:solidFill>
                    <a:latin typeface="Nunito" pitchFamily="2" charset="0"/>
                  </a:rPr>
                  <a:t> </a:t>
                </a:r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until convergence.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 that minimizes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F5B639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b="1" i="0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ar-AE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1200" b="0" i="1" smtClean="0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ar-AE" sz="1200" b="0" i="1" smtClean="0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F5B63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200" i="1">
                        <a:solidFill>
                          <a:srgbClr val="F5B63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200" i="1">
                        <a:solidFill>
                          <a:srgbClr val="F5B63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F5B63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solidFill>
                                  <a:srgbClr val="F5B63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373A3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373A3F"/>
                    </a:solidFill>
                    <a:latin typeface="Nunito" pitchFamily="2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73A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73A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>
                  <a:solidFill>
                    <a:srgbClr val="373A3F"/>
                  </a:solidFill>
                  <a:latin typeface="Nunito" pitchFamily="2" charset="0"/>
                </a:endParaRPr>
              </a:p>
              <a:p>
                <a:r>
                  <a:rPr lang="en-US" sz="1200" b="1" dirty="0">
                    <a:solidFill>
                      <a:srgbClr val="F5B639"/>
                    </a:solidFill>
                    <a:latin typeface="Nunito" pitchFamily="2" charset="0"/>
                  </a:rPr>
                  <a:t>The minimum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200" b="1" dirty="0">
                    <a:solidFill>
                      <a:srgbClr val="F5B639"/>
                    </a:solidFill>
                    <a:latin typeface="Nunito" pitchFamily="2" charset="0"/>
                  </a:rPr>
                  <a:t> is the final value of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F5B639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1200" b="1" dirty="0">
                    <a:solidFill>
                      <a:srgbClr val="F5B639"/>
                    </a:solidFill>
                    <a:latin typeface="Nunit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D5449D-03BF-16DA-ACF1-2803FAAA6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14" y="1515302"/>
                <a:ext cx="3339278" cy="2650919"/>
              </a:xfrm>
              <a:prstGeom prst="rect">
                <a:avLst/>
              </a:prstGeom>
              <a:blipFill>
                <a:blip r:embed="rId4"/>
                <a:stretch>
                  <a:fillRect l="-365" b="-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039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>
          <a:extLst>
            <a:ext uri="{FF2B5EF4-FFF2-40B4-BE49-F238E27FC236}">
              <a16:creationId xmlns:a16="http://schemas.microsoft.com/office/drawing/2014/main" id="{30374B55-90EE-614C-1624-1A8D232C6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3778E4-8CF6-46E0-C205-4DCA528917ED}"/>
              </a:ext>
            </a:extLst>
          </p:cNvPr>
          <p:cNvGrpSpPr/>
          <p:nvPr/>
        </p:nvGrpSpPr>
        <p:grpSpPr>
          <a:xfrm>
            <a:off x="3461401" y="1626883"/>
            <a:ext cx="5026521" cy="1889733"/>
            <a:chOff x="3456527" y="492130"/>
            <a:chExt cx="5026521" cy="18897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E0864E-2BA0-5F24-69A8-17982400E099}"/>
                </a:ext>
              </a:extLst>
            </p:cNvPr>
            <p:cNvSpPr txBox="1"/>
            <p:nvPr/>
          </p:nvSpPr>
          <p:spPr>
            <a:xfrm>
              <a:off x="3456527" y="492130"/>
              <a:ext cx="50265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373A3F"/>
                  </a:solidFill>
                  <a:latin typeface="Inria Serif" panose="020B0604020202020204" charset="0"/>
                </a:rPr>
                <a:t>Benefits of Fletcher-Reeves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DA5A1D0-DA72-A271-34D6-BE3989514F48}"/>
                    </a:ext>
                  </a:extLst>
                </p:cNvPr>
                <p:cNvSpPr txBox="1"/>
                <p:nvPr/>
              </p:nvSpPr>
              <p:spPr>
                <a:xfrm>
                  <a:off x="3456527" y="1181534"/>
                  <a:ext cx="502652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800" b="1" dirty="0">
                      <a:solidFill>
                        <a:srgbClr val="373A3F"/>
                      </a:solidFill>
                      <a:latin typeface="Nunito" pitchFamily="2" charset="0"/>
                    </a:rPr>
                    <a:t>Singnificantly </a:t>
                  </a: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improves applicability.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Knowledge of the </a:t>
                  </a:r>
                  <a:r>
                    <a:rPr lang="en-US" sz="1800" b="1" dirty="0">
                      <a:solidFill>
                        <a:srgbClr val="373A3F"/>
                      </a:solidFill>
                      <a:latin typeface="Nunito" pitchFamily="2" charset="0"/>
                    </a:rPr>
                    <a:t>Hessian matrix </a:t>
                  </a: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800" b="1" i="0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a14:m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) and the storage necessary to store it are </a:t>
                  </a:r>
                  <a:r>
                    <a:rPr lang="en-US" sz="1800" b="1" dirty="0">
                      <a:solidFill>
                        <a:srgbClr val="373A3F"/>
                      </a:solidFill>
                      <a:latin typeface="Nunito" pitchFamily="2" charset="0"/>
                    </a:rPr>
                    <a:t>not required</a:t>
                  </a:r>
                  <a:r>
                    <a:rPr lang="en-US" sz="1800" dirty="0">
                      <a:solidFill>
                        <a:srgbClr val="373A3F"/>
                      </a:solidFill>
                      <a:latin typeface="Nunito" pitchFamily="2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DA5A1D0-DA72-A271-34D6-BE3989514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527" y="1181534"/>
                  <a:ext cx="5026521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850" t="-3046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12515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>
          <a:extLst>
            <a:ext uri="{FF2B5EF4-FFF2-40B4-BE49-F238E27FC236}">
              <a16:creationId xmlns:a16="http://schemas.microsoft.com/office/drawing/2014/main" id="{A76C7A90-CA1B-02FE-4092-1D36F35D4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3">
            <a:extLst>
              <a:ext uri="{FF2B5EF4-FFF2-40B4-BE49-F238E27FC236}">
                <a16:creationId xmlns:a16="http://schemas.microsoft.com/office/drawing/2014/main" id="{7179D8AD-B398-F527-B4E9-809E8F2C9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700" y="1272096"/>
            <a:ext cx="7730700" cy="18438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It can converge </a:t>
            </a:r>
            <a:br>
              <a:rPr lang="en-US" sz="5400" dirty="0"/>
            </a:br>
            <a:r>
              <a:rPr lang="en-US" sz="5400" b="1" dirty="0"/>
              <a:t>even faster</a:t>
            </a:r>
            <a:r>
              <a:rPr lang="en-US" sz="5400" dirty="0"/>
              <a:t>.</a:t>
            </a:r>
            <a:endParaRPr sz="5400" dirty="0"/>
          </a:p>
        </p:txBody>
      </p:sp>
      <p:sp>
        <p:nvSpPr>
          <p:cNvPr id="1004" name="Google Shape;1004;p43">
            <a:extLst>
              <a:ext uri="{FF2B5EF4-FFF2-40B4-BE49-F238E27FC236}">
                <a16:creationId xmlns:a16="http://schemas.microsoft.com/office/drawing/2014/main" id="{A5ABC4E1-02A7-80C3-53A7-B53F07E6AF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650" y="864707"/>
            <a:ext cx="7730700" cy="407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But what if I told you…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884358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>
          <a:extLst>
            <a:ext uri="{FF2B5EF4-FFF2-40B4-BE49-F238E27FC236}">
              <a16:creationId xmlns:a16="http://schemas.microsoft.com/office/drawing/2014/main" id="{31D59AC4-DBF0-1FB8-47EF-24E3B40BE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0">
            <a:extLst>
              <a:ext uri="{FF2B5EF4-FFF2-40B4-BE49-F238E27FC236}">
                <a16:creationId xmlns:a16="http://schemas.microsoft.com/office/drawing/2014/main" id="{C1A15CFF-6DBD-D613-79FA-2976927C96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6" y="1249416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Polak-</a:t>
            </a:r>
            <a:r>
              <a:rPr lang="en" dirty="0" err="1"/>
              <a:t>Ribiere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2406C-0C6F-7147-DD76-DEEB0D5F82BD}"/>
              </a:ext>
            </a:extLst>
          </p:cNvPr>
          <p:cNvSpPr txBox="1"/>
          <p:nvPr/>
        </p:nvSpPr>
        <p:spPr>
          <a:xfrm>
            <a:off x="1913279" y="2110085"/>
            <a:ext cx="5317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A one-line code change (literally) can make</a:t>
            </a:r>
          </a:p>
          <a:p>
            <a:pPr algn="ctr"/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Fletcher-Reeves converge </a:t>
            </a:r>
            <a:r>
              <a:rPr lang="en-US" sz="1800" b="1" dirty="0">
                <a:solidFill>
                  <a:srgbClr val="373A3F"/>
                </a:solidFill>
                <a:latin typeface="Nunito" pitchFamily="2" charset="0"/>
              </a:rPr>
              <a:t>even faster</a:t>
            </a:r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 on</a:t>
            </a:r>
          </a:p>
          <a:p>
            <a:pPr algn="ctr"/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non-quadratic form functions.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6E2D31-0A74-171F-E887-49CA2B9EF914}"/>
                  </a:ext>
                </a:extLst>
              </p:cNvPr>
              <p:cNvSpPr txBox="1"/>
              <p:nvPr/>
            </p:nvSpPr>
            <p:spPr>
              <a:xfrm>
                <a:off x="3548264" y="3282606"/>
                <a:ext cx="2047464" cy="677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6E2D31-0A74-171F-E887-49CA2B9EF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64" y="3282606"/>
                <a:ext cx="2047464" cy="677943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62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7728-2EB3-40A6-4F4A-0A9CACBEC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31A2-08F7-77F9-99CC-0756CFA1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Intuitive Solution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559447-FA5F-878A-C63A-9C1D5145E7B5}"/>
              </a:ext>
            </a:extLst>
          </p:cNvPr>
          <p:cNvGrpSpPr/>
          <p:nvPr/>
        </p:nvGrpSpPr>
        <p:grpSpPr>
          <a:xfrm>
            <a:off x="772464" y="1971585"/>
            <a:ext cx="2317874" cy="768061"/>
            <a:chOff x="1683438" y="2187719"/>
            <a:chExt cx="2317874" cy="7680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551D02-9EC6-C670-E83F-7CDE175D17F1}"/>
                </a:ext>
              </a:extLst>
            </p:cNvPr>
            <p:cNvSpPr txBox="1"/>
            <p:nvPr/>
          </p:nvSpPr>
          <p:spPr>
            <a:xfrm>
              <a:off x="1683438" y="2187719"/>
              <a:ext cx="231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73A3F"/>
                  </a:solidFill>
                  <a:latin typeface="Inria Serif" panose="020B0604020202020204" charset="0"/>
                </a:rPr>
                <a:t>Line Methods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1BA72D-3A0B-6C49-9D06-D32BD81FF09B}"/>
                </a:ext>
              </a:extLst>
            </p:cNvPr>
            <p:cNvSpPr txBox="1"/>
            <p:nvPr/>
          </p:nvSpPr>
          <p:spPr>
            <a:xfrm>
              <a:off x="1683438" y="2649384"/>
              <a:ext cx="2317874" cy="30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73A3F"/>
                  </a:solidFill>
                  <a:latin typeface="Nunito" pitchFamily="2" charset="0"/>
                </a:rPr>
                <a:t>(i.e. Powell’s Method)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D4C6B7-DF76-367C-563C-EC6A2055B1D4}"/>
              </a:ext>
            </a:extLst>
          </p:cNvPr>
          <p:cNvGrpSpPr/>
          <p:nvPr/>
        </p:nvGrpSpPr>
        <p:grpSpPr>
          <a:xfrm>
            <a:off x="3413063" y="1971585"/>
            <a:ext cx="2317874" cy="1200329"/>
            <a:chOff x="3411802" y="1971585"/>
            <a:chExt cx="2317874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FEA84-E88D-2A72-A14D-E02356F3C7F5}"/>
                </a:ext>
              </a:extLst>
            </p:cNvPr>
            <p:cNvSpPr txBox="1"/>
            <p:nvPr/>
          </p:nvSpPr>
          <p:spPr>
            <a:xfrm>
              <a:off x="3411802" y="1971585"/>
              <a:ext cx="231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73A3F"/>
                  </a:solidFill>
                  <a:latin typeface="Inria Serif" panose="020B0604020202020204" charset="0"/>
                </a:rPr>
                <a:t>Characteristics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87C8BE-9803-AF62-58A4-949059FF0665}"/>
                    </a:ext>
                  </a:extLst>
                </p:cNvPr>
                <p:cNvSpPr txBox="1"/>
                <p:nvPr/>
              </p:nvSpPr>
              <p:spPr>
                <a:xfrm>
                  <a:off x="3411802" y="2433250"/>
                  <a:ext cx="2317874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373A3F"/>
                      </a:solidFill>
                      <a:latin typeface="Nunito" pitchFamily="2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>
                      <a:solidFill>
                        <a:srgbClr val="373A3F"/>
                      </a:solidFill>
                      <a:latin typeface="Nunito" pitchFamily="2" charset="0"/>
                    </a:rPr>
                    <a:t> is # of dimensions, requires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b="1" dirty="0">
                      <a:solidFill>
                        <a:srgbClr val="373A3F"/>
                      </a:solidFill>
                      <a:latin typeface="Nunito" pitchFamily="2" charset="0"/>
                    </a:rPr>
                    <a:t> </a:t>
                  </a:r>
                  <a:r>
                    <a:rPr lang="en-US" dirty="0">
                      <a:solidFill>
                        <a:srgbClr val="373A3F"/>
                      </a:solidFill>
                      <a:latin typeface="Nunito" pitchFamily="2" charset="0"/>
                    </a:rPr>
                    <a:t>line minimizations.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87C8BE-9803-AF62-58A4-949059FF0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1802" y="2433250"/>
                  <a:ext cx="2317874" cy="738664"/>
                </a:xfrm>
                <a:prstGeom prst="rect">
                  <a:avLst/>
                </a:prstGeom>
                <a:blipFill>
                  <a:blip r:embed="rId2"/>
                  <a:stretch>
                    <a:fillRect t="-1653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10E1C0-CF53-3B47-FDF4-51024767FEA2}"/>
              </a:ext>
            </a:extLst>
          </p:cNvPr>
          <p:cNvGrpSpPr/>
          <p:nvPr/>
        </p:nvGrpSpPr>
        <p:grpSpPr>
          <a:xfrm>
            <a:off x="6053662" y="1971585"/>
            <a:ext cx="2317874" cy="1107996"/>
            <a:chOff x="5142688" y="2187719"/>
            <a:chExt cx="2317874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47425C-79FE-12A5-A797-9F2D89627FBE}"/>
                </a:ext>
              </a:extLst>
            </p:cNvPr>
            <p:cNvSpPr txBox="1"/>
            <p:nvPr/>
          </p:nvSpPr>
          <p:spPr>
            <a:xfrm>
              <a:off x="5142688" y="2187719"/>
              <a:ext cx="231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73A3F"/>
                  </a:solidFill>
                  <a:latin typeface="Inria Serif" panose="020B0604020202020204" charset="0"/>
                </a:rPr>
                <a:t>Problem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CC82FDF-427F-C27C-CE1B-72D283270E0E}"/>
                    </a:ext>
                  </a:extLst>
                </p:cNvPr>
                <p:cNvSpPr txBox="1"/>
                <p:nvPr/>
              </p:nvSpPr>
              <p:spPr>
                <a:xfrm>
                  <a:off x="5142688" y="2649384"/>
                  <a:ext cx="231787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373A3F"/>
                      </a:solidFill>
                      <a:latin typeface="Nunito" pitchFamily="2" charset="0"/>
                    </a:rPr>
                    <a:t>Evaluating the gradient yields </a:t>
                  </a:r>
                  <a:r>
                    <a:rPr lang="en-US" sz="1200" b="1" dirty="0">
                      <a:solidFill>
                        <a:srgbClr val="373A3F"/>
                      </a:solidFill>
                      <a:latin typeface="Nunito" pitchFamily="2" charset="0"/>
                    </a:rPr>
                    <a:t>same information</a:t>
                  </a:r>
                  <a:r>
                    <a:rPr lang="en-US" sz="1200" dirty="0">
                      <a:solidFill>
                        <a:srgbClr val="373A3F"/>
                      </a:solidFill>
                      <a:latin typeface="Nunito" pitchFamily="2" charset="0"/>
                    </a:rPr>
                    <a:t> with </a:t>
                  </a:r>
                  <a14:m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1200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1200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200" b="1" dirty="0">
                      <a:solidFill>
                        <a:srgbClr val="373A3F"/>
                      </a:solidFill>
                      <a:latin typeface="Nunito" pitchFamily="2" charset="0"/>
                    </a:rPr>
                    <a:t> </a:t>
                  </a:r>
                  <a:r>
                    <a:rPr lang="en-US" sz="1200" dirty="0">
                      <a:solidFill>
                        <a:srgbClr val="373A3F"/>
                      </a:solidFill>
                      <a:latin typeface="Nunito" pitchFamily="2" charset="0"/>
                    </a:rPr>
                    <a:t>line minimizations.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CC82FDF-427F-C27C-CE1B-72D283270E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688" y="2649384"/>
                  <a:ext cx="2317874" cy="646331"/>
                </a:xfrm>
                <a:prstGeom prst="rect">
                  <a:avLst/>
                </a:prstGeom>
                <a:blipFill>
                  <a:blip r:embed="rId3"/>
                  <a:stretch>
                    <a:fillRect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925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>
          <a:extLst>
            <a:ext uri="{FF2B5EF4-FFF2-40B4-BE49-F238E27FC236}">
              <a16:creationId xmlns:a16="http://schemas.microsoft.com/office/drawing/2014/main" id="{9B19CCE3-10E5-0E98-BDA2-F8732E327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0">
            <a:extLst>
              <a:ext uri="{FF2B5EF4-FFF2-40B4-BE49-F238E27FC236}">
                <a16:creationId xmlns:a16="http://schemas.microsoft.com/office/drawing/2014/main" id="{3F3E5F5A-6C47-D07A-4145-583FE22EDE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6" y="1249416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Polak-</a:t>
            </a:r>
            <a:r>
              <a:rPr lang="en" dirty="0" err="1"/>
              <a:t>Ribiere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F13B6-0DE5-A68D-4C28-DC78EFF628D4}"/>
              </a:ext>
            </a:extLst>
          </p:cNvPr>
          <p:cNvSpPr txBox="1"/>
          <p:nvPr/>
        </p:nvSpPr>
        <p:spPr>
          <a:xfrm>
            <a:off x="1913279" y="2110085"/>
            <a:ext cx="5317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A one-line code change (literally) can make</a:t>
            </a:r>
          </a:p>
          <a:p>
            <a:pPr algn="ctr"/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Fletcher-Reeves converge </a:t>
            </a:r>
            <a:r>
              <a:rPr lang="en-US" sz="1800" b="1" dirty="0">
                <a:solidFill>
                  <a:srgbClr val="373A3F"/>
                </a:solidFill>
                <a:latin typeface="Nunito" pitchFamily="2" charset="0"/>
              </a:rPr>
              <a:t>even faster</a:t>
            </a:r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 on</a:t>
            </a:r>
          </a:p>
          <a:p>
            <a:pPr algn="ctr"/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non-quadratic form functions.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0CF7E-277A-F2A1-F7DA-87D195DA9ED7}"/>
                  </a:ext>
                </a:extLst>
              </p:cNvPr>
              <p:cNvSpPr txBox="1"/>
              <p:nvPr/>
            </p:nvSpPr>
            <p:spPr>
              <a:xfrm>
                <a:off x="1913279" y="3282606"/>
                <a:ext cx="2047464" cy="677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60CF7E-277A-F2A1-F7DA-87D195DA9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279" y="3282606"/>
                <a:ext cx="2047464" cy="677943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99FD1E-B8C1-9F94-5E58-6564D6C36621}"/>
                  </a:ext>
                </a:extLst>
              </p:cNvPr>
              <p:cNvSpPr txBox="1"/>
              <p:nvPr/>
            </p:nvSpPr>
            <p:spPr>
              <a:xfrm>
                <a:off x="4393096" y="3236184"/>
                <a:ext cx="2837619" cy="77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373A3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373A3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99FD1E-B8C1-9F94-5E58-6564D6C36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096" y="3236184"/>
                <a:ext cx="2837619" cy="770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84CE3E-ECF0-8F8E-AAE1-FEC6EEE86977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3960743" y="3621578"/>
            <a:ext cx="432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80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FB0B-3F1B-6FCC-5EBA-29132C78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2128"/>
            <a:ext cx="7704000" cy="657900"/>
          </a:xfrm>
        </p:spPr>
        <p:txBody>
          <a:bodyPr/>
          <a:lstStyle/>
          <a:p>
            <a:r>
              <a:rPr lang="en-US" dirty="0"/>
              <a:t>Convergence, Visualized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F0BA3-3844-0304-2461-C8DE8880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22" y="1123922"/>
            <a:ext cx="2959492" cy="2881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9EB8F-948A-06E1-7EFD-17A5F2BE1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586" y="1123922"/>
            <a:ext cx="2959492" cy="2895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01A13C-58FC-5487-791B-EC57C654D0EB}"/>
              </a:ext>
            </a:extLst>
          </p:cNvPr>
          <p:cNvSpPr txBox="1"/>
          <p:nvPr/>
        </p:nvSpPr>
        <p:spPr>
          <a:xfrm>
            <a:off x="1425922" y="4184374"/>
            <a:ext cx="29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rgbClr val="373A3F"/>
                </a:solidFill>
                <a:latin typeface="Nunito" pitchFamily="2" charset="0"/>
              </a:rPr>
              <a:t>Fletcher-Reeves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C4490-FF8F-81BE-D574-FF70D6F99438}"/>
              </a:ext>
            </a:extLst>
          </p:cNvPr>
          <p:cNvSpPr txBox="1"/>
          <p:nvPr/>
        </p:nvSpPr>
        <p:spPr>
          <a:xfrm>
            <a:off x="4758585" y="4184374"/>
            <a:ext cx="29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rgbClr val="373A3F"/>
                </a:solidFill>
                <a:latin typeface="Nunito" pitchFamily="2" charset="0"/>
              </a:rPr>
              <a:t>Polak-</a:t>
            </a:r>
            <a:r>
              <a:rPr lang="en-US" sz="1800" i="1" dirty="0" err="1">
                <a:solidFill>
                  <a:srgbClr val="373A3F"/>
                </a:solidFill>
                <a:latin typeface="Nunito" pitchFamily="2" charset="0"/>
              </a:rPr>
              <a:t>Ribiere</a:t>
            </a:r>
            <a:endParaRPr lang="en-US" sz="1800" i="1" dirty="0">
              <a:solidFill>
                <a:srgbClr val="373A3F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297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>
          <a:extLst>
            <a:ext uri="{FF2B5EF4-FFF2-40B4-BE49-F238E27FC236}">
              <a16:creationId xmlns:a16="http://schemas.microsoft.com/office/drawing/2014/main" id="{9C0C811D-6D48-5F8A-5FD5-BC2637224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3">
            <a:extLst>
              <a:ext uri="{FF2B5EF4-FFF2-40B4-BE49-F238E27FC236}">
                <a16:creationId xmlns:a16="http://schemas.microsoft.com/office/drawing/2014/main" id="{2D74027E-06CC-E0B2-8CF4-54CC700C0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700" y="1504405"/>
            <a:ext cx="7730700" cy="1050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Quasi-Newton Methods</a:t>
            </a:r>
            <a:endParaRPr sz="5400" dirty="0"/>
          </a:p>
        </p:txBody>
      </p:sp>
      <p:sp>
        <p:nvSpPr>
          <p:cNvPr id="1004" name="Google Shape;1004;p43">
            <a:extLst>
              <a:ext uri="{FF2B5EF4-FFF2-40B4-BE49-F238E27FC236}">
                <a16:creationId xmlns:a16="http://schemas.microsoft.com/office/drawing/2014/main" id="{7A46AD41-F88D-D889-6924-3B5B7A3182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650" y="1097016"/>
            <a:ext cx="7730700" cy="407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But what if I told you there’s a last frontier of CG expansion…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597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5"/>
          <p:cNvSpPr txBox="1">
            <a:spLocks noGrp="1"/>
          </p:cNvSpPr>
          <p:nvPr>
            <p:ph type="subTitle" idx="1"/>
          </p:nvPr>
        </p:nvSpPr>
        <p:spPr>
          <a:xfrm>
            <a:off x="2962950" y="2607610"/>
            <a:ext cx="3207300" cy="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Joshua Sheldon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jsheldon2022@my.fit.edu</a:t>
            </a:r>
            <a:endParaRPr dirty="0"/>
          </a:p>
        </p:txBody>
      </p:sp>
      <p:sp>
        <p:nvSpPr>
          <p:cNvPr id="1207" name="Google Shape;1207;p55"/>
          <p:cNvSpPr txBox="1">
            <a:spLocks noGrp="1"/>
          </p:cNvSpPr>
          <p:nvPr>
            <p:ph type="ctrTitle"/>
          </p:nvPr>
        </p:nvSpPr>
        <p:spPr>
          <a:xfrm flipH="1">
            <a:off x="2968350" y="1772110"/>
            <a:ext cx="32073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Thanks!</a:t>
            </a:r>
          </a:p>
        </p:txBody>
      </p:sp>
      <p:sp>
        <p:nvSpPr>
          <p:cNvPr id="2" name="Google Shape;1004;p43">
            <a:extLst>
              <a:ext uri="{FF2B5EF4-FFF2-40B4-BE49-F238E27FC236}">
                <a16:creationId xmlns:a16="http://schemas.microsoft.com/office/drawing/2014/main" id="{AE179E2C-90BB-4861-8962-2E35C53E4DD3}"/>
              </a:ext>
            </a:extLst>
          </p:cNvPr>
          <p:cNvSpPr txBox="1">
            <a:spLocks/>
          </p:cNvSpPr>
          <p:nvPr/>
        </p:nvSpPr>
        <p:spPr>
          <a:xfrm>
            <a:off x="2962950" y="1522090"/>
            <a:ext cx="3207300" cy="40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-US" sz="1800" dirty="0"/>
              <a:t>Until then…</a:t>
            </a:r>
          </a:p>
        </p:txBody>
      </p:sp>
    </p:spTree>
    <p:extLst>
      <p:ext uri="{BB962C8B-B14F-4D97-AF65-F5344CB8AC3E}">
        <p14:creationId xmlns:p14="http://schemas.microsoft.com/office/powerpoint/2010/main" val="3340967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>
          <a:extLst>
            <a:ext uri="{FF2B5EF4-FFF2-40B4-BE49-F238E27FC236}">
              <a16:creationId xmlns:a16="http://schemas.microsoft.com/office/drawing/2014/main" id="{12D80829-E18D-A4B3-D5AF-8FF7E195F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4">
            <a:extLst>
              <a:ext uri="{FF2B5EF4-FFF2-40B4-BE49-F238E27FC236}">
                <a16:creationId xmlns:a16="http://schemas.microsoft.com/office/drawing/2014/main" id="{8FA18207-0BCE-7FED-2017-91664A16E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3225" y="817350"/>
            <a:ext cx="3858900" cy="11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Additional Resources</a:t>
            </a:r>
            <a:endParaRPr dirty="0"/>
          </a:p>
        </p:txBody>
      </p:sp>
      <p:sp>
        <p:nvSpPr>
          <p:cNvPr id="1200" name="Google Shape;1200;p54">
            <a:extLst>
              <a:ext uri="{FF2B5EF4-FFF2-40B4-BE49-F238E27FC236}">
                <a16:creationId xmlns:a16="http://schemas.microsoft.com/office/drawing/2014/main" id="{8A5944DE-57B2-D635-938F-03DBD133E4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226463"/>
            <a:ext cx="4813200" cy="23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3"/>
              </a:rPr>
              <a:t>Nonlinear conjugate gradient method (Wikipedia)</a:t>
            </a: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4"/>
              </a:rPr>
              <a:t>An Introduction to the Conjugate Gradient Method Without the Agonizing Pain (Edition 1¼)</a:t>
            </a: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5"/>
              </a:rPr>
              <a:t>Introduction to Mathematical Optimization with Python (Chapter 5: Conjugate Gradient Methods)</a:t>
            </a: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6"/>
              </a:rPr>
              <a:t>Taylor series (Wikipedia)</a:t>
            </a: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7"/>
              </a:rPr>
              <a:t>Taylor series | Chapter 11, Essence of calculus (3Blue1Brown)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65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4B57-542D-CE35-D5B1-6282A093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0474-5E35-2D91-66A7-74F47A37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Intuitive Solution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8AEF7E-5EDA-0312-84D5-DD19AFB0821F}"/>
              </a:ext>
            </a:extLst>
          </p:cNvPr>
          <p:cNvGrpSpPr/>
          <p:nvPr/>
        </p:nvGrpSpPr>
        <p:grpSpPr>
          <a:xfrm>
            <a:off x="772464" y="1971585"/>
            <a:ext cx="2317874" cy="768061"/>
            <a:chOff x="1683438" y="2187719"/>
            <a:chExt cx="2317874" cy="7680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C84D7A-2AA3-FA43-21D9-A3D9ADF9186C}"/>
                </a:ext>
              </a:extLst>
            </p:cNvPr>
            <p:cNvSpPr txBox="1"/>
            <p:nvPr/>
          </p:nvSpPr>
          <p:spPr>
            <a:xfrm>
              <a:off x="1683438" y="2187719"/>
              <a:ext cx="231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73A3F"/>
                  </a:solidFill>
                  <a:latin typeface="Inria Serif" panose="020B0604020202020204" charset="0"/>
                </a:rPr>
                <a:t>Line Methods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73963C-35FB-D174-9CBF-2B19B5A49203}"/>
                </a:ext>
              </a:extLst>
            </p:cNvPr>
            <p:cNvSpPr txBox="1"/>
            <p:nvPr/>
          </p:nvSpPr>
          <p:spPr>
            <a:xfrm>
              <a:off x="1683438" y="2649384"/>
              <a:ext cx="2317874" cy="30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73A3F"/>
                  </a:solidFill>
                  <a:latin typeface="Nunito" pitchFamily="2" charset="0"/>
                </a:rPr>
                <a:t>(i.e. Powell’s Method)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0E59CC-245D-A10F-9061-6242E1348421}"/>
              </a:ext>
            </a:extLst>
          </p:cNvPr>
          <p:cNvGrpSpPr/>
          <p:nvPr/>
        </p:nvGrpSpPr>
        <p:grpSpPr>
          <a:xfrm>
            <a:off x="3413063" y="1971585"/>
            <a:ext cx="2317874" cy="1200329"/>
            <a:chOff x="3411802" y="1971585"/>
            <a:chExt cx="2317874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6A3EB2-348F-FCD5-EB38-4D49C06321C8}"/>
                </a:ext>
              </a:extLst>
            </p:cNvPr>
            <p:cNvSpPr txBox="1"/>
            <p:nvPr/>
          </p:nvSpPr>
          <p:spPr>
            <a:xfrm>
              <a:off x="3411802" y="1971585"/>
              <a:ext cx="231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73A3F"/>
                  </a:solidFill>
                  <a:latin typeface="Inria Serif" panose="020B0604020202020204" charset="0"/>
                </a:rPr>
                <a:t>Characteristics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B8F4DF9-4BA4-A3B9-BA44-2ABDB1225076}"/>
                    </a:ext>
                  </a:extLst>
                </p:cNvPr>
                <p:cNvSpPr txBox="1"/>
                <p:nvPr/>
              </p:nvSpPr>
              <p:spPr>
                <a:xfrm>
                  <a:off x="3411802" y="2433250"/>
                  <a:ext cx="2317874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373A3F"/>
                      </a:solidFill>
                      <a:latin typeface="Nunito" pitchFamily="2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>
                      <a:solidFill>
                        <a:srgbClr val="373A3F"/>
                      </a:solidFill>
                      <a:latin typeface="Nunito" pitchFamily="2" charset="0"/>
                    </a:rPr>
                    <a:t> is # of dimensions, requires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373A3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b="1" dirty="0">
                      <a:solidFill>
                        <a:srgbClr val="373A3F"/>
                      </a:solidFill>
                      <a:latin typeface="Nunito" pitchFamily="2" charset="0"/>
                    </a:rPr>
                    <a:t> </a:t>
                  </a:r>
                  <a:r>
                    <a:rPr lang="en-US" dirty="0">
                      <a:solidFill>
                        <a:srgbClr val="373A3F"/>
                      </a:solidFill>
                      <a:latin typeface="Nunito" pitchFamily="2" charset="0"/>
                    </a:rPr>
                    <a:t>line minimizations.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B8F4DF9-4BA4-A3B9-BA44-2ABDB1225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1802" y="2433250"/>
                  <a:ext cx="2317874" cy="738664"/>
                </a:xfrm>
                <a:prstGeom prst="rect">
                  <a:avLst/>
                </a:prstGeom>
                <a:blipFill>
                  <a:blip r:embed="rId2"/>
                  <a:stretch>
                    <a:fillRect t="-1653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50228-DD4A-9CE3-E755-FC45EFF460D9}"/>
              </a:ext>
            </a:extLst>
          </p:cNvPr>
          <p:cNvGrpSpPr/>
          <p:nvPr/>
        </p:nvGrpSpPr>
        <p:grpSpPr>
          <a:xfrm>
            <a:off x="6053662" y="1971585"/>
            <a:ext cx="2317874" cy="1107996"/>
            <a:chOff x="5142688" y="2187719"/>
            <a:chExt cx="2317874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211450-3769-DAA9-BD06-94C546E212BC}"/>
                </a:ext>
              </a:extLst>
            </p:cNvPr>
            <p:cNvSpPr txBox="1"/>
            <p:nvPr/>
          </p:nvSpPr>
          <p:spPr>
            <a:xfrm>
              <a:off x="5142688" y="2187719"/>
              <a:ext cx="2317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73A3F"/>
                  </a:solidFill>
                  <a:latin typeface="Inria Serif" panose="020B0604020202020204" charset="0"/>
                </a:rPr>
                <a:t>Problem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17696E-1862-D17C-B6E2-FAA34546DF05}"/>
                    </a:ext>
                  </a:extLst>
                </p:cNvPr>
                <p:cNvSpPr txBox="1"/>
                <p:nvPr/>
              </p:nvSpPr>
              <p:spPr>
                <a:xfrm>
                  <a:off x="5142688" y="2649384"/>
                  <a:ext cx="231787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373A3F"/>
                      </a:solidFill>
                      <a:latin typeface="Nunito" pitchFamily="2" charset="0"/>
                    </a:rPr>
                    <a:t>Evaluating the gradient yields </a:t>
                  </a:r>
                  <a:r>
                    <a:rPr lang="en-US" sz="1200" b="1" dirty="0">
                      <a:solidFill>
                        <a:srgbClr val="373A3F"/>
                      </a:solidFill>
                      <a:latin typeface="Nunito" pitchFamily="2" charset="0"/>
                    </a:rPr>
                    <a:t>same information</a:t>
                  </a:r>
                  <a:r>
                    <a:rPr lang="en-US" sz="1200" dirty="0">
                      <a:solidFill>
                        <a:srgbClr val="373A3F"/>
                      </a:solidFill>
                      <a:latin typeface="Nunito" pitchFamily="2" charset="0"/>
                    </a:rPr>
                    <a:t> with </a:t>
                  </a:r>
                  <a14:m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1200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1200" b="1" i="1" smtClean="0">
                          <a:solidFill>
                            <a:srgbClr val="373A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200" b="1" dirty="0">
                      <a:solidFill>
                        <a:srgbClr val="373A3F"/>
                      </a:solidFill>
                      <a:latin typeface="Nunito" pitchFamily="2" charset="0"/>
                    </a:rPr>
                    <a:t> </a:t>
                  </a:r>
                  <a:r>
                    <a:rPr lang="en-US" sz="1200" dirty="0">
                      <a:solidFill>
                        <a:srgbClr val="373A3F"/>
                      </a:solidFill>
                      <a:latin typeface="Nunito" pitchFamily="2" charset="0"/>
                    </a:rPr>
                    <a:t>line minimizations.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17696E-1862-D17C-B6E2-FAA34546D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688" y="2649384"/>
                  <a:ext cx="2317874" cy="646331"/>
                </a:xfrm>
                <a:prstGeom prst="rect">
                  <a:avLst/>
                </a:prstGeom>
                <a:blipFill>
                  <a:blip r:embed="rId3"/>
                  <a:stretch>
                    <a:fillRect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CC1476-4273-88EC-6349-930370CD9A20}"/>
              </a:ext>
            </a:extLst>
          </p:cNvPr>
          <p:cNvSpPr txBox="1"/>
          <p:nvPr/>
        </p:nvSpPr>
        <p:spPr>
          <a:xfrm>
            <a:off x="6053662" y="1971585"/>
            <a:ext cx="245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Problem*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77065B-71F6-F5D8-47AA-619B0203201A}"/>
              </a:ext>
            </a:extLst>
          </p:cNvPr>
          <p:cNvSpPr txBox="1"/>
          <p:nvPr/>
        </p:nvSpPr>
        <p:spPr>
          <a:xfrm>
            <a:off x="2622342" y="3541246"/>
            <a:ext cx="389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73A3F"/>
                </a:solidFill>
                <a:latin typeface="Nunito" pitchFamily="2" charset="0"/>
              </a:rPr>
              <a:t>*Calculating </a:t>
            </a:r>
            <a:r>
              <a:rPr lang="en-US" sz="1200" i="1" dirty="0">
                <a:solidFill>
                  <a:srgbClr val="373A3F"/>
                </a:solidFill>
                <a:latin typeface="Nunito" pitchFamily="2" charset="0"/>
              </a:rPr>
              <a:t>each component </a:t>
            </a:r>
            <a:r>
              <a:rPr lang="en-US" sz="1200" dirty="0">
                <a:solidFill>
                  <a:srgbClr val="373A3F"/>
                </a:solidFill>
                <a:latin typeface="Nunito" pitchFamily="2" charset="0"/>
              </a:rPr>
              <a:t>of the gradient </a:t>
            </a:r>
            <a:r>
              <a:rPr lang="en-US" sz="1200" b="1" dirty="0">
                <a:solidFill>
                  <a:srgbClr val="373A3F"/>
                </a:solidFill>
                <a:latin typeface="Nunito" pitchFamily="2" charset="0"/>
              </a:rPr>
              <a:t>may</a:t>
            </a:r>
            <a:r>
              <a:rPr lang="en-US" sz="1200" dirty="0">
                <a:solidFill>
                  <a:srgbClr val="373A3F"/>
                </a:solidFill>
                <a:latin typeface="Nunito" pitchFamily="2" charset="0"/>
              </a:rPr>
              <a:t> take as long as evaluating the function itself, meaning the order of function evaluations </a:t>
            </a:r>
            <a:r>
              <a:rPr lang="en-US" sz="1200" b="1" dirty="0">
                <a:solidFill>
                  <a:srgbClr val="373A3F"/>
                </a:solidFill>
                <a:latin typeface="Nunito" pitchFamily="2" charset="0"/>
              </a:rPr>
              <a:t>may</a:t>
            </a:r>
            <a:r>
              <a:rPr lang="en-US" sz="1200" dirty="0">
                <a:solidFill>
                  <a:srgbClr val="373A3F"/>
                </a:solidFill>
                <a:latin typeface="Nunito" pitchFamily="2" charset="0"/>
              </a:rPr>
              <a:t> be the same. Even in that case, methods which use the gradient are </a:t>
            </a:r>
            <a:r>
              <a:rPr lang="en-US" sz="1200" b="1" dirty="0">
                <a:solidFill>
                  <a:srgbClr val="373A3F"/>
                </a:solidFill>
                <a:latin typeface="Nunito" pitchFamily="2" charset="0"/>
              </a:rPr>
              <a:t>substantially </a:t>
            </a:r>
            <a:r>
              <a:rPr lang="en-US" sz="1200" dirty="0">
                <a:solidFill>
                  <a:srgbClr val="373A3F"/>
                </a:solidFill>
                <a:latin typeface="Nunito" pitchFamily="2" charset="0"/>
              </a:rPr>
              <a:t>less computationally expensive.</a:t>
            </a:r>
          </a:p>
        </p:txBody>
      </p:sp>
    </p:spTree>
    <p:extLst>
      <p:ext uri="{BB962C8B-B14F-4D97-AF65-F5344CB8AC3E}">
        <p14:creationId xmlns:p14="http://schemas.microsoft.com/office/powerpoint/2010/main" val="2013858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>
          <a:extLst>
            <a:ext uri="{FF2B5EF4-FFF2-40B4-BE49-F238E27FC236}">
              <a16:creationId xmlns:a16="http://schemas.microsoft.com/office/drawing/2014/main" id="{6BA8D7C5-7DC1-98BB-E29B-C4E9E80F2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68BAFB-7AF7-6938-6B45-978B365BEA0F}"/>
              </a:ext>
            </a:extLst>
          </p:cNvPr>
          <p:cNvSpPr txBox="1"/>
          <p:nvPr/>
        </p:nvSpPr>
        <p:spPr>
          <a:xfrm>
            <a:off x="3255264" y="1536769"/>
            <a:ext cx="552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Second Intuitive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69C89-9081-6438-6829-5BC2E14C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84" y="2257945"/>
            <a:ext cx="4974145" cy="11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65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>
          <a:extLst>
            <a:ext uri="{FF2B5EF4-FFF2-40B4-BE49-F238E27FC236}">
              <a16:creationId xmlns:a16="http://schemas.microsoft.com/office/drawing/2014/main" id="{7DF1999D-A29A-3F2F-548C-80145A188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0BA32-B443-20FA-D25C-0785C2C82237}"/>
              </a:ext>
            </a:extLst>
          </p:cNvPr>
          <p:cNvSpPr txBox="1"/>
          <p:nvPr/>
        </p:nvSpPr>
        <p:spPr>
          <a:xfrm>
            <a:off x="3255455" y="263311"/>
            <a:ext cx="552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73A3F"/>
                </a:solidFill>
                <a:latin typeface="Inria Serif" panose="020B0604020202020204" charset="0"/>
              </a:rPr>
              <a:t>Second Intuitive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1EF39-43EE-F3C4-BF21-62E1C2DF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732" y="984487"/>
            <a:ext cx="4974145" cy="117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D7661-2B75-A141-A63E-99D93C869261}"/>
              </a:ext>
            </a:extLst>
          </p:cNvPr>
          <p:cNvSpPr txBox="1"/>
          <p:nvPr/>
        </p:nvSpPr>
        <p:spPr>
          <a:xfrm>
            <a:off x="4734772" y="2340917"/>
            <a:ext cx="25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A3F"/>
                </a:solidFill>
                <a:latin typeface="Inria Serif" panose="020B0604020202020204" charset="0"/>
              </a:rPr>
              <a:t>Problem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30B49-7610-58B3-20BC-EB65CDE8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384" y="2918787"/>
            <a:ext cx="5318840" cy="785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4BC23-56B3-328C-85EF-CFAF86F97301}"/>
              </a:ext>
            </a:extLst>
          </p:cNvPr>
          <p:cNvSpPr txBox="1"/>
          <p:nvPr/>
        </p:nvSpPr>
        <p:spPr>
          <a:xfrm>
            <a:off x="3456527" y="3820373"/>
            <a:ext cx="5122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373A3F"/>
                </a:solidFill>
                <a:latin typeface="Nunito" pitchFamily="2" charset="0"/>
              </a:rPr>
              <a:t>“the new gradient at the minimum point of any line minimization is perpendicular to the direction just traversed. Therefore, with the steepest descent method, you </a:t>
            </a:r>
            <a:r>
              <a:rPr lang="en-US" sz="1200" b="1" i="1" dirty="0">
                <a:solidFill>
                  <a:srgbClr val="373A3F"/>
                </a:solidFill>
                <a:latin typeface="Nunito" pitchFamily="2" charset="0"/>
              </a:rPr>
              <a:t>must</a:t>
            </a:r>
            <a:r>
              <a:rPr lang="en-US" sz="1200" i="1" dirty="0">
                <a:solidFill>
                  <a:srgbClr val="373A3F"/>
                </a:solidFill>
                <a:latin typeface="Nunito" pitchFamily="2" charset="0"/>
              </a:rPr>
              <a:t> make a right angle turn, which does </a:t>
            </a:r>
            <a:r>
              <a:rPr lang="en-US" sz="1200" b="1" i="1" dirty="0">
                <a:solidFill>
                  <a:srgbClr val="373A3F"/>
                </a:solidFill>
                <a:latin typeface="Nunito" pitchFamily="2" charset="0"/>
              </a:rPr>
              <a:t>not</a:t>
            </a:r>
            <a:r>
              <a:rPr lang="en-US" sz="1200" i="1" dirty="0">
                <a:solidFill>
                  <a:srgbClr val="373A3F"/>
                </a:solidFill>
                <a:latin typeface="Nunito" pitchFamily="2" charset="0"/>
              </a:rPr>
              <a:t>, in general, take you to the minimum.”</a:t>
            </a:r>
          </a:p>
        </p:txBody>
      </p:sp>
    </p:spTree>
    <p:extLst>
      <p:ext uri="{BB962C8B-B14F-4D97-AF65-F5344CB8AC3E}">
        <p14:creationId xmlns:p14="http://schemas.microsoft.com/office/powerpoint/2010/main" val="378547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>
          <a:extLst>
            <a:ext uri="{FF2B5EF4-FFF2-40B4-BE49-F238E27FC236}">
              <a16:creationId xmlns:a16="http://schemas.microsoft.com/office/drawing/2014/main" id="{07CCC888-A110-D00D-F29B-A0DFDE8BF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3">
            <a:extLst>
              <a:ext uri="{FF2B5EF4-FFF2-40B4-BE49-F238E27FC236}">
                <a16:creationId xmlns:a16="http://schemas.microsoft.com/office/drawing/2014/main" id="{516B09ED-B9E6-7EA6-0543-E2DE53EAD0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700" y="1301918"/>
            <a:ext cx="7730700" cy="8499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Big Idea</a:t>
            </a:r>
            <a:endParaRPr sz="4800" dirty="0"/>
          </a:p>
        </p:txBody>
      </p:sp>
      <p:sp>
        <p:nvSpPr>
          <p:cNvPr id="1004" name="Google Shape;1004;p43">
            <a:extLst>
              <a:ext uri="{FF2B5EF4-FFF2-40B4-BE49-F238E27FC236}">
                <a16:creationId xmlns:a16="http://schemas.microsoft.com/office/drawing/2014/main" id="{0C235D75-3113-9FD5-997A-994ACAA4D7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700" y="2151829"/>
            <a:ext cx="7730700" cy="6957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Conjugate Directions!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78221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>
          <a:extLst>
            <a:ext uri="{FF2B5EF4-FFF2-40B4-BE49-F238E27FC236}">
              <a16:creationId xmlns:a16="http://schemas.microsoft.com/office/drawing/2014/main" id="{6782AF0D-05BE-20F5-5932-FA11F91A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30E32B-E538-7ACB-BE47-4151DFA1BA13}"/>
              </a:ext>
            </a:extLst>
          </p:cNvPr>
          <p:cNvSpPr txBox="1"/>
          <p:nvPr/>
        </p:nvSpPr>
        <p:spPr>
          <a:xfrm>
            <a:off x="378075" y="1709975"/>
            <a:ext cx="5098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73A3F"/>
                </a:solidFill>
                <a:latin typeface="Inria Serif" panose="020B0604020202020204" charset="0"/>
              </a:rPr>
              <a:t>Defining Informally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0537A-C8B7-2E26-D057-A2C9C115CA19}"/>
              </a:ext>
            </a:extLst>
          </p:cNvPr>
          <p:cNvSpPr txBox="1"/>
          <p:nvPr/>
        </p:nvSpPr>
        <p:spPr>
          <a:xfrm>
            <a:off x="378075" y="2233195"/>
            <a:ext cx="509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“</a:t>
            </a:r>
            <a:r>
              <a:rPr lang="en-US" sz="1800" b="1" dirty="0">
                <a:solidFill>
                  <a:srgbClr val="373A3F"/>
                </a:solidFill>
                <a:latin typeface="Nunito" pitchFamily="2" charset="0"/>
              </a:rPr>
              <a:t>’noninterfering’ </a:t>
            </a:r>
            <a:r>
              <a:rPr lang="en-US" sz="1800" dirty="0">
                <a:solidFill>
                  <a:srgbClr val="373A3F"/>
                </a:solidFill>
                <a:latin typeface="Nunito" pitchFamily="2" charset="0"/>
              </a:rPr>
              <a:t>directions with the special property that minimization along one is not ‘spoiled’ by subsequent minimization along another”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D8016-BB57-729A-2D28-7147B66AFC05}"/>
              </a:ext>
            </a:extLst>
          </p:cNvPr>
          <p:cNvSpPr txBox="1"/>
          <p:nvPr/>
        </p:nvSpPr>
        <p:spPr>
          <a:xfrm>
            <a:off x="378075" y="4441347"/>
            <a:ext cx="5098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373A3F"/>
                </a:solidFill>
                <a:latin typeface="Nunito" pitchFamily="2" charset="0"/>
              </a:rPr>
              <a:t>Informal definition from section 10.7</a:t>
            </a:r>
          </a:p>
        </p:txBody>
      </p:sp>
    </p:spTree>
    <p:extLst>
      <p:ext uri="{BB962C8B-B14F-4D97-AF65-F5344CB8AC3E}">
        <p14:creationId xmlns:p14="http://schemas.microsoft.com/office/powerpoint/2010/main" val="3188303142"/>
      </p:ext>
    </p:extLst>
  </p:cSld>
  <p:clrMapOvr>
    <a:masterClrMapping/>
  </p:clrMapOvr>
</p:sld>
</file>

<file path=ppt/theme/theme1.xml><?xml version="1.0" encoding="utf-8"?>
<a:theme xmlns:a="http://schemas.openxmlformats.org/drawingml/2006/main" name="Euthanasia Thesis Statement by Slidesgo">
  <a:themeElements>
    <a:clrScheme name="Simple Light">
      <a:dk1>
        <a:srgbClr val="373A3F"/>
      </a:dk1>
      <a:lt1>
        <a:srgbClr val="FFFFFF"/>
      </a:lt1>
      <a:dk2>
        <a:srgbClr val="FFD787"/>
      </a:dk2>
      <a:lt2>
        <a:srgbClr val="DDAA43"/>
      </a:lt2>
      <a:accent1>
        <a:srgbClr val="E7E7E7"/>
      </a:accent1>
      <a:accent2>
        <a:srgbClr val="C293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3A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2623</Words>
  <Application>Microsoft Macintosh PowerPoint</Application>
  <PresentationFormat>On-screen Show (16:9)</PresentationFormat>
  <Paragraphs>302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Roboto Condensed Light</vt:lpstr>
      <vt:lpstr>Roboto</vt:lpstr>
      <vt:lpstr>Arial</vt:lpstr>
      <vt:lpstr>Lato</vt:lpstr>
      <vt:lpstr>Inria Serif</vt:lpstr>
      <vt:lpstr>Patrick Hand</vt:lpstr>
      <vt:lpstr>Nunito</vt:lpstr>
      <vt:lpstr>Cambria Math</vt:lpstr>
      <vt:lpstr>Euthanasia Thesis Statement by Slidesgo</vt:lpstr>
      <vt:lpstr>Conjugate Gradient</vt:lpstr>
      <vt:lpstr>Objective</vt:lpstr>
      <vt:lpstr>First Intuitive Solution</vt:lpstr>
      <vt:lpstr>First Intuitive Solution</vt:lpstr>
      <vt:lpstr>First Intuitive Solution</vt:lpstr>
      <vt:lpstr>PowerPoint Presentation</vt:lpstr>
      <vt:lpstr>PowerPoint Presentation</vt:lpstr>
      <vt:lpstr>The Big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Conjugate Gradient (CG)</vt:lpstr>
      <vt:lpstr>Simple Conjugate Gradient (CG)</vt:lpstr>
      <vt:lpstr>PowerPoint Presentation</vt:lpstr>
      <vt:lpstr>Expanding CG</vt:lpstr>
      <vt:lpstr>Linear CG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Linearity</vt:lpstr>
      <vt:lpstr>PowerPoint Presentation</vt:lpstr>
      <vt:lpstr>We only need 4 changes to drop A entirely.</vt:lpstr>
      <vt:lpstr>Fletcher-Reeves Nonlinear CG</vt:lpstr>
      <vt:lpstr>PowerPoint Presentation</vt:lpstr>
      <vt:lpstr>PowerPoint Presentation</vt:lpstr>
      <vt:lpstr>It can converge  even faster.</vt:lpstr>
      <vt:lpstr>Polak-Ribiere</vt:lpstr>
      <vt:lpstr>Polak-Ribiere</vt:lpstr>
      <vt:lpstr>Convergence, Visualized</vt:lpstr>
      <vt:lpstr>Quasi-Newton Methods</vt:lpstr>
      <vt:lpstr>Thanks!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Joshua Sheldon</cp:lastModifiedBy>
  <cp:revision>49</cp:revision>
  <dcterms:modified xsi:type="dcterms:W3CDTF">2025-03-25T18:54:12Z</dcterms:modified>
</cp:coreProperties>
</file>